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7" r:id="rId3"/>
    <p:sldId id="256" r:id="rId4"/>
    <p:sldId id="262" r:id="rId5"/>
    <p:sldId id="259" r:id="rId6"/>
    <p:sldId id="263" r:id="rId7"/>
    <p:sldId id="258" r:id="rId8"/>
    <p:sldId id="257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8F89-AE18-4494-80DC-DE21DD50BF14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1F39-50C3-41B6-91DC-1AB134A7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6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370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1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21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014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6850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91085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94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16013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7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53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627683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C1ED-B5FB-427C-9259-046196B6EDE6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A96E-0C1F-48F4-B31D-B0F83074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10/6/2018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TestNav</a:t>
            </a:r>
            <a:br>
              <a:rPr lang="en-US" dirty="0"/>
            </a:br>
            <a:r>
              <a:rPr lang="en-US" dirty="0"/>
              <a:t>Text-to-Speech (TTS) </a:t>
            </a:r>
            <a:br>
              <a:rPr lang="en-US" dirty="0"/>
            </a:br>
            <a:r>
              <a:rPr lang="en-US" dirty="0"/>
              <a:t>Training Guide</a:t>
            </a:r>
          </a:p>
        </p:txBody>
      </p:sp>
    </p:spTree>
    <p:extLst>
      <p:ext uri="{BB962C8B-B14F-4D97-AF65-F5344CB8AC3E}">
        <p14:creationId xmlns:p14="http://schemas.microsoft.com/office/powerpoint/2010/main" val="252798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675" y="-76200"/>
            <a:ext cx="12945096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2950450"/>
            <a:ext cx="2976282" cy="1446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The text-to-speech (TTS) controls are located on the right-hand side of the screen.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000401" y="3361765"/>
            <a:ext cx="1833012" cy="426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4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675" y="-76200"/>
            <a:ext cx="1308735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3153" y="2950450"/>
            <a:ext cx="2882423" cy="1446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Click the </a:t>
            </a:r>
            <a:r>
              <a:rPr lang="en-US" sz="2200" b="1" dirty="0"/>
              <a:t>Play</a:t>
            </a:r>
            <a:r>
              <a:rPr lang="en-US" sz="2200" dirty="0"/>
              <a:t> button to start the TTS voice at the beginning of the item text.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55576" y="2931459"/>
            <a:ext cx="1967483" cy="4729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6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675" y="-76200"/>
            <a:ext cx="1308735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4749" y="2121521"/>
            <a:ext cx="2665927" cy="455509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Once the </a:t>
            </a:r>
            <a:r>
              <a:rPr lang="en-US" sz="2000" b="1" dirty="0"/>
              <a:t>Play</a:t>
            </a:r>
            <a:r>
              <a:rPr lang="en-US" sz="2000" dirty="0"/>
              <a:t> button is selected, and the text is read aloud, the icon changes to the </a:t>
            </a:r>
            <a:r>
              <a:rPr lang="en-US" sz="2000" b="1" dirty="0"/>
              <a:t>Stop</a:t>
            </a:r>
            <a:r>
              <a:rPr lang="en-US" sz="2000" dirty="0"/>
              <a:t> button.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 student can stop the TTS voice at any time, or it will continue until it reaches the end of the item text.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The </a:t>
            </a:r>
            <a:r>
              <a:rPr lang="en-US" sz="2000" b="1" dirty="0"/>
              <a:t>Stop</a:t>
            </a:r>
            <a:r>
              <a:rPr lang="en-US" sz="2000" dirty="0"/>
              <a:t> button changes back to the </a:t>
            </a:r>
            <a:r>
              <a:rPr lang="en-US" sz="2000" b="1" dirty="0"/>
              <a:t>Play</a:t>
            </a:r>
            <a:r>
              <a:rPr lang="en-US" sz="2000" dirty="0"/>
              <a:t> button when the TTS voice has stopped.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10360676" y="2905126"/>
            <a:ext cx="1555099" cy="14939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675" y="-76200"/>
            <a:ext cx="1308735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2074" y="2448176"/>
            <a:ext cx="2921151" cy="212365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The section of text that is being read aloud will be highlighted in yellow and the individual word being read aloud will be highlighted in blue.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447925" y="2352675"/>
            <a:ext cx="5191125" cy="5524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6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675" y="-76200"/>
            <a:ext cx="1308735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5147" y="2950450"/>
            <a:ext cx="2831916" cy="253915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When the text in a graphic, table, or graph is read aloud, no text will be highlighted. </a:t>
            </a:r>
          </a:p>
          <a:p>
            <a:r>
              <a:rPr lang="en-US" sz="2200" dirty="0"/>
              <a:t>Instead, a blue outline will appear around the graphic image. 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6905625" y="3924300"/>
            <a:ext cx="1279522" cy="2957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0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675" y="-76200"/>
            <a:ext cx="13087350" cy="701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2375" y="2759950"/>
            <a:ext cx="2952750" cy="329320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/>
              <a:t>Click the </a:t>
            </a:r>
            <a:r>
              <a:rPr lang="en-US" sz="2200" b="1" dirty="0"/>
              <a:t>Click-to-Hear</a:t>
            </a:r>
            <a:r>
              <a:rPr lang="en-US" sz="2200" dirty="0"/>
              <a:t> button to select where the read-aloud will begin.</a:t>
            </a:r>
          </a:p>
          <a:p>
            <a:r>
              <a:rPr lang="en-US" sz="2200" dirty="0"/>
              <a:t>Once this button is selected, the student can click on the desired sentence or graphic to be read aloud.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534650" y="3295650"/>
            <a:ext cx="14287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48051" y="5915025"/>
            <a:ext cx="4133849" cy="857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80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675" y="-76200"/>
            <a:ext cx="1308735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2646" y="2192605"/>
            <a:ext cx="2644803" cy="447814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Click the </a:t>
            </a:r>
            <a:r>
              <a:rPr lang="en-US" b="1" dirty="0"/>
              <a:t>Settings</a:t>
            </a:r>
            <a:r>
              <a:rPr lang="en-US" dirty="0"/>
              <a:t> button to expand a panel that allows a student to control the speed of the TTS voice. </a:t>
            </a:r>
          </a:p>
          <a:p>
            <a:pPr>
              <a:spcAft>
                <a:spcPts val="600"/>
              </a:spcAft>
            </a:pPr>
            <a:r>
              <a:rPr lang="en-US" dirty="0"/>
              <a:t>A student can click the minus ( ̶ ) or plus (+) sign to change the speed of the TTS voice to Slow, Normal, or Fast.</a:t>
            </a:r>
          </a:p>
          <a:p>
            <a:pPr>
              <a:spcAft>
                <a:spcPts val="600"/>
              </a:spcAft>
            </a:pPr>
            <a:r>
              <a:rPr lang="en-US" dirty="0"/>
              <a:t>Only the female voice is available for testing.</a:t>
            </a:r>
          </a:p>
          <a:p>
            <a:pPr>
              <a:spcAft>
                <a:spcPts val="600"/>
              </a:spcAft>
            </a:pPr>
            <a:r>
              <a:rPr lang="en-US" dirty="0"/>
              <a:t>A student can use the volume control to adjust sound during testing.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077450" y="3695703"/>
            <a:ext cx="400050" cy="95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711B509-27AE-4A73-AB5D-18FD89C3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2638560"/>
            <a:ext cx="2047619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2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262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</vt:lpstr>
      <vt:lpstr>Segoe SemiBold</vt:lpstr>
      <vt:lpstr>Segoe UI</vt:lpstr>
      <vt:lpstr>Segoe UI Semibold</vt:lpstr>
      <vt:lpstr>Wingdings</vt:lpstr>
      <vt:lpstr>Office Theme</vt:lpstr>
      <vt:lpstr>ESE​​</vt:lpstr>
      <vt:lpstr>TestNav Text-to-Speech (TTS)  Training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Roelfs, Nathaniel B</dc:creator>
  <cp:lastModifiedBy>Pennington, Elizabeth</cp:lastModifiedBy>
  <cp:revision>30</cp:revision>
  <dcterms:created xsi:type="dcterms:W3CDTF">2017-02-02T16:13:25Z</dcterms:created>
  <dcterms:modified xsi:type="dcterms:W3CDTF">2018-10-06T17:45:51Z</dcterms:modified>
</cp:coreProperties>
</file>