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8"/>
  </p:notesMasterIdLst>
  <p:handoutMasterIdLst>
    <p:handoutMasterId r:id="rId69"/>
  </p:handoutMasterIdLst>
  <p:sldIdLst>
    <p:sldId id="262" r:id="rId5"/>
    <p:sldId id="1214" r:id="rId6"/>
    <p:sldId id="1216" r:id="rId7"/>
    <p:sldId id="1286" r:id="rId8"/>
    <p:sldId id="1217" r:id="rId9"/>
    <p:sldId id="1274" r:id="rId10"/>
    <p:sldId id="1172" r:id="rId11"/>
    <p:sldId id="1287" r:id="rId12"/>
    <p:sldId id="1281" r:id="rId13"/>
    <p:sldId id="1166" r:id="rId14"/>
    <p:sldId id="270" r:id="rId15"/>
    <p:sldId id="1272" r:id="rId16"/>
    <p:sldId id="1280" r:id="rId17"/>
    <p:sldId id="1279" r:id="rId18"/>
    <p:sldId id="264" r:id="rId19"/>
    <p:sldId id="266" r:id="rId20"/>
    <p:sldId id="1275" r:id="rId21"/>
    <p:sldId id="1269" r:id="rId22"/>
    <p:sldId id="294" r:id="rId23"/>
    <p:sldId id="1288" r:id="rId24"/>
    <p:sldId id="267" r:id="rId25"/>
    <p:sldId id="277" r:id="rId26"/>
    <p:sldId id="1277" r:id="rId27"/>
    <p:sldId id="280" r:id="rId28"/>
    <p:sldId id="1289" r:id="rId29"/>
    <p:sldId id="287" r:id="rId30"/>
    <p:sldId id="288" r:id="rId31"/>
    <p:sldId id="1290" r:id="rId32"/>
    <p:sldId id="1291" r:id="rId33"/>
    <p:sldId id="292" r:id="rId34"/>
    <p:sldId id="1132" r:id="rId35"/>
    <p:sldId id="293" r:id="rId36"/>
    <p:sldId id="301" r:id="rId37"/>
    <p:sldId id="1267" r:id="rId38"/>
    <p:sldId id="1202" r:id="rId39"/>
    <p:sldId id="278" r:id="rId40"/>
    <p:sldId id="273" r:id="rId41"/>
    <p:sldId id="274" r:id="rId42"/>
    <p:sldId id="275" r:id="rId43"/>
    <p:sldId id="303" r:id="rId44"/>
    <p:sldId id="1168" r:id="rId45"/>
    <p:sldId id="1222" r:id="rId46"/>
    <p:sldId id="306" r:id="rId47"/>
    <p:sldId id="309" r:id="rId48"/>
    <p:sldId id="308" r:id="rId49"/>
    <p:sldId id="1278" r:id="rId50"/>
    <p:sldId id="1230" r:id="rId51"/>
    <p:sldId id="1167" r:id="rId52"/>
    <p:sldId id="1266" r:id="rId53"/>
    <p:sldId id="296" r:id="rId54"/>
    <p:sldId id="298" r:id="rId55"/>
    <p:sldId id="299" r:id="rId56"/>
    <p:sldId id="300" r:id="rId57"/>
    <p:sldId id="1252" r:id="rId58"/>
    <p:sldId id="1276" r:id="rId59"/>
    <p:sldId id="1211" r:id="rId60"/>
    <p:sldId id="1270" r:id="rId61"/>
    <p:sldId id="1271" r:id="rId62"/>
    <p:sldId id="1072" r:id="rId63"/>
    <p:sldId id="1201" r:id="rId64"/>
    <p:sldId id="311" r:id="rId65"/>
    <p:sldId id="1263" r:id="rId66"/>
    <p:sldId id="1264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201857-0226-EC5D-C27F-5E8B7A79CF9A}" name="Zalk, Jodie (DESE)" initials="Z(" userId="S::jodie.l.zalk@mass.gov::e1452584-4588-4fe8-8e76-c634323654f0" providerId="AD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739D309D-4C34-4097-D726-46C62F4F2F97}" name="Holly Woodruff" initials="HW" userId="S::holly.woodruff@pearson.com::bd40664c-d0f9-47f6-9555-8f1bf1ec3b14" providerId="AD"/>
  <p188:author id="{D2B726C1-6B67-7C9B-17B0-EF1B90BE53D0}" name="Pelychaty, Robert (DESE)" initials="P(" userId="S::robert.pelychaty@mass.gov::4b7f82dc-9b90-4364-a63e-8be2ecd61eb5" providerId="AD"/>
  <p188:author id="{D7C264F7-7DD7-2006-D813-B710073AC89F}" name="Pelychaty, Robert (DESE)" initials="PR(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lk, Jodie (DESE)" initials="ZJ(" lastIdx="63" clrIdx="0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2" name="Cullen, Shannon (DESE)" initials="CS(" lastIdx="58" clrIdx="1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3" name="Pelychaty, Robert (DESE)" initials="P(" lastIdx="39" clrIdx="2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  <p:cmAuthor id="4" name="David Ragsdale" initials="DR" lastIdx="4" clrIdx="3">
    <p:extLst>
      <p:ext uri="{19B8F6BF-5375-455C-9EA6-DF929625EA0E}">
        <p15:presenceInfo xmlns:p15="http://schemas.microsoft.com/office/powerpoint/2012/main" userId="S::David.Ragsdale@mass.gov::587e51b7-b7d7-43e1-8411-df89860897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000000"/>
    <a:srgbClr val="4948B6"/>
    <a:srgbClr val="8397E7"/>
    <a:srgbClr val="AFCBFD"/>
    <a:srgbClr val="93A9FF"/>
    <a:srgbClr val="86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EB814-DD6A-C64D-B1A7-5B5CE96CF343}" v="33" dt="2024-02-23T17:18:04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5"/>
    <p:restoredTop sz="94694"/>
  </p:normalViewPr>
  <p:slideViewPr>
    <p:cSldViewPr snapToGrid="0">
      <p:cViewPr varScale="1">
        <p:scale>
          <a:sx n="100" d="100"/>
          <a:sy n="100" d="100"/>
        </p:scale>
        <p:origin x="168" y="624"/>
      </p:cViewPr>
      <p:guideLst/>
    </p:cSldViewPr>
  </p:slideViewPr>
  <p:outlineViewPr>
    <p:cViewPr>
      <p:scale>
        <a:sx n="33" d="100"/>
        <a:sy n="33" d="100"/>
      </p:scale>
      <p:origin x="0" y="-26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77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y Hulsey" userId="cd6f3d92-258f-4b27-9300-4c4d1fcf5a3f" providerId="ADAL" clId="{522DFA27-F91B-42CA-A400-3AC8F1E97692}"/>
    <pc:docChg chg="undo custSel modSld">
      <pc:chgData name="Brittany Hulsey" userId="cd6f3d92-258f-4b27-9300-4c4d1fcf5a3f" providerId="ADAL" clId="{522DFA27-F91B-42CA-A400-3AC8F1E97692}" dt="2024-02-01T15:39:25.583" v="12" actId="1076"/>
      <pc:docMkLst>
        <pc:docMk/>
      </pc:docMkLst>
      <pc:sldChg chg="modSp mod">
        <pc:chgData name="Brittany Hulsey" userId="cd6f3d92-258f-4b27-9300-4c4d1fcf5a3f" providerId="ADAL" clId="{522DFA27-F91B-42CA-A400-3AC8F1E97692}" dt="2024-02-01T15:38:59.534" v="10" actId="14734"/>
        <pc:sldMkLst>
          <pc:docMk/>
          <pc:sldMk cId="1924638309" sldId="1270"/>
        </pc:sldMkLst>
        <pc:spChg chg="mod">
          <ac:chgData name="Brittany Hulsey" userId="cd6f3d92-258f-4b27-9300-4c4d1fcf5a3f" providerId="ADAL" clId="{522DFA27-F91B-42CA-A400-3AC8F1E97692}" dt="2024-02-01T15:38:55.998" v="9" actId="1076"/>
          <ac:spMkLst>
            <pc:docMk/>
            <pc:sldMk cId="1924638309" sldId="1270"/>
            <ac:spMk id="5" creationId="{52164A59-8F3D-4102-9369-349BC755B1E2}"/>
          </ac:spMkLst>
        </pc:spChg>
        <pc:graphicFrameChg chg="modGraphic">
          <ac:chgData name="Brittany Hulsey" userId="cd6f3d92-258f-4b27-9300-4c4d1fcf5a3f" providerId="ADAL" clId="{522DFA27-F91B-42CA-A400-3AC8F1E97692}" dt="2024-02-01T15:38:59.534" v="10" actId="14734"/>
          <ac:graphicFrameMkLst>
            <pc:docMk/>
            <pc:sldMk cId="1924638309" sldId="1270"/>
            <ac:graphicFrameMk id="4" creationId="{CD7D7CB7-2F2F-43E0-9FF3-D71C80B9E3F2}"/>
          </ac:graphicFrameMkLst>
        </pc:graphicFrameChg>
      </pc:sldChg>
      <pc:sldChg chg="modSp mod">
        <pc:chgData name="Brittany Hulsey" userId="cd6f3d92-258f-4b27-9300-4c4d1fcf5a3f" providerId="ADAL" clId="{522DFA27-F91B-42CA-A400-3AC8F1E97692}" dt="2024-02-01T15:39:25.583" v="12" actId="1076"/>
        <pc:sldMkLst>
          <pc:docMk/>
          <pc:sldMk cId="2420766937" sldId="1271"/>
        </pc:sldMkLst>
        <pc:spChg chg="mod">
          <ac:chgData name="Brittany Hulsey" userId="cd6f3d92-258f-4b27-9300-4c4d1fcf5a3f" providerId="ADAL" clId="{522DFA27-F91B-42CA-A400-3AC8F1E97692}" dt="2024-02-01T15:39:25.583" v="12" actId="1076"/>
          <ac:spMkLst>
            <pc:docMk/>
            <pc:sldMk cId="2420766937" sldId="1271"/>
            <ac:spMk id="5" creationId="{9E0CA21F-A58A-4560-85B2-E64B81BFD942}"/>
          </ac:spMkLst>
        </pc:spChg>
        <pc:graphicFrameChg chg="mod">
          <ac:chgData name="Brittany Hulsey" userId="cd6f3d92-258f-4b27-9300-4c4d1fcf5a3f" providerId="ADAL" clId="{522DFA27-F91B-42CA-A400-3AC8F1E97692}" dt="2024-02-01T15:39:22.622" v="11" actId="1076"/>
          <ac:graphicFrameMkLst>
            <pc:docMk/>
            <pc:sldMk cId="2420766937" sldId="1271"/>
            <ac:graphicFrameMk id="4" creationId="{CD7D7CB7-2F2F-43E0-9FF3-D71C80B9E3F2}"/>
          </ac:graphicFrameMkLst>
        </pc:graphicFrameChg>
      </pc:sldChg>
    </pc:docChg>
  </pc:docChgLst>
  <pc:docChgLst>
    <pc:chgData name="Kat Constable" userId="29e3f105-b005-41a2-b740-a7231c108e2b" providerId="ADAL" clId="{B37EB814-DD6A-C64D-B1A7-5B5CE96CF343}"/>
    <pc:docChg chg="undo custSel addSld delSld modSld">
      <pc:chgData name="Kat Constable" userId="29e3f105-b005-41a2-b740-a7231c108e2b" providerId="ADAL" clId="{B37EB814-DD6A-C64D-B1A7-5B5CE96CF343}" dt="2024-02-23T17:37:41.904" v="425" actId="20577"/>
      <pc:docMkLst>
        <pc:docMk/>
      </pc:docMkLst>
      <pc:sldChg chg="modSp mod">
        <pc:chgData name="Kat Constable" userId="29e3f105-b005-41a2-b740-a7231c108e2b" providerId="ADAL" clId="{B37EB814-DD6A-C64D-B1A7-5B5CE96CF343}" dt="2024-02-23T17:26:28.042" v="370" actId="13244"/>
        <pc:sldMkLst>
          <pc:docMk/>
          <pc:sldMk cId="1792418340" sldId="267"/>
        </pc:sldMkLst>
        <pc:spChg chg="ord">
          <ac:chgData name="Kat Constable" userId="29e3f105-b005-41a2-b740-a7231c108e2b" providerId="ADAL" clId="{B37EB814-DD6A-C64D-B1A7-5B5CE96CF343}" dt="2024-02-23T17:26:28.042" v="370" actId="13244"/>
          <ac:spMkLst>
            <pc:docMk/>
            <pc:sldMk cId="1792418340" sldId="267"/>
            <ac:spMk id="3" creationId="{3C575C63-7668-9BB1-9F0A-F720EC2FBA1D}"/>
          </ac:spMkLst>
        </pc:spChg>
      </pc:sldChg>
      <pc:sldChg chg="modSp mod">
        <pc:chgData name="Kat Constable" userId="29e3f105-b005-41a2-b740-a7231c108e2b" providerId="ADAL" clId="{B37EB814-DD6A-C64D-B1A7-5B5CE96CF343}" dt="2024-02-23T17:25:32.812" v="363" actId="13244"/>
        <pc:sldMkLst>
          <pc:docMk/>
          <pc:sldMk cId="338377862" sldId="270"/>
        </pc:sldMkLst>
        <pc:spChg chg="ord">
          <ac:chgData name="Kat Constable" userId="29e3f105-b005-41a2-b740-a7231c108e2b" providerId="ADAL" clId="{B37EB814-DD6A-C64D-B1A7-5B5CE96CF343}" dt="2024-02-23T17:25:32.812" v="363" actId="13244"/>
          <ac:spMkLst>
            <pc:docMk/>
            <pc:sldMk cId="338377862" sldId="270"/>
            <ac:spMk id="3" creationId="{AF7498B4-60A7-6BD8-BB1F-6FD50D68BB21}"/>
          </ac:spMkLst>
        </pc:spChg>
      </pc:sldChg>
      <pc:sldChg chg="modSp mod">
        <pc:chgData name="Kat Constable" userId="29e3f105-b005-41a2-b740-a7231c108e2b" providerId="ADAL" clId="{B37EB814-DD6A-C64D-B1A7-5B5CE96CF343}" dt="2024-02-23T17:32:02.424" v="388" actId="13244"/>
        <pc:sldMkLst>
          <pc:docMk/>
          <pc:sldMk cId="3826835135" sldId="273"/>
        </pc:sldMkLst>
        <pc:spChg chg="ord">
          <ac:chgData name="Kat Constable" userId="29e3f105-b005-41a2-b740-a7231c108e2b" providerId="ADAL" clId="{B37EB814-DD6A-C64D-B1A7-5B5CE96CF343}" dt="2024-02-23T17:32:02.424" v="388" actId="13244"/>
          <ac:spMkLst>
            <pc:docMk/>
            <pc:sldMk cId="3826835135" sldId="273"/>
            <ac:spMk id="3" creationId="{7C6F013C-3533-D035-B0DB-CCF43720925B}"/>
          </ac:spMkLst>
        </pc:spChg>
      </pc:sldChg>
      <pc:sldChg chg="modSp mod">
        <pc:chgData name="Kat Constable" userId="29e3f105-b005-41a2-b740-a7231c108e2b" providerId="ADAL" clId="{B37EB814-DD6A-C64D-B1A7-5B5CE96CF343}" dt="2024-02-23T16:09:17.846" v="33" actId="962"/>
        <pc:sldMkLst>
          <pc:docMk/>
          <pc:sldMk cId="3060783398" sldId="275"/>
        </pc:sldMkLst>
        <pc:picChg chg="mod">
          <ac:chgData name="Kat Constable" userId="29e3f105-b005-41a2-b740-a7231c108e2b" providerId="ADAL" clId="{B37EB814-DD6A-C64D-B1A7-5B5CE96CF343}" dt="2024-02-23T16:09:17.846" v="33" actId="962"/>
          <ac:picMkLst>
            <pc:docMk/>
            <pc:sldMk cId="3060783398" sldId="275"/>
            <ac:picMk id="6" creationId="{88356613-5D38-0F72-79F4-F45217BCC071}"/>
          </ac:picMkLst>
        </pc:picChg>
      </pc:sldChg>
      <pc:sldChg chg="modSp mod">
        <pc:chgData name="Kat Constable" userId="29e3f105-b005-41a2-b740-a7231c108e2b" providerId="ADAL" clId="{B37EB814-DD6A-C64D-B1A7-5B5CE96CF343}" dt="2024-02-23T17:26:43.371" v="372" actId="13244"/>
        <pc:sldMkLst>
          <pc:docMk/>
          <pc:sldMk cId="4101319408" sldId="280"/>
        </pc:sldMkLst>
        <pc:spChg chg="ord">
          <ac:chgData name="Kat Constable" userId="29e3f105-b005-41a2-b740-a7231c108e2b" providerId="ADAL" clId="{B37EB814-DD6A-C64D-B1A7-5B5CE96CF343}" dt="2024-02-23T17:26:43.371" v="372" actId="13244"/>
          <ac:spMkLst>
            <pc:docMk/>
            <pc:sldMk cId="4101319408" sldId="280"/>
            <ac:spMk id="3" creationId="{D3F05D5C-0749-DAB4-5393-A7BA81FFCC30}"/>
          </ac:spMkLst>
        </pc:spChg>
        <pc:graphicFrameChg chg="mod modGraphic">
          <ac:chgData name="Kat Constable" userId="29e3f105-b005-41a2-b740-a7231c108e2b" providerId="ADAL" clId="{B37EB814-DD6A-C64D-B1A7-5B5CE96CF343}" dt="2024-02-23T16:46:01.357" v="308" actId="2165"/>
          <ac:graphicFrameMkLst>
            <pc:docMk/>
            <pc:sldMk cId="4101319408" sldId="280"/>
            <ac:graphicFrameMk id="4" creationId="{A0102AF3-D5CE-1C58-37DC-7B4B989164FD}"/>
          </ac:graphicFrameMkLst>
        </pc:graphicFrameChg>
      </pc:sldChg>
      <pc:sldChg chg="modSp mod">
        <pc:chgData name="Kat Constable" userId="29e3f105-b005-41a2-b740-a7231c108e2b" providerId="ADAL" clId="{B37EB814-DD6A-C64D-B1A7-5B5CE96CF343}" dt="2024-02-23T17:26:50.397" v="373" actId="13244"/>
        <pc:sldMkLst>
          <pc:docMk/>
          <pc:sldMk cId="4077394265" sldId="287"/>
        </pc:sldMkLst>
        <pc:spChg chg="ord">
          <ac:chgData name="Kat Constable" userId="29e3f105-b005-41a2-b740-a7231c108e2b" providerId="ADAL" clId="{B37EB814-DD6A-C64D-B1A7-5B5CE96CF343}" dt="2024-02-23T17:26:50.397" v="373" actId="13244"/>
          <ac:spMkLst>
            <pc:docMk/>
            <pc:sldMk cId="4077394265" sldId="287"/>
            <ac:spMk id="3" creationId="{E38FFD2B-101D-CBB2-0B64-13916CE11986}"/>
          </ac:spMkLst>
        </pc:spChg>
      </pc:sldChg>
      <pc:sldChg chg="delSp modSp mod">
        <pc:chgData name="Kat Constable" userId="29e3f105-b005-41a2-b740-a7231c108e2b" providerId="ADAL" clId="{B37EB814-DD6A-C64D-B1A7-5B5CE96CF343}" dt="2024-02-23T17:27:55.529" v="375" actId="478"/>
        <pc:sldMkLst>
          <pc:docMk/>
          <pc:sldMk cId="2107986619" sldId="288"/>
        </pc:sldMkLst>
        <pc:spChg chg="del">
          <ac:chgData name="Kat Constable" userId="29e3f105-b005-41a2-b740-a7231c108e2b" providerId="ADAL" clId="{B37EB814-DD6A-C64D-B1A7-5B5CE96CF343}" dt="2024-02-23T17:27:55.529" v="375" actId="478"/>
          <ac:spMkLst>
            <pc:docMk/>
            <pc:sldMk cId="2107986619" sldId="288"/>
            <ac:spMk id="2" creationId="{E81BC447-A77A-32E9-6CB2-C4720AC3604B}"/>
          </ac:spMkLst>
        </pc:spChg>
        <pc:graphicFrameChg chg="mod modGraphic">
          <ac:chgData name="Kat Constable" userId="29e3f105-b005-41a2-b740-a7231c108e2b" providerId="ADAL" clId="{B37EB814-DD6A-C64D-B1A7-5B5CE96CF343}" dt="2024-02-23T17:12:28.392" v="329" actId="2165"/>
          <ac:graphicFrameMkLst>
            <pc:docMk/>
            <pc:sldMk cId="2107986619" sldId="288"/>
            <ac:graphicFrameMk id="4" creationId="{3D36B2CB-F77F-8F61-04B9-77D6B96E405D}"/>
          </ac:graphicFrameMkLst>
        </pc:graphicFrameChg>
      </pc:sldChg>
      <pc:sldChg chg="modSp mod">
        <pc:chgData name="Kat Constable" userId="29e3f105-b005-41a2-b740-a7231c108e2b" providerId="ADAL" clId="{B37EB814-DD6A-C64D-B1A7-5B5CE96CF343}" dt="2024-02-23T17:28:33.904" v="377" actId="13244"/>
        <pc:sldMkLst>
          <pc:docMk/>
          <pc:sldMk cId="2780031690" sldId="292"/>
        </pc:sldMkLst>
        <pc:spChg chg="mod ord">
          <ac:chgData name="Kat Constable" userId="29e3f105-b005-41a2-b740-a7231c108e2b" providerId="ADAL" clId="{B37EB814-DD6A-C64D-B1A7-5B5CE96CF343}" dt="2024-02-23T17:28:33.904" v="377" actId="13244"/>
          <ac:spMkLst>
            <pc:docMk/>
            <pc:sldMk cId="2780031690" sldId="292"/>
            <ac:spMk id="3" creationId="{C3C47A87-30E0-A8BD-9408-10F780BEF922}"/>
          </ac:spMkLst>
        </pc:spChg>
        <pc:graphicFrameChg chg="mod modGraphic">
          <ac:chgData name="Kat Constable" userId="29e3f105-b005-41a2-b740-a7231c108e2b" providerId="ADAL" clId="{B37EB814-DD6A-C64D-B1A7-5B5CE96CF343}" dt="2024-02-23T17:19:03.252" v="357" actId="1076"/>
          <ac:graphicFrameMkLst>
            <pc:docMk/>
            <pc:sldMk cId="2780031690" sldId="292"/>
            <ac:graphicFrameMk id="4" creationId="{53BC122D-206A-455B-CABF-B6D38DE72ACE}"/>
          </ac:graphicFrameMkLst>
        </pc:graphicFrameChg>
      </pc:sldChg>
      <pc:sldChg chg="modSp mod">
        <pc:chgData name="Kat Constable" userId="29e3f105-b005-41a2-b740-a7231c108e2b" providerId="ADAL" clId="{B37EB814-DD6A-C64D-B1A7-5B5CE96CF343}" dt="2024-02-23T17:31:56.021" v="387" actId="13244"/>
        <pc:sldMkLst>
          <pc:docMk/>
          <pc:sldMk cId="3055746868" sldId="293"/>
        </pc:sldMkLst>
        <pc:spChg chg="ord">
          <ac:chgData name="Kat Constable" userId="29e3f105-b005-41a2-b740-a7231c108e2b" providerId="ADAL" clId="{B37EB814-DD6A-C64D-B1A7-5B5CE96CF343}" dt="2024-02-23T17:31:56.021" v="387" actId="13244"/>
          <ac:spMkLst>
            <pc:docMk/>
            <pc:sldMk cId="3055746868" sldId="293"/>
            <ac:spMk id="3" creationId="{EEDF82ED-352E-F4BB-5CD7-B5902A4F93BF}"/>
          </ac:spMkLst>
        </pc:spChg>
        <pc:graphicFrameChg chg="modGraphic">
          <ac:chgData name="Kat Constable" userId="29e3f105-b005-41a2-b740-a7231c108e2b" providerId="ADAL" clId="{B37EB814-DD6A-C64D-B1A7-5B5CE96CF343}" dt="2024-02-23T16:29:01.225" v="254" actId="207"/>
          <ac:graphicFrameMkLst>
            <pc:docMk/>
            <pc:sldMk cId="3055746868" sldId="293"/>
            <ac:graphicFrameMk id="4" creationId="{4BF18922-2E0D-DBE1-763C-EF79C3000B5F}"/>
          </ac:graphicFrameMkLst>
        </pc:graphicFrameChg>
      </pc:sldChg>
      <pc:sldChg chg="modSp mod">
        <pc:chgData name="Kat Constable" userId="29e3f105-b005-41a2-b740-a7231c108e2b" providerId="ADAL" clId="{B37EB814-DD6A-C64D-B1A7-5B5CE96CF343}" dt="2024-02-23T17:26:12.708" v="368" actId="13244"/>
        <pc:sldMkLst>
          <pc:docMk/>
          <pc:sldMk cId="3463657256" sldId="294"/>
        </pc:sldMkLst>
        <pc:spChg chg="ord">
          <ac:chgData name="Kat Constable" userId="29e3f105-b005-41a2-b740-a7231c108e2b" providerId="ADAL" clId="{B37EB814-DD6A-C64D-B1A7-5B5CE96CF343}" dt="2024-02-23T17:26:12.708" v="368" actId="13244"/>
          <ac:spMkLst>
            <pc:docMk/>
            <pc:sldMk cId="3463657256" sldId="294"/>
            <ac:spMk id="3" creationId="{94658F51-A832-38C8-518C-38EDB7A0C365}"/>
          </ac:spMkLst>
        </pc:spChg>
      </pc:sldChg>
      <pc:sldChg chg="modSp mod">
        <pc:chgData name="Kat Constable" userId="29e3f105-b005-41a2-b740-a7231c108e2b" providerId="ADAL" clId="{B37EB814-DD6A-C64D-B1A7-5B5CE96CF343}" dt="2024-02-23T16:10:11.015" v="69" actId="962"/>
        <pc:sldMkLst>
          <pc:docMk/>
          <pc:sldMk cId="3104686565" sldId="298"/>
        </pc:sldMkLst>
        <pc:picChg chg="mod">
          <ac:chgData name="Kat Constable" userId="29e3f105-b005-41a2-b740-a7231c108e2b" providerId="ADAL" clId="{B37EB814-DD6A-C64D-B1A7-5B5CE96CF343}" dt="2024-02-23T16:10:11.015" v="69" actId="962"/>
          <ac:picMkLst>
            <pc:docMk/>
            <pc:sldMk cId="3104686565" sldId="298"/>
            <ac:picMk id="4" creationId="{1CB4C6DE-6D81-9BD0-F39E-2359F765BB40}"/>
          </ac:picMkLst>
        </pc:picChg>
      </pc:sldChg>
      <pc:sldChg chg="modSp mod">
        <pc:chgData name="Kat Constable" userId="29e3f105-b005-41a2-b740-a7231c108e2b" providerId="ADAL" clId="{B37EB814-DD6A-C64D-B1A7-5B5CE96CF343}" dt="2024-02-23T17:33:36.368" v="399" actId="13244"/>
        <pc:sldMkLst>
          <pc:docMk/>
          <pc:sldMk cId="286691209" sldId="299"/>
        </pc:sldMkLst>
        <pc:spChg chg="ord">
          <ac:chgData name="Kat Constable" userId="29e3f105-b005-41a2-b740-a7231c108e2b" providerId="ADAL" clId="{B37EB814-DD6A-C64D-B1A7-5B5CE96CF343}" dt="2024-02-23T17:33:22.405" v="396" actId="13244"/>
          <ac:spMkLst>
            <pc:docMk/>
            <pc:sldMk cId="286691209" sldId="299"/>
            <ac:spMk id="3" creationId="{637A7A1A-3490-A4C4-0647-6D98C2466E3B}"/>
          </ac:spMkLst>
        </pc:spChg>
        <pc:picChg chg="mod ord">
          <ac:chgData name="Kat Constable" userId="29e3f105-b005-41a2-b740-a7231c108e2b" providerId="ADAL" clId="{B37EB814-DD6A-C64D-B1A7-5B5CE96CF343}" dt="2024-02-23T17:33:29.783" v="397" actId="13244"/>
          <ac:picMkLst>
            <pc:docMk/>
            <pc:sldMk cId="286691209" sldId="299"/>
            <ac:picMk id="6" creationId="{6E1A1CF9-0447-6E53-3D05-DAEEAD815B4F}"/>
          </ac:picMkLst>
        </pc:picChg>
        <pc:picChg chg="ord">
          <ac:chgData name="Kat Constable" userId="29e3f105-b005-41a2-b740-a7231c108e2b" providerId="ADAL" clId="{B37EB814-DD6A-C64D-B1A7-5B5CE96CF343}" dt="2024-02-23T17:33:33.973" v="398" actId="13244"/>
          <ac:picMkLst>
            <pc:docMk/>
            <pc:sldMk cId="286691209" sldId="299"/>
            <ac:picMk id="7" creationId="{0AE688E5-47BF-50FA-F55A-2D8BE7F7288A}"/>
          </ac:picMkLst>
        </pc:picChg>
        <pc:picChg chg="mod ord">
          <ac:chgData name="Kat Constable" userId="29e3f105-b005-41a2-b740-a7231c108e2b" providerId="ADAL" clId="{B37EB814-DD6A-C64D-B1A7-5B5CE96CF343}" dt="2024-02-23T17:33:36.368" v="399" actId="13244"/>
          <ac:picMkLst>
            <pc:docMk/>
            <pc:sldMk cId="286691209" sldId="299"/>
            <ac:picMk id="8" creationId="{D40123FE-4592-B815-ECE9-AC6EA5D84909}"/>
          </ac:picMkLst>
        </pc:picChg>
      </pc:sldChg>
      <pc:sldChg chg="modSp mod">
        <pc:chgData name="Kat Constable" userId="29e3f105-b005-41a2-b740-a7231c108e2b" providerId="ADAL" clId="{B37EB814-DD6A-C64D-B1A7-5B5CE96CF343}" dt="2024-02-23T17:34:00.474" v="401" actId="13244"/>
        <pc:sldMkLst>
          <pc:docMk/>
          <pc:sldMk cId="2534372556" sldId="300"/>
        </pc:sldMkLst>
        <pc:spChg chg="ord">
          <ac:chgData name="Kat Constable" userId="29e3f105-b005-41a2-b740-a7231c108e2b" providerId="ADAL" clId="{B37EB814-DD6A-C64D-B1A7-5B5CE96CF343}" dt="2024-02-23T17:34:00.474" v="401" actId="13244"/>
          <ac:spMkLst>
            <pc:docMk/>
            <pc:sldMk cId="2534372556" sldId="300"/>
            <ac:spMk id="2" creationId="{A68C1F4C-9DD1-0725-BEF7-E30BA578C877}"/>
          </ac:spMkLst>
        </pc:spChg>
        <pc:spChg chg="ord">
          <ac:chgData name="Kat Constable" userId="29e3f105-b005-41a2-b740-a7231c108e2b" providerId="ADAL" clId="{B37EB814-DD6A-C64D-B1A7-5B5CE96CF343}" dt="2024-02-23T17:33:53.134" v="400" actId="13244"/>
          <ac:spMkLst>
            <pc:docMk/>
            <pc:sldMk cId="2534372556" sldId="300"/>
            <ac:spMk id="3" creationId="{61169A38-063D-7C25-9F1A-2B5F393D4726}"/>
          </ac:spMkLst>
        </pc:spChg>
        <pc:grpChg chg="mod">
          <ac:chgData name="Kat Constable" userId="29e3f105-b005-41a2-b740-a7231c108e2b" providerId="ADAL" clId="{B37EB814-DD6A-C64D-B1A7-5B5CE96CF343}" dt="2024-02-23T16:12:00.674" v="75" actId="962"/>
          <ac:grpSpMkLst>
            <pc:docMk/>
            <pc:sldMk cId="2534372556" sldId="300"/>
            <ac:grpSpMk id="8" creationId="{D53D6926-5DE7-4FE2-49FF-099755184066}"/>
          </ac:grpSpMkLst>
        </pc:grpChg>
        <pc:picChg chg="mod">
          <ac:chgData name="Kat Constable" userId="29e3f105-b005-41a2-b740-a7231c108e2b" providerId="ADAL" clId="{B37EB814-DD6A-C64D-B1A7-5B5CE96CF343}" dt="2024-02-23T16:11:54.732" v="74" actId="962"/>
          <ac:picMkLst>
            <pc:docMk/>
            <pc:sldMk cId="2534372556" sldId="300"/>
            <ac:picMk id="4" creationId="{5A60EE8D-72AE-F15F-770B-F8F90BA9BD06}"/>
          </ac:picMkLst>
        </pc:picChg>
      </pc:sldChg>
      <pc:sldChg chg="modSp mod">
        <pc:chgData name="Kat Constable" userId="29e3f105-b005-41a2-b740-a7231c108e2b" providerId="ADAL" clId="{B37EB814-DD6A-C64D-B1A7-5B5CE96CF343}" dt="2024-02-23T16:29:26.772" v="258" actId="207"/>
        <pc:sldMkLst>
          <pc:docMk/>
          <pc:sldMk cId="3380439020" sldId="301"/>
        </pc:sldMkLst>
        <pc:graphicFrameChg chg="modGraphic">
          <ac:chgData name="Kat Constable" userId="29e3f105-b005-41a2-b740-a7231c108e2b" providerId="ADAL" clId="{B37EB814-DD6A-C64D-B1A7-5B5CE96CF343}" dt="2024-02-23T16:29:26.772" v="258" actId="207"/>
          <ac:graphicFrameMkLst>
            <pc:docMk/>
            <pc:sldMk cId="3380439020" sldId="301"/>
            <ac:graphicFrameMk id="4" creationId="{4DBFF594-13D0-E2A0-EB2D-1A18873D59CB}"/>
          </ac:graphicFrameMkLst>
        </pc:graphicFrameChg>
      </pc:sldChg>
      <pc:sldChg chg="modSp mod">
        <pc:chgData name="Kat Constable" userId="29e3f105-b005-41a2-b740-a7231c108e2b" providerId="ADAL" clId="{B37EB814-DD6A-C64D-B1A7-5B5CE96CF343}" dt="2024-02-23T17:32:30.742" v="390" actId="13244"/>
        <pc:sldMkLst>
          <pc:docMk/>
          <pc:sldMk cId="1674273243" sldId="306"/>
        </pc:sldMkLst>
        <pc:spChg chg="ord">
          <ac:chgData name="Kat Constable" userId="29e3f105-b005-41a2-b740-a7231c108e2b" providerId="ADAL" clId="{B37EB814-DD6A-C64D-B1A7-5B5CE96CF343}" dt="2024-02-23T17:32:30.742" v="390" actId="13244"/>
          <ac:spMkLst>
            <pc:docMk/>
            <pc:sldMk cId="1674273243" sldId="306"/>
            <ac:spMk id="3" creationId="{7CDBF5C5-5398-DE1B-5543-C4DA11B59CA0}"/>
          </ac:spMkLst>
        </pc:spChg>
      </pc:sldChg>
      <pc:sldChg chg="modSp mod">
        <pc:chgData name="Kat Constable" userId="29e3f105-b005-41a2-b740-a7231c108e2b" providerId="ADAL" clId="{B37EB814-DD6A-C64D-B1A7-5B5CE96CF343}" dt="2024-02-23T17:32:39.917" v="391" actId="13244"/>
        <pc:sldMkLst>
          <pc:docMk/>
          <pc:sldMk cId="826131761" sldId="308"/>
        </pc:sldMkLst>
        <pc:spChg chg="ord">
          <ac:chgData name="Kat Constable" userId="29e3f105-b005-41a2-b740-a7231c108e2b" providerId="ADAL" clId="{B37EB814-DD6A-C64D-B1A7-5B5CE96CF343}" dt="2024-02-23T17:32:39.917" v="391" actId="13244"/>
          <ac:spMkLst>
            <pc:docMk/>
            <pc:sldMk cId="826131761" sldId="308"/>
            <ac:spMk id="3" creationId="{61EF5772-5FB5-ACEF-EDB4-4E58F6D79527}"/>
          </ac:spMkLst>
        </pc:spChg>
      </pc:sldChg>
      <pc:sldChg chg="modSp mod">
        <pc:chgData name="Kat Constable" userId="29e3f105-b005-41a2-b740-a7231c108e2b" providerId="ADAL" clId="{B37EB814-DD6A-C64D-B1A7-5B5CE96CF343}" dt="2024-02-23T17:34:36.699" v="403" actId="13244"/>
        <pc:sldMkLst>
          <pc:docMk/>
          <pc:sldMk cId="3944713847" sldId="311"/>
        </pc:sldMkLst>
        <pc:spChg chg="ord">
          <ac:chgData name="Kat Constable" userId="29e3f105-b005-41a2-b740-a7231c108e2b" providerId="ADAL" clId="{B37EB814-DD6A-C64D-B1A7-5B5CE96CF343}" dt="2024-02-23T17:34:36.699" v="403" actId="13244"/>
          <ac:spMkLst>
            <pc:docMk/>
            <pc:sldMk cId="3944713847" sldId="311"/>
            <ac:spMk id="6" creationId="{A4A972CD-2840-6F6F-1B06-D0E024C1B816}"/>
          </ac:spMkLst>
        </pc:spChg>
      </pc:sldChg>
      <pc:sldChg chg="modSp mod">
        <pc:chgData name="Kat Constable" userId="29e3f105-b005-41a2-b740-a7231c108e2b" providerId="ADAL" clId="{B37EB814-DD6A-C64D-B1A7-5B5CE96CF343}" dt="2024-02-23T17:31:46.203" v="386" actId="13244"/>
        <pc:sldMkLst>
          <pc:docMk/>
          <pc:sldMk cId="3059415370" sldId="1132"/>
        </pc:sldMkLst>
        <pc:spChg chg="mod ord modVis">
          <ac:chgData name="Kat Constable" userId="29e3f105-b005-41a2-b740-a7231c108e2b" providerId="ADAL" clId="{B37EB814-DD6A-C64D-B1A7-5B5CE96CF343}" dt="2024-02-23T17:31:46.203" v="386" actId="13244"/>
          <ac:spMkLst>
            <pc:docMk/>
            <pc:sldMk cId="3059415370" sldId="1132"/>
            <ac:spMk id="4" creationId="{4E35549F-2CDC-436C-B50E-9EF05461EA07}"/>
          </ac:spMkLst>
        </pc:spChg>
      </pc:sldChg>
      <pc:sldChg chg="modSp mod">
        <pc:chgData name="Kat Constable" userId="29e3f105-b005-41a2-b740-a7231c108e2b" providerId="ADAL" clId="{B37EB814-DD6A-C64D-B1A7-5B5CE96CF343}" dt="2024-02-23T17:37:04.788" v="413" actId="20577"/>
        <pc:sldMkLst>
          <pc:docMk/>
          <pc:sldMk cId="1869212783" sldId="1166"/>
        </pc:sldMkLst>
        <pc:spChg chg="mod ord">
          <ac:chgData name="Kat Constable" userId="29e3f105-b005-41a2-b740-a7231c108e2b" providerId="ADAL" clId="{B37EB814-DD6A-C64D-B1A7-5B5CE96CF343}" dt="2024-02-23T17:37:04.788" v="413" actId="20577"/>
          <ac:spMkLst>
            <pc:docMk/>
            <pc:sldMk cId="1869212783" sldId="1166"/>
            <ac:spMk id="3" creationId="{8274FB84-D671-4BE0-B743-3AFE0C2F2262}"/>
          </ac:spMkLst>
        </pc:spChg>
      </pc:sldChg>
      <pc:sldChg chg="modSp mod">
        <pc:chgData name="Kat Constable" userId="29e3f105-b005-41a2-b740-a7231c108e2b" providerId="ADAL" clId="{B37EB814-DD6A-C64D-B1A7-5B5CE96CF343}" dt="2024-02-23T17:37:11.590" v="415" actId="20577"/>
        <pc:sldMkLst>
          <pc:docMk/>
          <pc:sldMk cId="3014506258" sldId="1167"/>
        </pc:sldMkLst>
        <pc:spChg chg="mod ord">
          <ac:chgData name="Kat Constable" userId="29e3f105-b005-41a2-b740-a7231c108e2b" providerId="ADAL" clId="{B37EB814-DD6A-C64D-B1A7-5B5CE96CF343}" dt="2024-02-23T17:37:11.590" v="415" actId="20577"/>
          <ac:spMkLst>
            <pc:docMk/>
            <pc:sldMk cId="3014506258" sldId="1167"/>
            <ac:spMk id="3" creationId="{8274FB84-D671-4BE0-B743-3AFE0C2F2262}"/>
          </ac:spMkLst>
        </pc:spChg>
      </pc:sldChg>
      <pc:sldChg chg="modSp mod">
        <pc:chgData name="Kat Constable" userId="29e3f105-b005-41a2-b740-a7231c108e2b" providerId="ADAL" clId="{B37EB814-DD6A-C64D-B1A7-5B5CE96CF343}" dt="2024-02-23T17:32:10.934" v="389" actId="13244"/>
        <pc:sldMkLst>
          <pc:docMk/>
          <pc:sldMk cId="1250617843" sldId="1168"/>
        </pc:sldMkLst>
        <pc:spChg chg="ord">
          <ac:chgData name="Kat Constable" userId="29e3f105-b005-41a2-b740-a7231c108e2b" providerId="ADAL" clId="{B37EB814-DD6A-C64D-B1A7-5B5CE96CF343}" dt="2024-02-23T17:32:10.934" v="389" actId="13244"/>
          <ac:spMkLst>
            <pc:docMk/>
            <pc:sldMk cId="1250617843" sldId="1168"/>
            <ac:spMk id="3" creationId="{9917144D-392B-683F-8E6E-487E753F66CB}"/>
          </ac:spMkLst>
        </pc:spChg>
      </pc:sldChg>
      <pc:sldChg chg="modSp mod">
        <pc:chgData name="Kat Constable" userId="29e3f105-b005-41a2-b740-a7231c108e2b" providerId="ADAL" clId="{B37EB814-DD6A-C64D-B1A7-5B5CE96CF343}" dt="2024-02-23T17:34:24.713" v="402" actId="13244"/>
        <pc:sldMkLst>
          <pc:docMk/>
          <pc:sldMk cId="94862338" sldId="1201"/>
        </pc:sldMkLst>
        <pc:spChg chg="ord">
          <ac:chgData name="Kat Constable" userId="29e3f105-b005-41a2-b740-a7231c108e2b" providerId="ADAL" clId="{B37EB814-DD6A-C64D-B1A7-5B5CE96CF343}" dt="2024-02-23T17:34:24.713" v="402" actId="13244"/>
          <ac:spMkLst>
            <pc:docMk/>
            <pc:sldMk cId="94862338" sldId="1201"/>
            <ac:spMk id="3" creationId="{BE4283EA-ECA5-7074-092B-27E9667CC1F0}"/>
          </ac:spMkLst>
        </pc:spChg>
      </pc:sldChg>
      <pc:sldChg chg="modSp mod">
        <pc:chgData name="Kat Constable" userId="29e3f105-b005-41a2-b740-a7231c108e2b" providerId="ADAL" clId="{B37EB814-DD6A-C64D-B1A7-5B5CE96CF343}" dt="2024-02-23T16:19:19.869" v="226" actId="962"/>
        <pc:sldMkLst>
          <pc:docMk/>
          <pc:sldMk cId="23711691" sldId="1202"/>
        </pc:sldMkLst>
        <pc:spChg chg="mod">
          <ac:chgData name="Kat Constable" userId="29e3f105-b005-41a2-b740-a7231c108e2b" providerId="ADAL" clId="{B37EB814-DD6A-C64D-B1A7-5B5CE96CF343}" dt="2024-02-23T16:19:19.869" v="226" actId="962"/>
          <ac:spMkLst>
            <pc:docMk/>
            <pc:sldMk cId="23711691" sldId="1202"/>
            <ac:spMk id="5" creationId="{16A770BD-2E9E-4F23-9245-E6CC0706D1F5}"/>
          </ac:spMkLst>
        </pc:spChg>
        <pc:picChg chg="mod">
          <ac:chgData name="Kat Constable" userId="29e3f105-b005-41a2-b740-a7231c108e2b" providerId="ADAL" clId="{B37EB814-DD6A-C64D-B1A7-5B5CE96CF343}" dt="2024-02-23T16:08:59.148" v="31" actId="962"/>
          <ac:picMkLst>
            <pc:docMk/>
            <pc:sldMk cId="23711691" sldId="1202"/>
            <ac:picMk id="6" creationId="{334314B7-9A7A-4CA3-A616-00FC21CDC8CE}"/>
          </ac:picMkLst>
        </pc:picChg>
        <pc:picChg chg="mod">
          <ac:chgData name="Kat Constable" userId="29e3f105-b005-41a2-b740-a7231c108e2b" providerId="ADAL" clId="{B37EB814-DD6A-C64D-B1A7-5B5CE96CF343}" dt="2024-02-23T16:08:49.742" v="3" actId="962"/>
          <ac:picMkLst>
            <pc:docMk/>
            <pc:sldMk cId="23711691" sldId="1202"/>
            <ac:picMk id="8" creationId="{83FD7DEC-23CD-43F4-9881-CE1F7DD19B21}"/>
          </ac:picMkLst>
        </pc:picChg>
      </pc:sldChg>
      <pc:sldChg chg="modSp mod">
        <pc:chgData name="Kat Constable" userId="29e3f105-b005-41a2-b740-a7231c108e2b" providerId="ADAL" clId="{B37EB814-DD6A-C64D-B1A7-5B5CE96CF343}" dt="2024-02-23T17:37:27.015" v="419" actId="20577"/>
        <pc:sldMkLst>
          <pc:docMk/>
          <pc:sldMk cId="3338481951" sldId="1230"/>
        </pc:sldMkLst>
        <pc:spChg chg="mod">
          <ac:chgData name="Kat Constable" userId="29e3f105-b005-41a2-b740-a7231c108e2b" providerId="ADAL" clId="{B37EB814-DD6A-C64D-B1A7-5B5CE96CF343}" dt="2024-02-23T17:37:27.015" v="419" actId="20577"/>
          <ac:spMkLst>
            <pc:docMk/>
            <pc:sldMk cId="3338481951" sldId="1230"/>
            <ac:spMk id="2" creationId="{D6A8E679-A98C-2D9C-853E-5117E6F1F177}"/>
          </ac:spMkLst>
        </pc:spChg>
        <pc:spChg chg="mod">
          <ac:chgData name="Kat Constable" userId="29e3f105-b005-41a2-b740-a7231c108e2b" providerId="ADAL" clId="{B37EB814-DD6A-C64D-B1A7-5B5CE96CF343}" dt="2024-02-23T16:19:26.920" v="227" actId="962"/>
          <ac:spMkLst>
            <pc:docMk/>
            <pc:sldMk cId="3338481951" sldId="1230"/>
            <ac:spMk id="5" creationId="{16A770BD-2E9E-4F23-9245-E6CC0706D1F5}"/>
          </ac:spMkLst>
        </pc:spChg>
        <pc:picChg chg="mod">
          <ac:chgData name="Kat Constable" userId="29e3f105-b005-41a2-b740-a7231c108e2b" providerId="ADAL" clId="{B37EB814-DD6A-C64D-B1A7-5B5CE96CF343}" dt="2024-02-23T16:09:49.393" v="67" actId="962"/>
          <ac:picMkLst>
            <pc:docMk/>
            <pc:sldMk cId="3338481951" sldId="1230"/>
            <ac:picMk id="6" creationId="{334314B7-9A7A-4CA3-A616-00FC21CDC8CE}"/>
          </ac:picMkLst>
        </pc:picChg>
        <pc:picChg chg="mod">
          <ac:chgData name="Kat Constable" userId="29e3f105-b005-41a2-b740-a7231c108e2b" providerId="ADAL" clId="{B37EB814-DD6A-C64D-B1A7-5B5CE96CF343}" dt="2024-02-23T16:09:38.064" v="35" actId="962"/>
          <ac:picMkLst>
            <pc:docMk/>
            <pc:sldMk cId="3338481951" sldId="1230"/>
            <ac:picMk id="8" creationId="{83FD7DEC-23CD-43F4-9881-CE1F7DD19B21}"/>
          </ac:picMkLst>
        </pc:picChg>
      </pc:sldChg>
      <pc:sldChg chg="modSp mod">
        <pc:chgData name="Kat Constable" userId="29e3f105-b005-41a2-b740-a7231c108e2b" providerId="ADAL" clId="{B37EB814-DD6A-C64D-B1A7-5B5CE96CF343}" dt="2024-02-23T17:37:41.904" v="425" actId="20577"/>
        <pc:sldMkLst>
          <pc:docMk/>
          <pc:sldMk cId="1276230810" sldId="1252"/>
        </pc:sldMkLst>
        <pc:spChg chg="mod">
          <ac:chgData name="Kat Constable" userId="29e3f105-b005-41a2-b740-a7231c108e2b" providerId="ADAL" clId="{B37EB814-DD6A-C64D-B1A7-5B5CE96CF343}" dt="2024-02-23T17:37:41.904" v="425" actId="20577"/>
          <ac:spMkLst>
            <pc:docMk/>
            <pc:sldMk cId="1276230810" sldId="1252"/>
            <ac:spMk id="3" creationId="{290ED73D-DFB7-37ED-C69F-095D99E105AE}"/>
          </ac:spMkLst>
        </pc:spChg>
        <pc:spChg chg="mod">
          <ac:chgData name="Kat Constable" userId="29e3f105-b005-41a2-b740-a7231c108e2b" providerId="ADAL" clId="{B37EB814-DD6A-C64D-B1A7-5B5CE96CF343}" dt="2024-02-23T16:19:33.859" v="228" actId="962"/>
          <ac:spMkLst>
            <pc:docMk/>
            <pc:sldMk cId="1276230810" sldId="1252"/>
            <ac:spMk id="6" creationId="{E83D8597-79FD-0EAB-3114-597221EB4E91}"/>
          </ac:spMkLst>
        </pc:spChg>
        <pc:spChg chg="mod">
          <ac:chgData name="Kat Constable" userId="29e3f105-b005-41a2-b740-a7231c108e2b" providerId="ADAL" clId="{B37EB814-DD6A-C64D-B1A7-5B5CE96CF343}" dt="2024-02-23T16:19:39.944" v="229" actId="962"/>
          <ac:spMkLst>
            <pc:docMk/>
            <pc:sldMk cId="1276230810" sldId="1252"/>
            <ac:spMk id="7" creationId="{9A7BCAF6-DAA2-3896-6279-147DDCEE079A}"/>
          </ac:spMkLst>
        </pc:spChg>
        <pc:spChg chg="mod">
          <ac:chgData name="Kat Constable" userId="29e3f105-b005-41a2-b740-a7231c108e2b" providerId="ADAL" clId="{B37EB814-DD6A-C64D-B1A7-5B5CE96CF343}" dt="2024-02-23T16:19:46.987" v="230" actId="962"/>
          <ac:spMkLst>
            <pc:docMk/>
            <pc:sldMk cId="1276230810" sldId="1252"/>
            <ac:spMk id="8" creationId="{56B0B65F-F310-A5F7-FEDC-EF443DC1682D}"/>
          </ac:spMkLst>
        </pc:spChg>
        <pc:picChg chg="mod">
          <ac:chgData name="Kat Constable" userId="29e3f105-b005-41a2-b740-a7231c108e2b" providerId="ADAL" clId="{B37EB814-DD6A-C64D-B1A7-5B5CE96CF343}" dt="2024-02-23T16:13:18.066" v="77" actId="962"/>
          <ac:picMkLst>
            <pc:docMk/>
            <pc:sldMk cId="1276230810" sldId="1252"/>
            <ac:picMk id="4" creationId="{66DECAD7-528F-5492-3ABF-D7DEB642C065}"/>
          </ac:picMkLst>
        </pc:picChg>
      </pc:sldChg>
      <pc:sldChg chg="modSp mod">
        <pc:chgData name="Kat Constable" userId="29e3f105-b005-41a2-b740-a7231c108e2b" providerId="ADAL" clId="{B37EB814-DD6A-C64D-B1A7-5B5CE96CF343}" dt="2024-02-23T17:37:18.304" v="417" actId="20577"/>
        <pc:sldMkLst>
          <pc:docMk/>
          <pc:sldMk cId="1024451376" sldId="1263"/>
        </pc:sldMkLst>
        <pc:spChg chg="mod ord">
          <ac:chgData name="Kat Constable" userId="29e3f105-b005-41a2-b740-a7231c108e2b" providerId="ADAL" clId="{B37EB814-DD6A-C64D-B1A7-5B5CE96CF343}" dt="2024-02-23T17:37:18.304" v="417" actId="20577"/>
          <ac:spMkLst>
            <pc:docMk/>
            <pc:sldMk cId="1024451376" sldId="1263"/>
            <ac:spMk id="2" creationId="{A925D378-D767-4063-9147-E9F849473A1C}"/>
          </ac:spMkLst>
        </pc:spChg>
      </pc:sldChg>
      <pc:sldChg chg="modSp mod">
        <pc:chgData name="Kat Constable" userId="29e3f105-b005-41a2-b740-a7231c108e2b" providerId="ADAL" clId="{B37EB814-DD6A-C64D-B1A7-5B5CE96CF343}" dt="2024-02-23T17:35:48.037" v="411" actId="13244"/>
        <pc:sldMkLst>
          <pc:docMk/>
          <pc:sldMk cId="1976191490" sldId="1264"/>
        </pc:sldMkLst>
        <pc:spChg chg="ord">
          <ac:chgData name="Kat Constable" userId="29e3f105-b005-41a2-b740-a7231c108e2b" providerId="ADAL" clId="{B37EB814-DD6A-C64D-B1A7-5B5CE96CF343}" dt="2024-02-23T17:35:06.914" v="405" actId="13244"/>
          <ac:spMkLst>
            <pc:docMk/>
            <pc:sldMk cId="1976191490" sldId="1264"/>
            <ac:spMk id="2" creationId="{65AC4342-977A-FE94-C667-6CC1EC805FF2}"/>
          </ac:spMkLst>
        </pc:spChg>
        <pc:spChg chg="ord">
          <ac:chgData name="Kat Constable" userId="29e3f105-b005-41a2-b740-a7231c108e2b" providerId="ADAL" clId="{B37EB814-DD6A-C64D-B1A7-5B5CE96CF343}" dt="2024-02-23T17:35:22.577" v="407" actId="13244"/>
          <ac:spMkLst>
            <pc:docMk/>
            <pc:sldMk cId="1976191490" sldId="1264"/>
            <ac:spMk id="8" creationId="{D52364A7-580D-AE8D-F784-8563D39CE920}"/>
          </ac:spMkLst>
        </pc:spChg>
        <pc:spChg chg="ord">
          <ac:chgData name="Kat Constable" userId="29e3f105-b005-41a2-b740-a7231c108e2b" providerId="ADAL" clId="{B37EB814-DD6A-C64D-B1A7-5B5CE96CF343}" dt="2024-02-23T17:35:36.043" v="409" actId="13244"/>
          <ac:spMkLst>
            <pc:docMk/>
            <pc:sldMk cId="1976191490" sldId="1264"/>
            <ac:spMk id="9" creationId="{D7D507E8-7DBC-71DC-71C9-20BC9E38067A}"/>
          </ac:spMkLst>
        </pc:spChg>
        <pc:spChg chg="ord">
          <ac:chgData name="Kat Constable" userId="29e3f105-b005-41a2-b740-a7231c108e2b" providerId="ADAL" clId="{B37EB814-DD6A-C64D-B1A7-5B5CE96CF343}" dt="2024-02-23T17:35:48.037" v="411" actId="13244"/>
          <ac:spMkLst>
            <pc:docMk/>
            <pc:sldMk cId="1976191490" sldId="1264"/>
            <ac:spMk id="10" creationId="{7BE3C942-6A76-228B-CC15-6292752AB424}"/>
          </ac:spMkLst>
        </pc:spChg>
        <pc:picChg chg="mod ord">
          <ac:chgData name="Kat Constable" userId="29e3f105-b005-41a2-b740-a7231c108e2b" providerId="ADAL" clId="{B37EB814-DD6A-C64D-B1A7-5B5CE96CF343}" dt="2024-02-23T17:35:15.559" v="406" actId="13244"/>
          <ac:picMkLst>
            <pc:docMk/>
            <pc:sldMk cId="1976191490" sldId="1264"/>
            <ac:picMk id="11" creationId="{50CF37C7-7697-49B2-8F01-E2F7AB7B2843}"/>
          </ac:picMkLst>
        </pc:picChg>
        <pc:picChg chg="mod ord">
          <ac:chgData name="Kat Constable" userId="29e3f105-b005-41a2-b740-a7231c108e2b" providerId="ADAL" clId="{B37EB814-DD6A-C64D-B1A7-5B5CE96CF343}" dt="2024-02-23T17:35:30.470" v="408" actId="13244"/>
          <ac:picMkLst>
            <pc:docMk/>
            <pc:sldMk cId="1976191490" sldId="1264"/>
            <ac:picMk id="12" creationId="{A09C4642-67BC-4D06-A3AD-DFA1158F15E4}"/>
          </ac:picMkLst>
        </pc:picChg>
        <pc:picChg chg="mod">
          <ac:chgData name="Kat Constable" userId="29e3f105-b005-41a2-b740-a7231c108e2b" providerId="ADAL" clId="{B37EB814-DD6A-C64D-B1A7-5B5CE96CF343}" dt="2024-02-23T16:15:05.355" v="225" actId="962"/>
          <ac:picMkLst>
            <pc:docMk/>
            <pc:sldMk cId="1976191490" sldId="1264"/>
            <ac:picMk id="15" creationId="{52358C72-268A-4136-8497-230A4AC0E8BC}"/>
          </ac:picMkLst>
        </pc:picChg>
        <pc:picChg chg="mod ord">
          <ac:chgData name="Kat Constable" userId="29e3f105-b005-41a2-b740-a7231c108e2b" providerId="ADAL" clId="{B37EB814-DD6A-C64D-B1A7-5B5CE96CF343}" dt="2024-02-23T17:35:42.062" v="410" actId="13244"/>
          <ac:picMkLst>
            <pc:docMk/>
            <pc:sldMk cId="1976191490" sldId="1264"/>
            <ac:picMk id="70" creationId="{A0F0B6FE-BDBA-4605-BD46-20A654F1A44E}"/>
          </ac:picMkLst>
        </pc:picChg>
      </pc:sldChg>
      <pc:sldChg chg="modSp mod">
        <pc:chgData name="Kat Constable" userId="29e3f105-b005-41a2-b740-a7231c108e2b" providerId="ADAL" clId="{B37EB814-DD6A-C64D-B1A7-5B5CE96CF343}" dt="2024-02-23T17:37:36.769" v="423" actId="20577"/>
        <pc:sldMkLst>
          <pc:docMk/>
          <pc:sldMk cId="3833703660" sldId="1266"/>
        </pc:sldMkLst>
        <pc:spChg chg="mod">
          <ac:chgData name="Kat Constable" userId="29e3f105-b005-41a2-b740-a7231c108e2b" providerId="ADAL" clId="{B37EB814-DD6A-C64D-B1A7-5B5CE96CF343}" dt="2024-02-23T17:37:36.769" v="423" actId="20577"/>
          <ac:spMkLst>
            <pc:docMk/>
            <pc:sldMk cId="3833703660" sldId="1266"/>
            <ac:spMk id="2" creationId="{ED29D207-831B-4278-A19C-D3D29F1C08AC}"/>
          </ac:spMkLst>
        </pc:spChg>
        <pc:spChg chg="mod ord modVis">
          <ac:chgData name="Kat Constable" userId="29e3f105-b005-41a2-b740-a7231c108e2b" providerId="ADAL" clId="{B37EB814-DD6A-C64D-B1A7-5B5CE96CF343}" dt="2024-02-23T17:33:10.097" v="395" actId="20577"/>
          <ac:spMkLst>
            <pc:docMk/>
            <pc:sldMk cId="3833703660" sldId="1266"/>
            <ac:spMk id="4" creationId="{4E35549F-2CDC-436C-B50E-9EF05461EA07}"/>
          </ac:spMkLst>
        </pc:spChg>
      </pc:sldChg>
      <pc:sldChg chg="modSp mod">
        <pc:chgData name="Kat Constable" userId="29e3f105-b005-41a2-b740-a7231c108e2b" providerId="ADAL" clId="{B37EB814-DD6A-C64D-B1A7-5B5CE96CF343}" dt="2024-02-23T17:25:39.867" v="364" actId="13244"/>
        <pc:sldMkLst>
          <pc:docMk/>
          <pc:sldMk cId="379865843" sldId="1272"/>
        </pc:sldMkLst>
        <pc:spChg chg="ord">
          <ac:chgData name="Kat Constable" userId="29e3f105-b005-41a2-b740-a7231c108e2b" providerId="ADAL" clId="{B37EB814-DD6A-C64D-B1A7-5B5CE96CF343}" dt="2024-02-23T17:25:39.867" v="364" actId="13244"/>
          <ac:spMkLst>
            <pc:docMk/>
            <pc:sldMk cId="379865843" sldId="1272"/>
            <ac:spMk id="3" creationId="{AF7498B4-60A7-6BD8-BB1F-6FD50D68BB21}"/>
          </ac:spMkLst>
        </pc:spChg>
      </pc:sldChg>
      <pc:sldChg chg="modSp mod">
        <pc:chgData name="Kat Constable" userId="29e3f105-b005-41a2-b740-a7231c108e2b" providerId="ADAL" clId="{B37EB814-DD6A-C64D-B1A7-5B5CE96CF343}" dt="2024-02-23T17:37:31.498" v="421" actId="20577"/>
        <pc:sldMkLst>
          <pc:docMk/>
          <pc:sldMk cId="77406704" sldId="1276"/>
        </pc:sldMkLst>
        <pc:spChg chg="mod">
          <ac:chgData name="Kat Constable" userId="29e3f105-b005-41a2-b740-a7231c108e2b" providerId="ADAL" clId="{B37EB814-DD6A-C64D-B1A7-5B5CE96CF343}" dt="2024-02-23T17:37:31.498" v="421" actId="20577"/>
          <ac:spMkLst>
            <pc:docMk/>
            <pc:sldMk cId="77406704" sldId="1276"/>
            <ac:spMk id="2" creationId="{D6A8E679-A98C-2D9C-853E-5117E6F1F177}"/>
          </ac:spMkLst>
        </pc:spChg>
        <pc:spChg chg="mod">
          <ac:chgData name="Kat Constable" userId="29e3f105-b005-41a2-b740-a7231c108e2b" providerId="ADAL" clId="{B37EB814-DD6A-C64D-B1A7-5B5CE96CF343}" dt="2024-02-23T16:19:55.956" v="231" actId="962"/>
          <ac:spMkLst>
            <pc:docMk/>
            <pc:sldMk cId="77406704" sldId="1276"/>
            <ac:spMk id="5" creationId="{16A770BD-2E9E-4F23-9245-E6CC0706D1F5}"/>
          </ac:spMkLst>
        </pc:spChg>
        <pc:picChg chg="mod">
          <ac:chgData name="Kat Constable" userId="29e3f105-b005-41a2-b740-a7231c108e2b" providerId="ADAL" clId="{B37EB814-DD6A-C64D-B1A7-5B5CE96CF343}" dt="2024-02-23T16:13:51.057" v="107" actId="962"/>
          <ac:picMkLst>
            <pc:docMk/>
            <pc:sldMk cId="77406704" sldId="1276"/>
            <ac:picMk id="6" creationId="{334314B7-9A7A-4CA3-A616-00FC21CDC8CE}"/>
          </ac:picMkLst>
        </pc:picChg>
        <pc:picChg chg="mod">
          <ac:chgData name="Kat Constable" userId="29e3f105-b005-41a2-b740-a7231c108e2b" providerId="ADAL" clId="{B37EB814-DD6A-C64D-B1A7-5B5CE96CF343}" dt="2024-02-23T16:13:41.445" v="79" actId="962"/>
          <ac:picMkLst>
            <pc:docMk/>
            <pc:sldMk cId="77406704" sldId="1276"/>
            <ac:picMk id="8" creationId="{83FD7DEC-23CD-43F4-9881-CE1F7DD19B21}"/>
          </ac:picMkLst>
        </pc:picChg>
      </pc:sldChg>
      <pc:sldChg chg="modSp mod">
        <pc:chgData name="Kat Constable" userId="29e3f105-b005-41a2-b740-a7231c108e2b" providerId="ADAL" clId="{B37EB814-DD6A-C64D-B1A7-5B5CE96CF343}" dt="2024-02-23T17:26:35.264" v="371" actId="13244"/>
        <pc:sldMkLst>
          <pc:docMk/>
          <pc:sldMk cId="1647120778" sldId="1277"/>
        </pc:sldMkLst>
        <pc:spChg chg="ord">
          <ac:chgData name="Kat Constable" userId="29e3f105-b005-41a2-b740-a7231c108e2b" providerId="ADAL" clId="{B37EB814-DD6A-C64D-B1A7-5B5CE96CF343}" dt="2024-02-23T17:26:35.264" v="371" actId="13244"/>
          <ac:spMkLst>
            <pc:docMk/>
            <pc:sldMk cId="1647120778" sldId="1277"/>
            <ac:spMk id="3" creationId="{D98146E0-50CC-0281-22B3-2D157848481B}"/>
          </ac:spMkLst>
        </pc:spChg>
      </pc:sldChg>
      <pc:sldChg chg="modSp mod">
        <pc:chgData name="Kat Constable" userId="29e3f105-b005-41a2-b740-a7231c108e2b" providerId="ADAL" clId="{B37EB814-DD6A-C64D-B1A7-5B5CE96CF343}" dt="2024-02-23T17:26:06.265" v="367" actId="13244"/>
        <pc:sldMkLst>
          <pc:docMk/>
          <pc:sldMk cId="3490000574" sldId="1279"/>
        </pc:sldMkLst>
        <pc:spChg chg="ord">
          <ac:chgData name="Kat Constable" userId="29e3f105-b005-41a2-b740-a7231c108e2b" providerId="ADAL" clId="{B37EB814-DD6A-C64D-B1A7-5B5CE96CF343}" dt="2024-02-23T17:25:55.705" v="366" actId="13244"/>
          <ac:spMkLst>
            <pc:docMk/>
            <pc:sldMk cId="3490000574" sldId="1279"/>
            <ac:spMk id="3" creationId="{AF7498B4-60A7-6BD8-BB1F-6FD50D68BB21}"/>
          </ac:spMkLst>
        </pc:spChg>
        <pc:spChg chg="ord">
          <ac:chgData name="Kat Constable" userId="29e3f105-b005-41a2-b740-a7231c108e2b" providerId="ADAL" clId="{B37EB814-DD6A-C64D-B1A7-5B5CE96CF343}" dt="2024-02-23T17:26:06.265" v="367" actId="13244"/>
          <ac:spMkLst>
            <pc:docMk/>
            <pc:sldMk cId="3490000574" sldId="1279"/>
            <ac:spMk id="4" creationId="{D7C57DC8-8EB9-431B-AE41-4723C8B625C9}"/>
          </ac:spMkLst>
        </pc:spChg>
        <pc:picChg chg="mod">
          <ac:chgData name="Kat Constable" userId="29e3f105-b005-41a2-b740-a7231c108e2b" providerId="ADAL" clId="{B37EB814-DD6A-C64D-B1A7-5B5CE96CF343}" dt="2024-02-23T16:08:21.207" v="1" actId="962"/>
          <ac:picMkLst>
            <pc:docMk/>
            <pc:sldMk cId="3490000574" sldId="1279"/>
            <ac:picMk id="5" creationId="{4B415EA4-0050-181E-E146-E210EE6339E5}"/>
          </ac:picMkLst>
        </pc:picChg>
      </pc:sldChg>
      <pc:sldChg chg="modSp mod">
        <pc:chgData name="Kat Constable" userId="29e3f105-b005-41a2-b740-a7231c108e2b" providerId="ADAL" clId="{B37EB814-DD6A-C64D-B1A7-5B5CE96CF343}" dt="2024-02-23T17:25:45.721" v="365" actId="13244"/>
        <pc:sldMkLst>
          <pc:docMk/>
          <pc:sldMk cId="2894048577" sldId="1280"/>
        </pc:sldMkLst>
        <pc:spChg chg="ord">
          <ac:chgData name="Kat Constable" userId="29e3f105-b005-41a2-b740-a7231c108e2b" providerId="ADAL" clId="{B37EB814-DD6A-C64D-B1A7-5B5CE96CF343}" dt="2024-02-23T17:25:45.721" v="365" actId="13244"/>
          <ac:spMkLst>
            <pc:docMk/>
            <pc:sldMk cId="2894048577" sldId="1280"/>
            <ac:spMk id="3" creationId="{AF7498B4-60A7-6BD8-BB1F-6FD50D68BB21}"/>
          </ac:spMkLst>
        </pc:spChg>
      </pc:sldChg>
      <pc:sldChg chg="modSp mod">
        <pc:chgData name="Kat Constable" userId="29e3f105-b005-41a2-b740-a7231c108e2b" providerId="ADAL" clId="{B37EB814-DD6A-C64D-B1A7-5B5CE96CF343}" dt="2024-02-23T17:25:07.639" v="361" actId="13244"/>
        <pc:sldMkLst>
          <pc:docMk/>
          <pc:sldMk cId="4217338124" sldId="1281"/>
        </pc:sldMkLst>
        <pc:spChg chg="ord">
          <ac:chgData name="Kat Constable" userId="29e3f105-b005-41a2-b740-a7231c108e2b" providerId="ADAL" clId="{B37EB814-DD6A-C64D-B1A7-5B5CE96CF343}" dt="2024-02-23T17:25:07.639" v="361" actId="13244"/>
          <ac:spMkLst>
            <pc:docMk/>
            <pc:sldMk cId="4217338124" sldId="1281"/>
            <ac:spMk id="3" creationId="{8274FB84-D671-4BE0-B743-3AFE0C2F2262}"/>
          </ac:spMkLst>
        </pc:spChg>
      </pc:sldChg>
      <pc:sldChg chg="modSp mod">
        <pc:chgData name="Kat Constable" userId="29e3f105-b005-41a2-b740-a7231c108e2b" providerId="ADAL" clId="{B37EB814-DD6A-C64D-B1A7-5B5CE96CF343}" dt="2024-02-23T17:26:19.498" v="369" actId="13244"/>
        <pc:sldMkLst>
          <pc:docMk/>
          <pc:sldMk cId="2397818346" sldId="1288"/>
        </pc:sldMkLst>
        <pc:spChg chg="ord">
          <ac:chgData name="Kat Constable" userId="29e3f105-b005-41a2-b740-a7231c108e2b" providerId="ADAL" clId="{B37EB814-DD6A-C64D-B1A7-5B5CE96CF343}" dt="2024-02-23T17:26:19.498" v="369" actId="13244"/>
          <ac:spMkLst>
            <pc:docMk/>
            <pc:sldMk cId="2397818346" sldId="1288"/>
            <ac:spMk id="3" creationId="{94658F51-A832-38C8-518C-38EDB7A0C365}"/>
          </ac:spMkLst>
        </pc:spChg>
      </pc:sldChg>
      <pc:sldChg chg="addSp delSp modSp new mod">
        <pc:chgData name="Kat Constable" userId="29e3f105-b005-41a2-b740-a7231c108e2b" providerId="ADAL" clId="{B37EB814-DD6A-C64D-B1A7-5B5CE96CF343}" dt="2024-02-23T16:46:38.533" v="312" actId="27636"/>
        <pc:sldMkLst>
          <pc:docMk/>
          <pc:sldMk cId="2773246142" sldId="1289"/>
        </pc:sldMkLst>
        <pc:spChg chg="add mod">
          <ac:chgData name="Kat Constable" userId="29e3f105-b005-41a2-b740-a7231c108e2b" providerId="ADAL" clId="{B37EB814-DD6A-C64D-B1A7-5B5CE96CF343}" dt="2024-02-23T16:46:38.533" v="312" actId="27636"/>
          <ac:spMkLst>
            <pc:docMk/>
            <pc:sldMk cId="2773246142" sldId="1289"/>
            <ac:spMk id="3" creationId="{0B914CE0-95BA-88A3-0499-C4A20235021C}"/>
          </ac:spMkLst>
        </pc:spChg>
        <pc:spChg chg="add del">
          <ac:chgData name="Kat Constable" userId="29e3f105-b005-41a2-b740-a7231c108e2b" providerId="ADAL" clId="{B37EB814-DD6A-C64D-B1A7-5B5CE96CF343}" dt="2024-02-23T16:43:01.836" v="298" actId="22"/>
          <ac:spMkLst>
            <pc:docMk/>
            <pc:sldMk cId="2773246142" sldId="1289"/>
            <ac:spMk id="5" creationId="{703F9B52-4CFF-2CBC-17A5-820FB2E6CB28}"/>
          </ac:spMkLst>
        </pc:spChg>
        <pc:graphicFrameChg chg="add del mod">
          <ac:chgData name="Kat Constable" userId="29e3f105-b005-41a2-b740-a7231c108e2b" providerId="ADAL" clId="{B37EB814-DD6A-C64D-B1A7-5B5CE96CF343}" dt="2024-02-23T16:42:59.095" v="296" actId="478"/>
          <ac:graphicFrameMkLst>
            <pc:docMk/>
            <pc:sldMk cId="2773246142" sldId="1289"/>
            <ac:graphicFrameMk id="2" creationId="{7AABC6B8-FAE7-7A7B-7C45-FB7123DFC8AB}"/>
          </ac:graphicFrameMkLst>
        </pc:graphicFrameChg>
        <pc:graphicFrameChg chg="add mod modGraphic">
          <ac:chgData name="Kat Constable" userId="29e3f105-b005-41a2-b740-a7231c108e2b" providerId="ADAL" clId="{B37EB814-DD6A-C64D-B1A7-5B5CE96CF343}" dt="2024-02-23T16:45:18.512" v="307" actId="14734"/>
          <ac:graphicFrameMkLst>
            <pc:docMk/>
            <pc:sldMk cId="2773246142" sldId="1289"/>
            <ac:graphicFrameMk id="6" creationId="{DAB0A12F-1B5E-2F9F-4DBD-409D4C93C568}"/>
          </ac:graphicFrameMkLst>
        </pc:graphicFrameChg>
      </pc:sldChg>
      <pc:sldChg chg="add del">
        <pc:chgData name="Kat Constable" userId="29e3f105-b005-41a2-b740-a7231c108e2b" providerId="ADAL" clId="{B37EB814-DD6A-C64D-B1A7-5B5CE96CF343}" dt="2024-02-23T16:42:11.002" v="291" actId="2890"/>
        <pc:sldMkLst>
          <pc:docMk/>
          <pc:sldMk cId="2575136250" sldId="1290"/>
        </pc:sldMkLst>
      </pc:sldChg>
      <pc:sldChg chg="addSp delSp modSp new mod">
        <pc:chgData name="Kat Constable" userId="29e3f105-b005-41a2-b740-a7231c108e2b" providerId="ADAL" clId="{B37EB814-DD6A-C64D-B1A7-5B5CE96CF343}" dt="2024-02-23T17:28:08.524" v="376" actId="1076"/>
        <pc:sldMkLst>
          <pc:docMk/>
          <pc:sldMk cId="3400017717" sldId="1290"/>
        </pc:sldMkLst>
        <pc:spChg chg="add mod ord">
          <ac:chgData name="Kat Constable" userId="29e3f105-b005-41a2-b740-a7231c108e2b" providerId="ADAL" clId="{B37EB814-DD6A-C64D-B1A7-5B5CE96CF343}" dt="2024-02-23T17:26:58.935" v="374" actId="13244"/>
          <ac:spMkLst>
            <pc:docMk/>
            <pc:sldMk cId="3400017717" sldId="1290"/>
            <ac:spMk id="3" creationId="{98B7A858-DCB0-D9F4-4A03-D89513903B15}"/>
          </ac:spMkLst>
        </pc:spChg>
        <pc:spChg chg="add mod">
          <ac:chgData name="Kat Constable" userId="29e3f105-b005-41a2-b740-a7231c108e2b" providerId="ADAL" clId="{B37EB814-DD6A-C64D-B1A7-5B5CE96CF343}" dt="2024-02-23T17:28:08.524" v="376" actId="1076"/>
          <ac:spMkLst>
            <pc:docMk/>
            <pc:sldMk cId="3400017717" sldId="1290"/>
            <ac:spMk id="4" creationId="{1D39521F-BDCE-6224-0149-5CEE81AB2ACB}"/>
          </ac:spMkLst>
        </pc:spChg>
        <pc:graphicFrameChg chg="add mod modGraphic">
          <ac:chgData name="Kat Constable" userId="29e3f105-b005-41a2-b740-a7231c108e2b" providerId="ADAL" clId="{B37EB814-DD6A-C64D-B1A7-5B5CE96CF343}" dt="2024-02-23T17:14:52.873" v="333" actId="1076"/>
          <ac:graphicFrameMkLst>
            <pc:docMk/>
            <pc:sldMk cId="3400017717" sldId="1290"/>
            <ac:graphicFrameMk id="2" creationId="{C79DDEEF-6301-BC29-7547-BD686A2B5CCA}"/>
          </ac:graphicFrameMkLst>
        </pc:graphicFrameChg>
        <pc:graphicFrameChg chg="add del mod modGraphic">
          <ac:chgData name="Kat Constable" userId="29e3f105-b005-41a2-b740-a7231c108e2b" providerId="ADAL" clId="{B37EB814-DD6A-C64D-B1A7-5B5CE96CF343}" dt="2024-02-23T17:18:01.654" v="352" actId="21"/>
          <ac:graphicFrameMkLst>
            <pc:docMk/>
            <pc:sldMk cId="3400017717" sldId="1290"/>
            <ac:graphicFrameMk id="5" creationId="{6DA2C769-2D7C-A007-055A-28ADD5581592}"/>
          </ac:graphicFrameMkLst>
        </pc:graphicFrameChg>
      </pc:sldChg>
      <pc:sldChg chg="addSp modSp new mod">
        <pc:chgData name="Kat Constable" userId="29e3f105-b005-41a2-b740-a7231c108e2b" providerId="ADAL" clId="{B37EB814-DD6A-C64D-B1A7-5B5CE96CF343}" dt="2024-02-23T17:20:31.937" v="360" actId="27636"/>
        <pc:sldMkLst>
          <pc:docMk/>
          <pc:sldMk cId="2614785913" sldId="1291"/>
        </pc:sldMkLst>
        <pc:spChg chg="add mod">
          <ac:chgData name="Kat Constable" userId="29e3f105-b005-41a2-b740-a7231c108e2b" providerId="ADAL" clId="{B37EB814-DD6A-C64D-B1A7-5B5CE96CF343}" dt="2024-02-23T17:20:31.937" v="360" actId="27636"/>
          <ac:spMkLst>
            <pc:docMk/>
            <pc:sldMk cId="2614785913" sldId="1291"/>
            <ac:spMk id="2" creationId="{FFFB39D7-AAE9-846E-E2F6-DA5C321FEB9C}"/>
          </ac:spMkLst>
        </pc:spChg>
        <pc:graphicFrameChg chg="add mod">
          <ac:chgData name="Kat Constable" userId="29e3f105-b005-41a2-b740-a7231c108e2b" providerId="ADAL" clId="{B37EB814-DD6A-C64D-B1A7-5B5CE96CF343}" dt="2024-02-23T17:18:11.998" v="354" actId="1076"/>
          <ac:graphicFrameMkLst>
            <pc:docMk/>
            <pc:sldMk cId="2614785913" sldId="1291"/>
            <ac:graphicFrameMk id="3" creationId="{862D2EF4-54DC-F167-854E-EBF3B0741A4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73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3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17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1"/>
              </a:spcBef>
              <a:spcAft>
                <a:spcPts val="611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2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1"/>
              </a:spcBef>
              <a:spcAft>
                <a:spcPts val="611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9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student/practice-tests-hss/" TargetMode="External"/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accessibility/organizers/" TargetMode="External"/><Relationship Id="rId2" Type="http://schemas.openxmlformats.org/officeDocument/2006/relationships/hyperlink" Target="http://www.doe.mass.edu/mcas/accessibility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ccessibility/manual.doc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raining.html" TargetMode="External"/><Relationship Id="rId2" Type="http://schemas.openxmlformats.org/officeDocument/2006/relationships/hyperlink" Target="http://mcas.pearsonsupport.com/trainin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student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ccessibility/el-accommodations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accessibility/manual.docx" TargetMode="External"/><Relationship Id="rId2" Type="http://schemas.openxmlformats.org/officeDocument/2006/relationships/hyperlink" Target="http://mcas.pearsonsupport.com/student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student/practice-tests-h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ccessibility/ell-bilingual.docx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cas.pearsonsupport.com/manuals/" TargetMode="External"/><Relationship Id="rId4" Type="http://schemas.openxmlformats.org/officeDocument/2006/relationships/image" Target="../media/image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training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CASEvents@cognia.org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student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admin.html" TargetMode="External"/><Relationship Id="rId2" Type="http://schemas.openxmlformats.org/officeDocument/2006/relationships/hyperlink" Target="https://www.doe.mass.edu/mcas/accessibility/manual.docx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accessibility/" TargetMode="External"/><Relationship Id="rId2" Type="http://schemas.openxmlformats.org/officeDocument/2006/relationships/hyperlink" Target="http://mcas.pearsonsupport.com/student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raining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cas.pearsonsupport.com/training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raining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cas.pearsonsupport.com/trainin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7" Type="http://schemas.openxmlformats.org/officeDocument/2006/relationships/hyperlink" Target="http://mcas.pearsonsupport.com/released-items/ela/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epurl.com/ghSOhH" TargetMode="External"/><Relationship Id="rId5" Type="http://schemas.openxmlformats.org/officeDocument/2006/relationships/hyperlink" Target="http://www.doe.mass.edu/mcas/updates.html" TargetMode="External"/><Relationship Id="rId4" Type="http://schemas.openxmlformats.org/officeDocument/2006/relationships/hyperlink" Target="http://mcas.pearsonsupport.com/pearsonaccessnex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cas@doe.mass.edu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http://mcas.pearsonsupport.com/technology-setup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mailto:mcas@doe.mass.edu" TargetMode="External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hyperlink" Target="http://www.doe.mass.edu/mcas" TargetMode="External"/><Relationship Id="rId4" Type="http://schemas.openxmlformats.org/officeDocument/2006/relationships/image" Target="../media/image20.sv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814" y="2464881"/>
            <a:ext cx="8631677" cy="192823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MCAS Accessibility and Accommodations </a:t>
            </a:r>
            <a:br>
              <a:rPr lang="en-US">
                <a:latin typeface="Arial"/>
                <a:cs typeface="Arial"/>
              </a:rPr>
            </a:br>
            <a:r>
              <a:rPr lang="en-US" sz="3600">
                <a:latin typeface="Arial"/>
                <a:cs typeface="Arial"/>
              </a:rPr>
              <a:t>For New and Returning Staff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699699" cy="1391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/>
                <a:ea typeface="等线"/>
                <a:cs typeface="Arial"/>
              </a:rPr>
              <a:t>The Office of Student </a:t>
            </a:r>
            <a:r>
              <a:rPr lang="en-US" altLang="zh-CN" sz="2750" dirty="0">
                <a:solidFill>
                  <a:srgbClr val="000000"/>
                </a:solidFill>
                <a:latin typeface="Arial"/>
                <a:ea typeface="等线"/>
                <a:cs typeface="Arial"/>
              </a:rPr>
              <a:t>Assessment</a:t>
            </a:r>
            <a:r>
              <a:rPr lang="en-US" altLang="zh-CN" dirty="0">
                <a:solidFill>
                  <a:srgbClr val="000000"/>
                </a:solidFill>
                <a:latin typeface="Arial"/>
                <a:ea typeface="等线"/>
                <a:cs typeface="Arial"/>
              </a:rPr>
              <a:t> Services 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Arial"/>
                <a:ea typeface="等线"/>
                <a:cs typeface="Arial"/>
              </a:rPr>
              <a:t>February 1, 2024</a:t>
            </a:r>
            <a:endParaRPr lang="zh-CN" altLang="en-US" dirty="0">
              <a:solidFill>
                <a:srgbClr val="000000"/>
              </a:solidFill>
              <a:latin typeface="Arial"/>
              <a:ea typeface="等线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How many times have you provided or managed accessibility features or accommodations for MCAS testing? 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Zero – I have never provided/managed MCAS accessibility features or accommodations 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1–2 times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3–5 times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6+ times</a:t>
            </a:r>
          </a:p>
        </p:txBody>
      </p:sp>
    </p:spTree>
    <p:extLst>
      <p:ext uri="{BB962C8B-B14F-4D97-AF65-F5344CB8AC3E}">
        <p14:creationId xmlns:p14="http://schemas.microsoft.com/office/powerpoint/2010/main" val="186921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498B4-60A7-6BD8-BB1F-6FD50D68BB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263" y="254000"/>
            <a:ext cx="10539050" cy="109855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>
                <a:solidFill>
                  <a:srgbClr val="3647B6"/>
                </a:solidFill>
              </a:rPr>
              <a:t>New for 2023–24: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E6C47-5050-54C8-E28E-CE8E2A01FC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8600" y="1375064"/>
            <a:ext cx="11574463" cy="4522788"/>
          </a:xfrm>
        </p:spPr>
        <p:txBody>
          <a:bodyPr>
            <a:normAutofit fontScale="92500" lnSpcReduction="20000"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2800" i="0" dirty="0">
                <a:solidFill>
                  <a:srgbClr val="222222"/>
                </a:solidFill>
                <a:effectLst/>
              </a:rPr>
              <a:t>Color contra</a:t>
            </a:r>
            <a:r>
              <a:rPr lang="en-US" sz="2800" dirty="0">
                <a:solidFill>
                  <a:srgbClr val="222222"/>
                </a:solidFill>
              </a:rPr>
              <a:t>st and answer masking are no longer required in the SR/PNP. </a:t>
            </a:r>
          </a:p>
          <a:p>
            <a:pPr lvl="2"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22222"/>
                </a:solidFill>
              </a:rPr>
              <a:t>All students will have access to these accessibility features in TestNav. </a:t>
            </a:r>
          </a:p>
          <a:p>
            <a:pPr lvl="1">
              <a:spcBef>
                <a:spcPts val="9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22222"/>
                </a:solidFill>
              </a:rPr>
              <a:t>Review </a:t>
            </a:r>
            <a:r>
              <a:rPr lang="en-US" sz="2800" i="0" dirty="0">
                <a:solidFill>
                  <a:srgbClr val="222222"/>
                </a:solidFill>
                <a:effectLst/>
                <a:hlinkClick r:id="rId2"/>
              </a:rPr>
              <a:t>Appendix A: PAN Guidance for Form-Dependent Accommodations of the Guide to the SR/PNP Process</a:t>
            </a:r>
            <a:r>
              <a:rPr lang="en-US" sz="2800" dirty="0">
                <a:solidFill>
                  <a:srgbClr val="222222"/>
                </a:solidFill>
              </a:rPr>
              <a:t> before assigning accommodations.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22222"/>
                </a:solidFill>
              </a:rPr>
              <a:t>Anyone who signs in to TestNav with a proctor testing ticket for a human read-aloud or human signer edition will see a prompt onscreen asking to verify whether they are a student or test administrator. </a:t>
            </a:r>
          </a:p>
          <a:p>
            <a:pPr lvl="2">
              <a:spcBef>
                <a:spcPts val="300"/>
              </a:spcBef>
              <a:spcAft>
                <a:spcPts val="600"/>
              </a:spcAft>
            </a:pPr>
            <a:r>
              <a:rPr lang="en-US" sz="2400" i="0" dirty="0">
                <a:solidFill>
                  <a:srgbClr val="222222"/>
                </a:solidFill>
                <a:effectLst/>
              </a:rPr>
              <a:t>Designed to prevent students from entering responses with proctor testing ticket</a:t>
            </a:r>
            <a:endParaRPr lang="en-US" sz="2800" dirty="0">
              <a:solidFill>
                <a:srgbClr val="222222"/>
              </a:solidFill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22222"/>
                </a:solidFill>
              </a:rPr>
              <a:t>Text-to-speech for Grade 8 Civics Field Test will appear differently than text-to-speech for other subjects (</a:t>
            </a:r>
            <a:r>
              <a:rPr lang="en-US" sz="2800" dirty="0">
                <a:solidFill>
                  <a:srgbClr val="222222"/>
                </a:solidFill>
                <a:hlinkClick r:id="rId3"/>
              </a:rPr>
              <a:t>see Civics accommodated practice tests</a:t>
            </a:r>
            <a:r>
              <a:rPr lang="en-US" sz="2800" dirty="0">
                <a:solidFill>
                  <a:srgbClr val="222222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837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498B4-60A7-6BD8-BB1F-6FD50D68BB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325" y="248775"/>
            <a:ext cx="11746952" cy="109855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4000" dirty="0">
                <a:solidFill>
                  <a:srgbClr val="3647B6"/>
                </a:solidFill>
              </a:rPr>
              <a:t>Resources for Accessibility and Accommodations on the DESE Website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E6C47-5050-54C8-E28E-CE8E2A01FC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14325" y="1410508"/>
            <a:ext cx="11060811" cy="475023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222222"/>
                </a:solidFill>
                <a:hlinkClick r:id="rId2"/>
              </a:rPr>
              <a:t>www.doe.mass.edu/mcas/accessibility/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22222"/>
                </a:solidFill>
              </a:rPr>
              <a:t>Forms and resources related to accommodations for </a:t>
            </a:r>
          </a:p>
          <a:p>
            <a:pPr lvl="2"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22222"/>
                </a:solidFill>
              </a:rPr>
              <a:t>students with disabilities </a:t>
            </a:r>
          </a:p>
          <a:p>
            <a:pPr lvl="2"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22222"/>
                </a:solidFill>
              </a:rPr>
              <a:t>ELs 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800" b="0" i="0" u="none" strike="noStrike" dirty="0">
                <a:solidFill>
                  <a:srgbClr val="0060C7"/>
                </a:solidFill>
                <a:effectLst/>
                <a:hlinkClick r:id="rId3"/>
              </a:rPr>
              <a:t>Graphic Organizers, Checklists, and Supplemental Reference Sheets for Use by Students with Disabilities</a:t>
            </a:r>
            <a:endParaRPr lang="en-US" sz="2800" b="0" i="0" dirty="0">
              <a:solidFill>
                <a:srgbClr val="222222"/>
              </a:solidFill>
              <a:effectLst/>
            </a:endParaRPr>
          </a:p>
          <a:p>
            <a:pPr lvl="2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800" b="1" dirty="0">
                <a:solidFill>
                  <a:srgbClr val="222222"/>
                </a:solidFill>
              </a:rPr>
              <a:t>Only</a:t>
            </a:r>
            <a:r>
              <a:rPr lang="en-US" sz="2800" dirty="0">
                <a:solidFill>
                  <a:srgbClr val="222222"/>
                </a:solidFill>
              </a:rPr>
              <a:t> for use by students with disabilities who have accommodation A9 listed in their IEP or 504 plan.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endParaRPr lang="en-US" sz="280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86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498B4-60A7-6BD8-BB1F-6FD50D68BB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325" y="294098"/>
            <a:ext cx="11746952" cy="1098550"/>
          </a:xfrm>
        </p:spPr>
        <p:txBody>
          <a:bodyPr>
            <a:noAutofit/>
          </a:bodyPr>
          <a:lstStyle/>
          <a:p>
            <a:pPr algn="l"/>
            <a:r>
              <a:rPr lang="en-US" sz="4000" b="0" i="0" u="none" strike="noStrike">
                <a:solidFill>
                  <a:srgbClr val="0060C7"/>
                </a:solidFill>
                <a:effectLst/>
                <a:hlinkClick r:id="rId2"/>
              </a:rPr>
              <a:t>Accessibility and Accommodations Manual for the 2023–24 MCAS</a:t>
            </a:r>
            <a:endParaRPr lang="en-US" sz="4000" b="0" i="0">
              <a:solidFill>
                <a:srgbClr val="222222"/>
              </a:solidFill>
              <a:effectLst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E6C47-5050-54C8-E28E-CE8E2A01FC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0439" y="1491839"/>
            <a:ext cx="10905255" cy="452278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>
                <a:solidFill>
                  <a:srgbClr val="222222"/>
                </a:solidFill>
              </a:rPr>
              <a:t>Accessibility Features for All Students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>
                <a:solidFill>
                  <a:srgbClr val="222222"/>
                </a:solidFill>
              </a:rPr>
              <a:t>MCAS Participation Requirements and Accommodations for Students with Disabilities and English Learners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b="1" i="1">
                <a:solidFill>
                  <a:srgbClr val="222222"/>
                </a:solidFill>
              </a:rPr>
              <a:t>(new) </a:t>
            </a:r>
            <a:r>
              <a:rPr lang="en-US" sz="2400" b="1">
                <a:solidFill>
                  <a:srgbClr val="222222"/>
                </a:solidFill>
              </a:rPr>
              <a:t>Appendix A: </a:t>
            </a:r>
            <a:r>
              <a:rPr lang="en-US" sz="2400">
                <a:solidFill>
                  <a:srgbClr val="222222"/>
                </a:solidFill>
              </a:rPr>
              <a:t>Decision-Making Tool for MCAS Participation by Students with Disabilities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b="1">
                <a:solidFill>
                  <a:srgbClr val="222222"/>
                </a:solidFill>
              </a:rPr>
              <a:t>Appendix B: </a:t>
            </a:r>
            <a:r>
              <a:rPr lang="en-US" sz="2400">
                <a:solidFill>
                  <a:srgbClr val="222222"/>
                </a:solidFill>
              </a:rPr>
              <a:t>Procedures for Scribing and Transcribing Student Responses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b="1">
                <a:solidFill>
                  <a:srgbClr val="222222"/>
                </a:solidFill>
              </a:rPr>
              <a:t>Appendix C: </a:t>
            </a:r>
            <a:r>
              <a:rPr lang="en-US" sz="2400">
                <a:solidFill>
                  <a:srgbClr val="222222"/>
                </a:solidFill>
              </a:rPr>
              <a:t>Procedures for Providing the Human Read-Aloud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b="1" i="1">
                <a:solidFill>
                  <a:srgbClr val="222222"/>
                </a:solidFill>
              </a:rPr>
              <a:t>(new) </a:t>
            </a:r>
            <a:r>
              <a:rPr lang="en-US" sz="2400" b="1">
                <a:solidFill>
                  <a:srgbClr val="222222"/>
                </a:solidFill>
              </a:rPr>
              <a:t>Appendix D: </a:t>
            </a:r>
            <a:r>
              <a:rPr lang="en-US" sz="2400">
                <a:solidFill>
                  <a:srgbClr val="222222"/>
                </a:solidFill>
              </a:rPr>
              <a:t>Guidelines for Using Assistive Technology as an MCAS Test Accommodation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b="1" i="1">
                <a:solidFill>
                  <a:srgbClr val="222222"/>
                </a:solidFill>
              </a:rPr>
              <a:t>(new) </a:t>
            </a:r>
            <a:r>
              <a:rPr lang="en-US" sz="2400" b="1">
                <a:solidFill>
                  <a:srgbClr val="222222"/>
                </a:solidFill>
              </a:rPr>
              <a:t>Appendix E: </a:t>
            </a:r>
            <a:r>
              <a:rPr lang="en-US" sz="2400">
                <a:solidFill>
                  <a:srgbClr val="222222"/>
                </a:solidFill>
              </a:rPr>
              <a:t>MCAS and ACCESS for ELLs Accessibility Features and Accommodations at a Glance</a:t>
            </a:r>
          </a:p>
        </p:txBody>
      </p:sp>
    </p:spTree>
    <p:extLst>
      <p:ext uri="{BB962C8B-B14F-4D97-AF65-F5344CB8AC3E}">
        <p14:creationId xmlns:p14="http://schemas.microsoft.com/office/powerpoint/2010/main" val="289404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498B4-60A7-6BD8-BB1F-6FD50D68BB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325" y="184657"/>
            <a:ext cx="11746952" cy="109855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4000" dirty="0">
                <a:solidFill>
                  <a:srgbClr val="3647B6"/>
                </a:solidFill>
              </a:rPr>
              <a:t>Resources for Accessibility and Accommodations on the MCAS Resource Center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E6C47-5050-54C8-E28E-CE8E2A01FC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14325" y="1309348"/>
            <a:ext cx="11574463" cy="452278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222222"/>
                </a:solidFill>
                <a:hlinkClick r:id="rId2"/>
              </a:rPr>
              <a:t>http://mcas.pearsonsupport.com/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22222"/>
                </a:solidFill>
                <a:hlinkClick r:id="rId2"/>
              </a:rPr>
              <a:t>Training module on accessibility and accommodations</a:t>
            </a:r>
            <a:endParaRPr lang="en-US" sz="2800" dirty="0">
              <a:solidFill>
                <a:srgbClr val="222222"/>
              </a:solidFill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22222"/>
                </a:solidFill>
                <a:hlinkClick r:id="rId2"/>
              </a:rPr>
              <a:t>Recording of training session - PAN Tasks for Accessibility/Accommodations - March 3, 2023</a:t>
            </a:r>
            <a:endParaRPr lang="en-US" sz="2800" dirty="0">
              <a:solidFill>
                <a:srgbClr val="222222"/>
              </a:solidFill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</a:pPr>
            <a:endParaRPr lang="en-US" sz="2800" dirty="0">
              <a:solidFill>
                <a:srgbClr val="222222"/>
              </a:solidFill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</a:pPr>
            <a:endParaRPr lang="en-US" sz="280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57DC8-8EB9-431B-AE41-4723C8B625C9}"/>
              </a:ext>
            </a:extLst>
          </p:cNvPr>
          <p:cNvSpPr txBox="1"/>
          <p:nvPr/>
        </p:nvSpPr>
        <p:spPr>
          <a:xfrm>
            <a:off x="818707" y="3558053"/>
            <a:ext cx="266877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Register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for the 2024 PAN Tasks for Accessibility and Accommodations training – 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February 29, 2024</a:t>
            </a:r>
          </a:p>
        </p:txBody>
      </p:sp>
      <p:pic>
        <p:nvPicPr>
          <p:cNvPr id="5" name="Picture 4" descr="Image displays MCAS Resource Center Home page">
            <a:extLst>
              <a:ext uri="{FF2B5EF4-FFF2-40B4-BE49-F238E27FC236}">
                <a16:creationId xmlns:a16="http://schemas.microsoft.com/office/drawing/2014/main" id="{4B415EA4-0050-181E-E146-E210EE633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135" y="3278709"/>
            <a:ext cx="8316142" cy="33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0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2. Participation Requirements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D1046-D144-29CD-024C-FD7DD3CD8E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1337" y="1200491"/>
            <a:ext cx="11452919" cy="5043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/>
              <a:t>All publicly-funded students must participate in MCAS tests required for their grade.</a:t>
            </a:r>
          </a:p>
          <a:p>
            <a:pPr lvl="1">
              <a:spcAft>
                <a:spcPts val="300"/>
              </a:spcAft>
            </a:pPr>
            <a:r>
              <a:rPr lang="en-US" sz="2600"/>
              <a:t>Includes students in public schools, charter schools, virtual schools, out-of-district placements, SEIS, DYS, and other students receiving instruction with public funds. </a:t>
            </a: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b="1">
                <a:latin typeface="Arial"/>
                <a:cs typeface="Arial"/>
              </a:rPr>
              <a:t>All eligible students and former students have the right to participate in high school tests and retests.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01638-A8D7-A645-4815-D987D6E226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7744" y="277576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</a:rPr>
              <a:t>MCAS Participation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62582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3A3288-5CE2-499D-9276-AD0A5644049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7209902"/>
              </p:ext>
            </p:extLst>
          </p:nvPr>
        </p:nvGraphicFramePr>
        <p:xfrm>
          <a:off x="1066800" y="1225314"/>
          <a:ext cx="10058400" cy="24993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3440688598"/>
                    </a:ext>
                  </a:extLst>
                </a:gridCol>
                <a:gridCol w="8877300">
                  <a:extLst>
                    <a:ext uri="{9D8B030D-6E8A-4147-A177-3AD203B41FA5}">
                      <a16:colId xmlns:a16="http://schemas.microsoft.com/office/drawing/2014/main" val="1071306116"/>
                    </a:ext>
                  </a:extLst>
                </a:gridCol>
              </a:tblGrid>
              <a:tr h="352882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student participates in standard MCAS testing under routine testing conditions with or without accessibility features.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567885"/>
                  </a:ext>
                </a:extLst>
              </a:tr>
              <a:tr h="1102758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student participates in standard MCAS testing using necessary accessibility features and accommodations to demonstrate knowledge and skills.</a:t>
                      </a:r>
                    </a:p>
                    <a:p>
                      <a:pPr marL="742950" marR="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IEP teams determine accommodations and/or alternate assessments for students with disabilities. </a:t>
                      </a:r>
                    </a:p>
                    <a:p>
                      <a:pPr marL="742950" marR="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IEPs and 504 plans must list assessment decisions.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186567"/>
                  </a:ext>
                </a:extLst>
              </a:tr>
              <a:tr h="471821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student meets the definition of “students with the most significant cognitive disabilities” and participates in the MCAS-Alt.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61031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3301638-A8D7-A645-4815-D987D6E226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7743" y="277576"/>
            <a:ext cx="11439931" cy="1042988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4948B6"/>
                </a:solidFill>
              </a:rPr>
              <a:t>Participation Guidelines for Students with Disabilities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1D508-4CDE-4328-B0C6-9127E32B6A02}"/>
              </a:ext>
            </a:extLst>
          </p:cNvPr>
          <p:cNvSpPr txBox="1"/>
          <p:nvPr/>
        </p:nvSpPr>
        <p:spPr>
          <a:xfrm>
            <a:off x="437742" y="3844332"/>
            <a:ext cx="115066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Universal Accessibility Features</a:t>
            </a:r>
            <a:r>
              <a:rPr lang="en-US" sz="16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(UFs): Tools and supports that are available to </a:t>
            </a:r>
            <a:r>
              <a:rPr lang="en-US" sz="16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students, either on the computer-based tests or their paper-based equivalents; some may need to be requested prior to testing via the SR/PNP.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Designated Accessibility Features</a:t>
            </a:r>
            <a:r>
              <a:rPr lang="en-US" sz="16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(DFs): Flexible test administration procedures that may be used with </a:t>
            </a:r>
            <a:r>
              <a:rPr lang="en-US" sz="16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student at the discretion of the principal or test coordinator. 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Accommodations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(As): Specific supports available only to students with disabilities and ELs as detailed in a student’s IEP or 504 plan.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 Access Accommodations</a:t>
            </a: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(SAs): May be provided to students who meet certain guidelines and criteria.</a:t>
            </a:r>
            <a:endParaRPr lang="en-US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0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51F55-E50F-1300-291D-36899B9EEA3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5636" y="1254034"/>
            <a:ext cx="11195990" cy="49229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rial"/>
                <a:cs typeface="Arial"/>
              </a:rPr>
              <a:t>Team members should review all accessibility and accommodations policies.</a:t>
            </a:r>
          </a:p>
          <a:p>
            <a:r>
              <a:rPr lang="en-US">
                <a:latin typeface="Arial"/>
                <a:cs typeface="Arial"/>
              </a:rPr>
              <a:t>Important decisions required for each student with (and without) a disability taking spring test(s):</a:t>
            </a:r>
          </a:p>
          <a:p>
            <a:pPr marL="747395" lvl="1" indent="-406400">
              <a:spcAft>
                <a:spcPts val="300"/>
              </a:spcAft>
            </a:pPr>
            <a:r>
              <a:rPr lang="en-US">
                <a:latin typeface="Arial"/>
                <a:cs typeface="Arial"/>
              </a:rPr>
              <a:t>Which accessibility features and accommodations will be needed?</a:t>
            </a:r>
          </a:p>
          <a:p>
            <a:pPr marL="747395" lvl="1" indent="-406400">
              <a:spcAft>
                <a:spcPts val="300"/>
              </a:spcAft>
            </a:pPr>
            <a:r>
              <a:rPr lang="en-US">
                <a:latin typeface="Arial"/>
                <a:cs typeface="Arial"/>
              </a:rPr>
              <a:t>All students are eligible for accessibility features.</a:t>
            </a:r>
          </a:p>
          <a:p>
            <a:pPr marL="239395" indent="-406400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Arial"/>
                <a:cs typeface="Arial"/>
              </a:rPr>
              <a:t>For students with disabilities:</a:t>
            </a:r>
          </a:p>
          <a:p>
            <a:pPr marL="747395" lvl="1" indent="-406400"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Before testing and making decisions, give opportunity to </a:t>
            </a:r>
            <a:r>
              <a:rPr lang="en-US">
                <a:latin typeface="Arial"/>
                <a:cs typeface="Arial"/>
                <a:hlinkClick r:id="rId2"/>
              </a:rPr>
              <a:t>take practice tests.</a:t>
            </a:r>
            <a:endParaRPr lang="en-US">
              <a:latin typeface="Arial"/>
              <a:cs typeface="Arial"/>
            </a:endParaRPr>
          </a:p>
          <a:p>
            <a:pPr marL="1153795" lvl="2" indent="-406400">
              <a:spcBef>
                <a:spcPts val="600"/>
              </a:spcBef>
              <a:spcAft>
                <a:spcPts val="600"/>
              </a:spcAft>
            </a:pPr>
            <a:r>
              <a:rPr lang="en-US">
                <a:effectLst/>
                <a:latin typeface="Arial"/>
                <a:cs typeface="Arial"/>
              </a:rPr>
              <a:t>If read-aloud is needed, use text-to-speech (TTS) or human read-aloud. Schools may list </a:t>
            </a:r>
            <a:r>
              <a:rPr lang="en-US" b="1">
                <a:effectLst/>
                <a:latin typeface="Arial"/>
                <a:ea typeface="Times New Roman" panose="02020603050405020304" pitchFamily="18" charset="0"/>
                <a:cs typeface="Arial"/>
              </a:rPr>
              <a:t>“text-to-speech is preferable, but human reader is acceptable.”</a:t>
            </a:r>
            <a:endParaRPr lang="en-US">
              <a:latin typeface="Arial"/>
              <a:cs typeface="Arial"/>
            </a:endParaRPr>
          </a:p>
          <a:p>
            <a:pPr marL="1153795" lvl="2" indent="-406400"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Paper-based tests are available but </a:t>
            </a:r>
            <a:r>
              <a:rPr lang="en-US" b="1">
                <a:latin typeface="Arial"/>
                <a:cs typeface="Arial"/>
              </a:rPr>
              <a:t>must be listed as an accommodation</a:t>
            </a:r>
            <a:r>
              <a:rPr lang="en-US">
                <a:latin typeface="Arial"/>
                <a:cs typeface="Arial"/>
              </a:rPr>
              <a:t> in IEP or 504 plan for students unable to take computer-based tests.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146E0-50CC-0281-22B3-2D15784848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628" y="412534"/>
            <a:ext cx="10509752" cy="948171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4948B6"/>
                </a:solidFill>
              </a:rPr>
              <a:t>IEP Team Decisions Needed Before Testing</a:t>
            </a:r>
            <a:endParaRPr lang="en-US">
              <a:solidFill>
                <a:srgbClr val="4948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89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658F51-A832-38C8-518C-38EDB7A0C3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704" y="404492"/>
            <a:ext cx="9080937" cy="1042988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4948B6"/>
                </a:solidFill>
              </a:rPr>
              <a:t>Criteria for Providing Special Access Accommodations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3A5243-B207-7056-94A6-ABA9BE3DE2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891" y="1578408"/>
            <a:ext cx="10982036" cy="4458710"/>
          </a:xfrm>
        </p:spPr>
        <p:txBody>
          <a:bodyPr>
            <a:normAutofit fontScale="92500"/>
          </a:bodyPr>
          <a:lstStyle/>
          <a:p>
            <a:r>
              <a:rPr lang="en-US"/>
              <a:t>Special access accommodations may be provided only to a limited number of students who:</a:t>
            </a:r>
          </a:p>
          <a:p>
            <a:pPr lvl="1"/>
            <a:r>
              <a:rPr lang="en-US"/>
              <a:t>Demonstrated significant deficits in reading, calculating, writing, or spelling; AND</a:t>
            </a:r>
          </a:p>
          <a:p>
            <a:pPr lvl="1"/>
            <a:r>
              <a:rPr lang="en-US"/>
              <a:t>receive ongoing intervention for these skills.</a:t>
            </a:r>
          </a:p>
          <a:p>
            <a:r>
              <a:rPr lang="en-US"/>
              <a:t>Special access accommodations may not be provided if student is simply performing “below grade level.”</a:t>
            </a:r>
          </a:p>
          <a:p>
            <a:r>
              <a:rPr lang="en-US"/>
              <a:t>Scores may be invalidated if ineligible students are provided special access accommodations .</a:t>
            </a:r>
          </a:p>
          <a:p>
            <a:r>
              <a:rPr lang="en-US"/>
              <a:t>Use of special access accommodations is reported with a notation on</a:t>
            </a:r>
          </a:p>
          <a:p>
            <a:pPr lvl="1"/>
            <a:r>
              <a:rPr lang="en-US"/>
              <a:t>Parent/Guardian Reports </a:t>
            </a:r>
          </a:p>
          <a:p>
            <a:pPr lvl="1"/>
            <a:r>
              <a:rPr lang="en-US"/>
              <a:t>School and District Rosters</a:t>
            </a:r>
          </a:p>
        </p:txBody>
      </p:sp>
    </p:spTree>
    <p:extLst>
      <p:ext uri="{BB962C8B-B14F-4D97-AF65-F5344CB8AC3E}">
        <p14:creationId xmlns:p14="http://schemas.microsoft.com/office/powerpoint/2010/main" val="346365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/>
                <a:cs typeface="Arial"/>
              </a:rPr>
              <a:t>Robert Pelychaty, Manager of Inclusive Assessment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</a:rPr>
              <a:t>Shannon Cullen, Test Administration Coordinator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</a:rPr>
              <a:t>Holly Woodruff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Pearson Customer Support</a:t>
            </a:r>
          </a:p>
          <a:p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658F51-A832-38C8-518C-38EDB7A0C3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704" y="404492"/>
            <a:ext cx="9080937" cy="1042988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4948B6"/>
                </a:solidFill>
              </a:rPr>
              <a:t>Read-Aloud or Text-to-Speech for ELA Special Access Accommodation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3A5243-B207-7056-94A6-ABA9BE3DE2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6841" y="1578408"/>
            <a:ext cx="11130456" cy="4875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This accommodation is intended for a small number of students with disabilities that 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severely limit or prevent them from reading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as documented in locally administered diagnostic evaluations. To receive the text-to-speech or human read-aloud accommodation for ELA tests, the student must meet 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all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of the following criteria:</a:t>
            </a:r>
          </a:p>
          <a:p>
            <a:pPr marR="45720" lvl="1">
              <a:spcBef>
                <a:spcPts val="0"/>
              </a:spcBef>
              <a:spcAft>
                <a:spcPts val="600"/>
              </a:spcAft>
              <a:tabLst>
                <a:tab pos="-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be </a:t>
            </a:r>
            <a:r>
              <a:rPr lang="en-US" b="1" dirty="0">
                <a:effectLst/>
                <a:ea typeface="Times New Roman" panose="02020603050405020304" pitchFamily="18" charset="0"/>
              </a:rPr>
              <a:t>virtually unable to read</a:t>
            </a:r>
            <a:r>
              <a:rPr lang="en-US" dirty="0">
                <a:effectLst/>
                <a:ea typeface="Times New Roman" panose="02020603050405020304" pitchFamily="18" charset="0"/>
              </a:rPr>
              <a:t>, even after varied and repeated attempts to teach the student to do so</a:t>
            </a:r>
            <a:r>
              <a:rPr lang="en-US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(i.e., the student is at the beginning stages of learning to read, and not simply reading below grade level), as determined by locally administered diagnostic evaluations (reading below the second grade-level)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R="45720" lvl="1">
              <a:spcBef>
                <a:spcPts val="600"/>
              </a:spcBef>
              <a:spcAft>
                <a:spcPts val="600"/>
              </a:spcAft>
              <a:tabLst>
                <a:tab pos="-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receive </a:t>
            </a:r>
            <a:r>
              <a:rPr lang="en-US" b="1" dirty="0">
                <a:effectLst/>
                <a:ea typeface="Times New Roman" panose="02020603050405020304" pitchFamily="18" charset="0"/>
              </a:rPr>
              <a:t>ongoing intervention</a:t>
            </a:r>
            <a:r>
              <a:rPr lang="en-US" dirty="0">
                <a:effectLst/>
                <a:ea typeface="Times New Roman" panose="02020603050405020304" pitchFamily="18" charset="0"/>
              </a:rPr>
              <a:t> to learn the skill of reading</a:t>
            </a:r>
          </a:p>
          <a:p>
            <a:pPr marR="45720" lvl="1">
              <a:spcBef>
                <a:spcPts val="600"/>
              </a:spcBef>
              <a:spcAft>
                <a:spcPts val="600"/>
              </a:spcAft>
              <a:tabLst>
                <a:tab pos="-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use this accommodation routinely (except during instruction in learning to read)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1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75C63-7668-9BB1-9F0A-F720EC2FB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455" y="272917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Participation Guidelines for English Learners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6CB4B1-D415-820E-7BB4-DB7888526F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455" y="1379833"/>
            <a:ext cx="10888662" cy="44878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600" b="1"/>
              <a:t>ELs</a:t>
            </a:r>
            <a:r>
              <a:rPr lang="en-US" sz="2600"/>
              <a:t> are required to participate in all MCAS tests scheduled for their grade, with </a:t>
            </a:r>
            <a:r>
              <a:rPr lang="en-US" sz="2600" b="1"/>
              <a:t>one exception</a:t>
            </a:r>
            <a:r>
              <a:rPr lang="en-US" sz="2600"/>
              <a:t>:</a:t>
            </a:r>
          </a:p>
          <a:p>
            <a:pPr lvl="1">
              <a:spcAft>
                <a:spcPts val="300"/>
              </a:spcAft>
            </a:pPr>
            <a:r>
              <a:rPr lang="en-US" sz="2400">
                <a:latin typeface="Arial"/>
                <a:cs typeface="Arial"/>
              </a:rPr>
              <a:t>First-year ELs are </a:t>
            </a:r>
            <a:r>
              <a:rPr lang="en-US" sz="2400" b="1">
                <a:latin typeface="Arial"/>
                <a:cs typeface="Arial"/>
              </a:rPr>
              <a:t>not required </a:t>
            </a:r>
            <a:r>
              <a:rPr lang="en-US" sz="2400">
                <a:latin typeface="Arial"/>
                <a:cs typeface="Arial"/>
              </a:rPr>
              <a:t>to take the spring MCAS ELA test but </a:t>
            </a:r>
            <a:r>
              <a:rPr lang="en-US" sz="2400" b="1">
                <a:latin typeface="Arial"/>
                <a:cs typeface="Arial"/>
              </a:rPr>
              <a:t>may </a:t>
            </a:r>
            <a:r>
              <a:rPr lang="en-US" sz="2400">
                <a:latin typeface="Arial"/>
                <a:cs typeface="Arial"/>
              </a:rPr>
              <a:t>participate at principal’s discretion.</a:t>
            </a:r>
          </a:p>
          <a:p>
            <a:pPr>
              <a:spcAft>
                <a:spcPts val="300"/>
              </a:spcAft>
            </a:pPr>
            <a:r>
              <a:rPr lang="en-US" sz="2600" b="1"/>
              <a:t>EL accommodations</a:t>
            </a:r>
            <a:r>
              <a:rPr lang="en-US" sz="2600"/>
              <a:t>: School staff familiar with the student should meet and</a:t>
            </a:r>
          </a:p>
          <a:p>
            <a:pPr lvl="1">
              <a:spcAft>
                <a:spcPts val="300"/>
              </a:spcAft>
            </a:pPr>
            <a:r>
              <a:rPr lang="en-US"/>
              <a:t>Review available accessibility features and accommodations for ELs;</a:t>
            </a:r>
          </a:p>
          <a:p>
            <a:pPr lvl="1">
              <a:spcAft>
                <a:spcPts val="300"/>
              </a:spcAft>
            </a:pPr>
            <a:r>
              <a:rPr lang="en-US"/>
              <a:t>Consider EL students’ language needs, learning characteristics, and preferences.</a:t>
            </a:r>
          </a:p>
          <a:p>
            <a:pPr lvl="1">
              <a:spcAft>
                <a:spcPts val="300"/>
              </a:spcAft>
            </a:pPr>
            <a:r>
              <a:rPr lang="en-US"/>
              <a:t>A sample form to document EL accommodations is provided on the </a:t>
            </a:r>
            <a:r>
              <a:rPr lang="en-US">
                <a:hlinkClick r:id="rId2"/>
              </a:rPr>
              <a:t>DESE website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41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8D69-B256-83A6-2A67-CECD3C22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3. Accessibility Features and Accommodations </a:t>
            </a:r>
          </a:p>
        </p:txBody>
      </p:sp>
    </p:spTree>
    <p:extLst>
      <p:ext uri="{BB962C8B-B14F-4D97-AF65-F5344CB8AC3E}">
        <p14:creationId xmlns:p14="http://schemas.microsoft.com/office/powerpoint/2010/main" val="2629576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8146E0-50CC-0281-22B3-2D15784848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628" y="412534"/>
            <a:ext cx="10509752" cy="948171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How to View Accessibility Features and Accommodations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51F55-E50F-1300-291D-36899B9EEA3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4382" y="1522537"/>
            <a:ext cx="11195990" cy="49229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500">
                <a:latin typeface="Arial"/>
                <a:cs typeface="Arial"/>
              </a:rPr>
              <a:t>View the student practice tests and tutorial at </a:t>
            </a:r>
            <a:r>
              <a:rPr lang="en-US" sz="3500">
                <a:latin typeface="Arial"/>
                <a:cs typeface="Arial"/>
                <a:hlinkClick r:id="rId2"/>
              </a:rPr>
              <a:t>http://mcas.pearsonsupport.com/student/</a:t>
            </a:r>
            <a:r>
              <a:rPr lang="en-US" sz="3500">
                <a:latin typeface="Arial"/>
                <a:cs typeface="Arial"/>
              </a:rPr>
              <a:t> </a:t>
            </a:r>
          </a:p>
          <a:p>
            <a:r>
              <a:rPr lang="en-US" sz="3500">
                <a:latin typeface="Arial"/>
                <a:cs typeface="Arial"/>
              </a:rPr>
              <a:t>Descriptions of all accessibility features and accommodations in the </a:t>
            </a:r>
            <a:r>
              <a:rPr lang="en-US" sz="3500">
                <a:latin typeface="Arial"/>
                <a:cs typeface="Arial"/>
                <a:hlinkClick r:id="rId3"/>
              </a:rPr>
              <a:t>Accessibility and Accommodations Manual </a:t>
            </a:r>
            <a:endParaRPr lang="en-US" sz="3500">
              <a:latin typeface="Arial"/>
              <a:cs typeface="Arial"/>
            </a:endParaRPr>
          </a:p>
          <a:p>
            <a:pPr lvl="1"/>
            <a:r>
              <a:rPr lang="en-US" sz="3000">
                <a:latin typeface="Arial"/>
                <a:cs typeface="Arial"/>
              </a:rPr>
              <a:t>Accessibility features: pages 5–7</a:t>
            </a:r>
          </a:p>
          <a:p>
            <a:pPr lvl="1"/>
            <a:r>
              <a:rPr lang="en-US" sz="3000">
                <a:latin typeface="Arial"/>
                <a:cs typeface="Arial"/>
              </a:rPr>
              <a:t>Standard accommodations for students with disabilities: </a:t>
            </a:r>
            <a:br>
              <a:rPr lang="en-US" sz="3000">
                <a:latin typeface="Arial"/>
                <a:cs typeface="Arial"/>
              </a:rPr>
            </a:br>
            <a:r>
              <a:rPr lang="en-US" sz="3000">
                <a:latin typeface="Arial"/>
                <a:cs typeface="Arial"/>
              </a:rPr>
              <a:t>pages 14–20</a:t>
            </a:r>
          </a:p>
          <a:p>
            <a:pPr lvl="1"/>
            <a:r>
              <a:rPr lang="en-US" sz="3000">
                <a:latin typeface="Arial"/>
                <a:cs typeface="Arial"/>
              </a:rPr>
              <a:t>Special access accommodations for students with disabilities: pages 21–24</a:t>
            </a:r>
          </a:p>
          <a:p>
            <a:pPr lvl="1"/>
            <a:r>
              <a:rPr lang="en-US" sz="3000">
                <a:latin typeface="Arial"/>
                <a:cs typeface="Arial"/>
              </a:rPr>
              <a:t>Accommodations for ELs: pages 27–28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647120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05D5C-0749-DAB4-5393-A7BA81FFC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683" y="333226"/>
            <a:ext cx="11973338" cy="7798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948B6"/>
                </a:solidFill>
                <a:latin typeface="Arial"/>
                <a:cs typeface="Arial"/>
              </a:rPr>
              <a:t>Universal Accessibility Features (UF) </a:t>
            </a:r>
            <a:r>
              <a:rPr lang="en-US" sz="4000" dirty="0">
                <a:solidFill>
                  <a:srgbClr val="4948B6"/>
                </a:solidFill>
                <a:latin typeface="Arial"/>
                <a:cs typeface="Arial"/>
              </a:rPr>
              <a:t>for </a:t>
            </a:r>
            <a:r>
              <a:rPr lang="en-US" sz="4000" i="1" dirty="0">
                <a:solidFill>
                  <a:srgbClr val="4948B6"/>
                </a:solidFill>
                <a:latin typeface="Arial"/>
                <a:cs typeface="Arial"/>
              </a:rPr>
              <a:t>All</a:t>
            </a:r>
            <a:r>
              <a:rPr lang="en-US" sz="4000" dirty="0">
                <a:solidFill>
                  <a:srgbClr val="4948B6"/>
                </a:solidFill>
                <a:latin typeface="Arial"/>
                <a:cs typeface="Arial"/>
              </a:rPr>
              <a:t> Students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102AF3-D5CE-1C58-37DC-7B4B989164F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7041139"/>
              </p:ext>
            </p:extLst>
          </p:nvPr>
        </p:nvGraphicFramePr>
        <p:xfrm>
          <a:off x="1628469" y="1113057"/>
          <a:ext cx="9517728" cy="369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8864">
                  <a:extLst>
                    <a:ext uri="{9D8B030D-6E8A-4147-A177-3AD203B41FA5}">
                      <a16:colId xmlns:a16="http://schemas.microsoft.com/office/drawing/2014/main" val="317428150"/>
                    </a:ext>
                  </a:extLst>
                </a:gridCol>
                <a:gridCol w="4758864">
                  <a:extLst>
                    <a:ext uri="{9D8B030D-6E8A-4147-A177-3AD203B41FA5}">
                      <a16:colId xmlns:a16="http://schemas.microsoft.com/office/drawing/2014/main" val="1118004013"/>
                    </a:ext>
                  </a:extLst>
                </a:gridCol>
              </a:tblGrid>
              <a:tr h="36993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Computer</a:t>
                      </a:r>
                      <a:endParaRPr lang="en-US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Paper</a:t>
                      </a:r>
                      <a:endParaRPr lang="en-US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760997330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Highlighter tools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Highlighter tools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2324088904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Color contrast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Colored overlays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960867236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Zoom in/out tool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Magnification tool/device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2678188427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Enlarged cursor/mouse pointer </a:t>
                      </a:r>
                      <a:r>
                        <a:rPr lang="en-US" sz="1800" b="0" i="1" u="none" kern="120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1800" b="0" u="none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Enlarged Pencil/modified writing instrument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2489036963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 u="non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Line reader tool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Tracking device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16807344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Answer Eliminator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Use pencil to eliminate answer choices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1147783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Answer Masking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Mask text or answer(s) with blank card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086357627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latin typeface="Arial"/>
                          <a:ea typeface="Times New Roman"/>
                          <a:cs typeface="Arial"/>
                        </a:rPr>
                        <a:t>Item flag/bookmark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Place marker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803229247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marL="228600" lvl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0">
                          <a:latin typeface="Arial"/>
                          <a:ea typeface="Times New Roman"/>
                          <a:cs typeface="Arial"/>
                        </a:rPr>
                        <a:t>Notepad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228600" lvl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Scratch paper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244833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319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914CE0-95BA-88A3-0499-C4A2023502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683" y="333226"/>
            <a:ext cx="11973338" cy="779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948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Universal Accessibility Features (UF) for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948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948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Students 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AB0A12F-1B5E-2F9F-4DBD-409D4C93C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527649"/>
              </p:ext>
            </p:extLst>
          </p:nvPr>
        </p:nvGraphicFramePr>
        <p:xfrm>
          <a:off x="789709" y="1132540"/>
          <a:ext cx="10601102" cy="179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02">
                  <a:extLst>
                    <a:ext uri="{9D8B030D-6E8A-4147-A177-3AD203B41FA5}">
                      <a16:colId xmlns:a16="http://schemas.microsoft.com/office/drawing/2014/main" val="2995287741"/>
                    </a:ext>
                  </a:extLst>
                </a:gridCol>
              </a:tblGrid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</a:t>
                      </a:r>
                      <a:r>
                        <a:rPr lang="en-US" sz="2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Paper</a:t>
                      </a:r>
                      <a:endParaRPr lang="en-US" sz="2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4829848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latin typeface="Arial"/>
                          <a:ea typeface="Times New Roman"/>
                          <a:cs typeface="Arial"/>
                        </a:rPr>
                        <a:t>Audio aids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787906309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/>
                          <a:ea typeface="Times New Roman"/>
                          <a:cs typeface="Arial"/>
                        </a:rPr>
                        <a:t>Human read-aloud (or sign) </a:t>
                      </a:r>
                      <a:r>
                        <a:rPr lang="en-US" sz="1800" b="0" u="sng" dirty="0">
                          <a:latin typeface="Arial"/>
                          <a:ea typeface="Times New Roman"/>
                          <a:cs typeface="Arial"/>
                        </a:rPr>
                        <a:t>selected words</a:t>
                      </a:r>
                      <a:r>
                        <a:rPr lang="en-US" sz="1800" b="0" dirty="0">
                          <a:latin typeface="Arial"/>
                          <a:ea typeface="Times New Roman"/>
                          <a:cs typeface="Arial"/>
                        </a:rPr>
                        <a:t> on Math</a:t>
                      </a:r>
                      <a:r>
                        <a:rPr lang="en-US" sz="1800" b="0" baseline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0" dirty="0">
                          <a:latin typeface="Arial"/>
                          <a:ea typeface="Times New Roman"/>
                          <a:cs typeface="Arial"/>
                        </a:rPr>
                        <a:t>or STE, as requested by student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266319360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latin typeface="Arial"/>
                          <a:ea typeface="Times New Roman"/>
                          <a:cs typeface="Arial"/>
                        </a:rPr>
                        <a:t>Repeat/clarify test directions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4151529144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/>
                          <a:ea typeface="Times New Roman"/>
                          <a:cs typeface="Arial"/>
                        </a:rPr>
                        <a:t>Test admin redirects student’s attention to test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9352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246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FFD2B-101D-CBB2-0B64-13916CE119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312" y="89552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Designated Accessibility Features (DF) </a:t>
            </a:r>
            <a:r>
              <a:rPr lang="en-US" sz="4000">
                <a:solidFill>
                  <a:srgbClr val="4948B6"/>
                </a:solidFill>
              </a:rPr>
              <a:t>for Any Student, at Principal’s Discretion</a:t>
            </a:r>
            <a:endParaRPr lang="en-US">
              <a:solidFill>
                <a:srgbClr val="4948B6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77203F-3CD5-6056-E2FA-ED6B857D9C1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89709" y="1132540"/>
          <a:ext cx="10945236" cy="496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236">
                  <a:extLst>
                    <a:ext uri="{9D8B030D-6E8A-4147-A177-3AD203B41FA5}">
                      <a16:colId xmlns:a16="http://schemas.microsoft.com/office/drawing/2014/main" val="2995287741"/>
                    </a:ext>
                  </a:extLst>
                </a:gridCol>
              </a:tblGrid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</a:t>
                      </a:r>
                      <a:r>
                        <a:rPr lang="en-US" sz="22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Paper</a:t>
                      </a:r>
                      <a:endParaRPr lang="en-US" sz="22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4829848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Small group test administration (up to 10 students)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906309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Individual (one-to-one) test administration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319360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Frequent supervised breaks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1529144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Test in separate location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524600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Seating in a specified area of room, including study carrel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6896648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Adaptive or specialized furniture or lighting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415021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Noise buffer/noise-cancelling earmuffs/headphones (no music)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3805134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Familiar test administrator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5245557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Student reads test aloud to self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603480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Specific time of day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651455"/>
                  </a:ext>
                </a:extLst>
              </a:tr>
              <a:tr h="97630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“Stop Testing” policy: </a:t>
                      </a:r>
                      <a:r>
                        <a:rPr lang="en-US" sz="2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If student is not responding to test questions after 15</a:t>
                      </a:r>
                      <a:r>
                        <a:rPr lang="en-US" sz="2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</a:t>
                      </a:r>
                      <a:r>
                        <a:rPr lang="en-US" sz="2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minutes, test administrator may ask if student is finished. If so, collect the student’s test materials. Student may sit quietly or be excused.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400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394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D36B2CB-F77F-8F61-04B9-77D6B96E40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0886262"/>
              </p:ext>
            </p:extLst>
          </p:nvPr>
        </p:nvGraphicFramePr>
        <p:xfrm>
          <a:off x="596322" y="903503"/>
          <a:ext cx="11320564" cy="440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282">
                  <a:extLst>
                    <a:ext uri="{9D8B030D-6E8A-4147-A177-3AD203B41FA5}">
                      <a16:colId xmlns:a16="http://schemas.microsoft.com/office/drawing/2014/main" val="1084747061"/>
                    </a:ext>
                  </a:extLst>
                </a:gridCol>
                <a:gridCol w="5660282">
                  <a:extLst>
                    <a:ext uri="{9D8B030D-6E8A-4147-A177-3AD203B41FA5}">
                      <a16:colId xmlns:a16="http://schemas.microsoft.com/office/drawing/2014/main" val="2800098329"/>
                    </a:ext>
                  </a:extLst>
                </a:gridCol>
              </a:tblGrid>
              <a:tr h="4453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Presentation Accommodations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74129"/>
                  </a:ext>
                </a:extLst>
              </a:tr>
              <a:tr h="41919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Arial"/>
                        </a:rPr>
                        <a:t>Computer-Based</a:t>
                      </a:r>
                      <a:endParaRPr lang="en-US" sz="22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Arial"/>
                        </a:rPr>
                        <a:t>Paper-Based</a:t>
                      </a:r>
                      <a:endParaRPr lang="en-US" sz="22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692076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/>
                          <a:cs typeface="Arial"/>
                        </a:rPr>
                        <a:t>Paper test, if unable to use computer </a:t>
                      </a:r>
                      <a:r>
                        <a:rPr lang="en-US" sz="20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/>
                          <a:cs typeface="Arial"/>
                        </a:rPr>
                        <a:t>N/A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673532"/>
                  </a:ext>
                </a:extLst>
              </a:tr>
              <a:tr h="7335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latin typeface="Arial"/>
                          <a:cs typeface="Arial"/>
                        </a:rPr>
                        <a:t>Text-to-speech/Human read-aloud for Math &amp; STE </a:t>
                      </a:r>
                      <a:r>
                        <a:rPr lang="en-US" sz="20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latin typeface="Arial"/>
                          <a:cs typeface="Arial"/>
                        </a:rPr>
                        <a:t>Human read-aloud for Math &amp; STE </a:t>
                      </a:r>
                      <a:r>
                        <a:rPr lang="en-US" sz="20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95224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/>
                          <a:cs typeface="Arial"/>
                        </a:rPr>
                        <a:t>Large print test </a:t>
                      </a:r>
                      <a:r>
                        <a:rPr lang="en-US" sz="20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5641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/>
                          <a:cs typeface="Arial"/>
                        </a:rPr>
                        <a:t>Screen reader for student who is blind </a:t>
                      </a:r>
                      <a:r>
                        <a:rPr lang="en-US" sz="20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or </a:t>
                      </a:r>
                    </a:p>
                    <a:p>
                      <a:pPr lvl="0">
                        <a:buNone/>
                      </a:pPr>
                      <a:r>
                        <a:rPr lang="en-US" sz="2000" b="1" i="0" u="none" strike="noStrike" kern="1200" noProof="0" dirty="0">
                          <a:latin typeface="Arial"/>
                        </a:rPr>
                        <a:t>Assistive Technology: </a:t>
                      </a:r>
                      <a:r>
                        <a:rPr lang="en-US" sz="2000" b="0" i="0" u="none" strike="noStrike" kern="1200" noProof="0" dirty="0">
                          <a:latin typeface="Arial"/>
                        </a:rPr>
                        <a:t>Students who are </a:t>
                      </a:r>
                      <a:r>
                        <a:rPr lang="en-US" sz="2000" b="1" i="0" u="none" strike="noStrike" kern="1200" noProof="0" dirty="0">
                          <a:latin typeface="Arial"/>
                        </a:rPr>
                        <a:t>not</a:t>
                      </a:r>
                      <a:r>
                        <a:rPr lang="en-US" sz="2000" b="0" i="0" u="none" strike="noStrike" kern="1200" noProof="0" dirty="0">
                          <a:latin typeface="Arial"/>
                        </a:rPr>
                        <a:t> blind but use JAWS, NVDA, or ZoomText assistive technology programs </a:t>
                      </a:r>
                    </a:p>
                    <a:p>
                      <a:pPr lvl="0">
                        <a:buNone/>
                      </a:pPr>
                      <a:r>
                        <a:rPr lang="en-US" sz="2000" b="0" i="1" u="none" strike="noStrike" kern="1200" noProof="0" dirty="0">
                          <a:solidFill>
                            <a:srgbClr val="C00000"/>
                          </a:solidFill>
                          <a:latin typeface="Arial"/>
                        </a:rPr>
                        <a:t>(SR/PNP)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/>
                          <a:cs typeface="Arial"/>
                        </a:rPr>
                        <a:t>Braille test </a:t>
                      </a:r>
                      <a:r>
                        <a:rPr lang="en-US" sz="20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6475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D96499D-984E-C7FC-04F7-6597CD48C7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254" y="92146"/>
            <a:ext cx="11907982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</a:rPr>
              <a:t>Accommodations for Students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107986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7A858-DCB0-D9F4-4A03-D89513903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4" y="92146"/>
            <a:ext cx="11907982" cy="1042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48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Accommodations for Students with Disabilities </a:t>
            </a:r>
            <a:r>
              <a:rPr lang="en-US" dirty="0">
                <a:solidFill>
                  <a:srgbClr val="4948B6"/>
                </a:solidFill>
              </a:rPr>
              <a:t>(continued)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48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79DDEEF-6301-BC29-7547-BD686A2B5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825764"/>
              </p:ext>
            </p:extLst>
          </p:nvPr>
        </p:nvGraphicFramePr>
        <p:xfrm>
          <a:off x="596321" y="1321515"/>
          <a:ext cx="10912055" cy="165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2055">
                  <a:extLst>
                    <a:ext uri="{9D8B030D-6E8A-4147-A177-3AD203B41FA5}">
                      <a16:colId xmlns:a16="http://schemas.microsoft.com/office/drawing/2014/main" val="1084747061"/>
                    </a:ext>
                  </a:extLst>
                </a:gridCol>
              </a:tblGrid>
              <a:tr h="445397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Presentation Accommodations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74129"/>
                  </a:ext>
                </a:extLst>
              </a:tr>
              <a:tr h="419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Arial"/>
                        </a:rPr>
                        <a:t>Computer-Based and Paper-Based</a:t>
                      </a:r>
                      <a:endParaRPr lang="en-US" sz="22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692076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  <a:cs typeface="Arial"/>
                        </a:rPr>
                        <a:t>Human signer for Math, STE, and </a:t>
                      </a:r>
                      <a:r>
                        <a:rPr lang="en-US" sz="2000" b="0" u="sng" dirty="0">
                          <a:latin typeface="Arial"/>
                          <a:cs typeface="Arial"/>
                        </a:rPr>
                        <a:t>test questions</a:t>
                      </a:r>
                      <a:r>
                        <a:rPr lang="en-US" sz="2000" b="0" dirty="0">
                          <a:latin typeface="Arial"/>
                          <a:cs typeface="Arial"/>
                        </a:rPr>
                        <a:t> only for ELA </a:t>
                      </a:r>
                      <a:r>
                        <a:rPr lang="en-US" sz="20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9366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  <a:cs typeface="Arial"/>
                        </a:rPr>
                        <a:t>Test administrator helps student track test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3449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39521F-BDCE-6224-0149-5CEE81AB2ACB}"/>
              </a:ext>
            </a:extLst>
          </p:cNvPr>
          <p:cNvSpPr txBox="1"/>
          <p:nvPr/>
        </p:nvSpPr>
        <p:spPr>
          <a:xfrm>
            <a:off x="6299200" y="3429000"/>
            <a:ext cx="51126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cs typeface="Calibri"/>
              </a:rPr>
              <a:t>*Note: Review A&amp;A Manual for complete list of accommodations and descriptions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00017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FFB39D7-AAE9-846E-E2F6-DA5C321FEB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0109" y="0"/>
            <a:ext cx="12011891" cy="1042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48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Accommodations for Students with Disabilities (continued) 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2D2EF4-54DC-F167-854E-EBF3B0741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179662"/>
              </p:ext>
            </p:extLst>
          </p:nvPr>
        </p:nvGraphicFramePr>
        <p:xfrm>
          <a:off x="639972" y="1257793"/>
          <a:ext cx="10912055" cy="359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2055">
                  <a:extLst>
                    <a:ext uri="{9D8B030D-6E8A-4147-A177-3AD203B41FA5}">
                      <a16:colId xmlns:a16="http://schemas.microsoft.com/office/drawing/2014/main" val="2771659967"/>
                    </a:ext>
                  </a:extLst>
                </a:gridCol>
              </a:tblGrid>
              <a:tr h="421820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Accommodations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606631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Computer-Based and Paper-Based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2060978176"/>
                  </a:ext>
                </a:extLst>
              </a:tr>
              <a:tr h="7532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Pre-approved ELA graphic organizer or Math/STE reference sheets </a:t>
                      </a:r>
                    </a:p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(Customized reference sheet allowed, if approved by DESE, 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STE tests)</a:t>
                      </a:r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(SR/PNP)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0854"/>
                  </a:ext>
                </a:extLst>
              </a:tr>
              <a:tr h="7532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scribe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speech-to-text device 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Math/STE (Dictation)</a:t>
                      </a:r>
                    </a:p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(Note: 504 plan needed for injured writing arm/hand) </a:t>
                      </a:r>
                      <a:r>
                        <a:rPr lang="en-US" sz="2200" b="0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(SR/PNP)</a:t>
                      </a:r>
                      <a:endParaRPr lang="en-US" sz="2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543141"/>
                  </a:ext>
                </a:extLst>
              </a:tr>
              <a:tr h="4218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 recorded (audio or video), then transcribed by student during playback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71882"/>
                  </a:ext>
                </a:extLst>
              </a:tr>
              <a:tr h="421820">
                <a:tc>
                  <a:txBody>
                    <a:bodyPr/>
                    <a:lstStyle/>
                    <a:p>
                      <a:pPr algn="ctr"/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 placement of test responses 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25868"/>
                  </a:ext>
                </a:extLst>
              </a:tr>
              <a:tr h="4218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Braille writer, note-taker, or refreshable Braille 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78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8" y="1190322"/>
            <a:ext cx="11189694" cy="4871863"/>
          </a:xfrm>
        </p:spPr>
        <p:txBody>
          <a:bodyPr>
            <a:normAutofit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may be covered during the course of the presentation.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at the end of this session.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email questions and answers to participants.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</a:rPr>
              <a:t>Email questions about individual records or specific questions about your school/district to </a:t>
            </a:r>
            <a:r>
              <a:rPr lang="en-US" dirty="0">
                <a:hlinkClick r:id="rId2"/>
              </a:rPr>
              <a:t>mcas@doe.mass.edu</a:t>
            </a:r>
            <a:r>
              <a:rPr lang="en-US" dirty="0"/>
              <a:t> </a:t>
            </a:r>
            <a:r>
              <a:rPr lang="en-US" dirty="0">
                <a:solidFill>
                  <a:srgbClr val="010203"/>
                </a:solidFill>
              </a:rPr>
              <a:t>instead of asking here. </a:t>
            </a: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 and are being posted in the chat.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“CC” to enable closed captioning (if needed).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31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C47A87-30E0-A8BD-9408-10F780BEF9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109" y="0"/>
            <a:ext cx="12011891" cy="1042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948B6"/>
                </a:solidFill>
              </a:rPr>
              <a:t>Accommodations for Students with Disabilities (continued) 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BC122D-206A-455B-CABF-B6D38DE72AC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4282240"/>
              </p:ext>
            </p:extLst>
          </p:nvPr>
        </p:nvGraphicFramePr>
        <p:xfrm>
          <a:off x="789709" y="1161909"/>
          <a:ext cx="10612582" cy="231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6291">
                  <a:extLst>
                    <a:ext uri="{9D8B030D-6E8A-4147-A177-3AD203B41FA5}">
                      <a16:colId xmlns:a16="http://schemas.microsoft.com/office/drawing/2014/main" val="2771659967"/>
                    </a:ext>
                  </a:extLst>
                </a:gridCol>
                <a:gridCol w="5306291">
                  <a:extLst>
                    <a:ext uri="{9D8B030D-6E8A-4147-A177-3AD203B41FA5}">
                      <a16:colId xmlns:a16="http://schemas.microsoft.com/office/drawing/2014/main" val="709730607"/>
                    </a:ext>
                  </a:extLst>
                </a:gridCol>
              </a:tblGrid>
              <a:tr h="4218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Accommodations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606631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Computer-Based</a:t>
                      </a:r>
                      <a:endParaRPr lang="en-US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Paper-Based</a:t>
                      </a:r>
                      <a:endParaRPr lang="en-US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2060978176"/>
                  </a:ext>
                </a:extLst>
              </a:tr>
              <a:tr h="753251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Answers recorded in test booklet or special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77160"/>
                  </a:ext>
                </a:extLst>
              </a:tr>
              <a:tr h="75325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Typed responses </a:t>
                      </a:r>
                      <a:r>
                        <a:rPr lang="en-US" sz="2200" b="0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(SR/PNP)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(Transcription not needed)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5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31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D207-831B-4278-A19C-D3D29F1C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Demonstrations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5549F-2CDC-436C-B50E-9EF05461EA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40AB-6187-4A00-B309-639B45B30E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1230313"/>
            <a:ext cx="10716532" cy="5049837"/>
          </a:xfrm>
        </p:spPr>
        <p:txBody>
          <a:bodyPr/>
          <a:lstStyle/>
          <a:p>
            <a:r>
              <a:rPr lang="en-US"/>
              <a:t>Text-to-Speech Tool* </a:t>
            </a:r>
          </a:p>
          <a:p>
            <a:r>
              <a:rPr lang="en-US"/>
              <a:t>Answer Masking and Color Contrast (available for all tests)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000"/>
              <a:t>*On the Grade 8 Civics Field Test, text-to-speech will have a different appearance (</a:t>
            </a:r>
            <a:r>
              <a:rPr lang="en-US" sz="2000">
                <a:solidFill>
                  <a:srgbClr val="222222"/>
                </a:solidFill>
                <a:hlinkClick r:id="rId3"/>
              </a:rPr>
              <a:t>see Civics accommodated practice tests</a:t>
            </a:r>
            <a:r>
              <a:rPr lang="en-US" sz="2000">
                <a:solidFill>
                  <a:srgbClr val="222222"/>
                </a:solidFill>
              </a:rPr>
              <a:t>)</a:t>
            </a:r>
            <a:r>
              <a:rPr lang="en-US" sz="2000"/>
              <a:t>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15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DF82ED-352E-F4BB-5CD7-B5902A4F93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691" y="154463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</a:rPr>
              <a:t>Special Access Accommodations (SAs)</a:t>
            </a:r>
            <a:endParaRPr lang="en-US" sz="4000" i="1">
              <a:solidFill>
                <a:srgbClr val="4948B6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F18922-2E0D-DBE1-763C-EF79C3000B5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5497789"/>
              </p:ext>
            </p:extLst>
          </p:nvPr>
        </p:nvGraphicFramePr>
        <p:xfrm>
          <a:off x="489527" y="1197451"/>
          <a:ext cx="11212946" cy="48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46">
                  <a:extLst>
                    <a:ext uri="{9D8B030D-6E8A-4147-A177-3AD203B41FA5}">
                      <a16:colId xmlns:a16="http://schemas.microsoft.com/office/drawing/2014/main" val="781508356"/>
                    </a:ext>
                  </a:extLst>
                </a:gridCol>
              </a:tblGrid>
              <a:tr h="507631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Computer and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634030"/>
                  </a:ext>
                </a:extLst>
              </a:tr>
              <a:tr h="507631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Text-to-speech/Human reader for ELA </a:t>
                      </a: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406"/>
                  </a:ext>
                </a:extLst>
              </a:tr>
              <a:tr h="507631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Signing the ELA reading passages </a:t>
                      </a: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238354"/>
                  </a:ext>
                </a:extLst>
              </a:tr>
              <a:tr h="90648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Scribe responses or speech-to-text for ELA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(SR/PNP)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985766"/>
                  </a:ext>
                </a:extLst>
              </a:tr>
              <a:tr h="966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Calculator or other mathematics tool,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device,</a:t>
                      </a:r>
                      <a:r>
                        <a:rPr lang="en-US" sz="22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or manipulatives </a:t>
                      </a:r>
                      <a:endParaRPr lang="en-US" sz="22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on non-calculator session of Math </a:t>
                      </a: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736764"/>
                  </a:ext>
                </a:extLst>
              </a:tr>
              <a:tr h="96691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Spell-checker for ELA  </a:t>
                      </a: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200" b="0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(Note: available to </a:t>
                      </a:r>
                      <a:r>
                        <a:rPr lang="en-US" sz="2200" b="0" u="sng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all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students for STE, but not Math)</a:t>
                      </a:r>
                      <a:endParaRPr lang="en-US" sz="2200" b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65749"/>
                  </a:ext>
                </a:extLst>
              </a:tr>
              <a:tr h="507631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Word prediction for ELA  </a:t>
                      </a: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8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46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BFF594-13D0-E2A0-EB2D-1A18873D59C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849532"/>
              </p:ext>
            </p:extLst>
          </p:nvPr>
        </p:nvGraphicFramePr>
        <p:xfrm>
          <a:off x="637544" y="1158729"/>
          <a:ext cx="10824783" cy="4983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4783">
                  <a:extLst>
                    <a:ext uri="{9D8B030D-6E8A-4147-A177-3AD203B41FA5}">
                      <a16:colId xmlns:a16="http://schemas.microsoft.com/office/drawing/2014/main" val="3455831791"/>
                    </a:ext>
                  </a:extLst>
                </a:gridCol>
              </a:tblGrid>
              <a:tr h="532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Computer and Paper</a:t>
                      </a:r>
                      <a:endParaRPr lang="en-US" sz="22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95997"/>
                  </a:ext>
                </a:extLst>
              </a:tr>
              <a:tr h="951041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Approved Bilingual Word-to-Word Dictionary or Glossary</a:t>
                      </a:r>
                      <a:br>
                        <a:rPr lang="en-US" sz="2200" b="1" u="non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2200" b="0" u="none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en-US" sz="2200" b="0" u="none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  <a:hlinkClick r:id="rId2"/>
                        </a:rPr>
                        <a:t>Updated policy to allow certain electronic word-to-word dictionary apps</a:t>
                      </a:r>
                      <a:r>
                        <a:rPr lang="en-US" sz="2200" b="0" u="none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en-US" sz="2200" b="0" u="none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7081862"/>
                  </a:ext>
                </a:extLst>
              </a:tr>
              <a:tr h="532582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Paper-based Test </a:t>
                      </a: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200" b="1" i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873938"/>
                  </a:ext>
                </a:extLst>
              </a:tr>
              <a:tr h="532582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Text-to-speech/human reader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for Math and STE (in English) </a:t>
                      </a: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200" b="0" i="1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9857703"/>
                  </a:ext>
                </a:extLst>
              </a:tr>
              <a:tr h="532582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Scribe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for Math and STE </a:t>
                      </a: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27089"/>
                  </a:ext>
                </a:extLst>
              </a:tr>
              <a:tr h="951041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Spanish/English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edition of the grade 10 Mathematics test or retest </a:t>
                      </a:r>
                      <a:br>
                        <a:rPr lang="en-US" sz="22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and June High School Science (if enrolled up to 3 years) </a:t>
                      </a:r>
                      <a:r>
                        <a:rPr lang="en-US" sz="2200" b="0" i="1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(SR/PNP)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893769"/>
                  </a:ext>
                </a:extLst>
              </a:tr>
              <a:tr h="951041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Read aloud/repeat/clarify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test </a:t>
                      </a:r>
                      <a:r>
                        <a:rPr lang="en-US" sz="2200" b="1" u="sng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directions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in student’s native language </a:t>
                      </a:r>
                      <a:endParaRPr lang="en-US" sz="2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(if native language speaker is available)</a:t>
                      </a:r>
                      <a:endParaRPr lang="en-US" sz="2200" b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80827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1A2154-272B-1589-21F3-5C75983F2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773" y="115743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Accommodations for English Learners (ELs)</a:t>
            </a:r>
          </a:p>
        </p:txBody>
      </p:sp>
    </p:spTree>
    <p:extLst>
      <p:ext uri="{BB962C8B-B14F-4D97-AF65-F5344CB8AC3E}">
        <p14:creationId xmlns:p14="http://schemas.microsoft.com/office/powerpoint/2010/main" val="33804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C84C2-6A9C-807E-B80F-72BB9B0A72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218" y="992477"/>
            <a:ext cx="11360727" cy="5123188"/>
          </a:xfrm>
        </p:spPr>
        <p:txBody>
          <a:bodyPr>
            <a:normAutofit fontScale="70000" lnSpcReduction="20000"/>
          </a:bodyPr>
          <a:lstStyle/>
          <a:p>
            <a:pPr marL="914400" lvl="2" indent="0">
              <a:buNone/>
            </a:pPr>
            <a:r>
              <a:rPr lang="en-US" sz="3100" b="1">
                <a:solidFill>
                  <a:srgbClr val="FF0000"/>
                </a:solidFill>
              </a:rPr>
              <a:t>The following accommodations </a:t>
            </a:r>
            <a:r>
              <a:rPr lang="en-US" sz="3100" b="1" u="sng">
                <a:solidFill>
                  <a:srgbClr val="FF0000"/>
                </a:solidFill>
              </a:rPr>
              <a:t>must be assigned correctly before testing</a:t>
            </a:r>
            <a:r>
              <a:rPr lang="en-US" sz="3100" b="1">
                <a:solidFill>
                  <a:srgbClr val="FF0000"/>
                </a:solidFill>
              </a:rPr>
              <a:t>. </a:t>
            </a:r>
          </a:p>
          <a:p>
            <a:pPr marL="914400" lvl="2" indent="0">
              <a:buNone/>
            </a:pPr>
            <a:endParaRPr lang="en-US" sz="1000" b="1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3100" b="1">
                <a:solidFill>
                  <a:srgbClr val="FF0000"/>
                </a:solidFill>
              </a:rPr>
              <a:t>If not assigned correctly, a student’s test will need to be stopped and a new test will need to be set up, and the student may need to retake a portion of the test.</a:t>
            </a:r>
          </a:p>
          <a:p>
            <a:r>
              <a:rPr lang="en-US" sz="3400" b="1"/>
              <a:t>Form-dependent accommodations for CBT:</a:t>
            </a:r>
          </a:p>
          <a:p>
            <a:pPr lvl="1"/>
            <a:r>
              <a:rPr lang="en-US" sz="3100"/>
              <a:t>Text-to-speech</a:t>
            </a:r>
          </a:p>
          <a:p>
            <a:pPr lvl="1"/>
            <a:r>
              <a:rPr lang="en-US" sz="3100"/>
              <a:t>Screen reader</a:t>
            </a:r>
          </a:p>
          <a:p>
            <a:pPr lvl="1"/>
            <a:r>
              <a:rPr lang="en-US" sz="3100"/>
              <a:t>ASL</a:t>
            </a:r>
          </a:p>
          <a:p>
            <a:pPr lvl="1"/>
            <a:r>
              <a:rPr lang="en-US" sz="3100"/>
              <a:t>Spanish/English</a:t>
            </a:r>
          </a:p>
          <a:p>
            <a:pPr lvl="1"/>
            <a:r>
              <a:rPr lang="en-US" sz="3100"/>
              <a:t>Compatible assistive technology</a:t>
            </a:r>
          </a:p>
          <a:p>
            <a:pPr lvl="1"/>
            <a:r>
              <a:rPr lang="en-US" sz="3100"/>
              <a:t>Human read-aloud</a:t>
            </a:r>
          </a:p>
          <a:p>
            <a:pPr lvl="1"/>
            <a:r>
              <a:rPr lang="en-US" sz="3100"/>
              <a:t>Human signer </a:t>
            </a:r>
          </a:p>
          <a:p>
            <a:r>
              <a:rPr lang="en-US" sz="3400" b="1"/>
              <a:t>Form-dependent accommodations for PBT:</a:t>
            </a:r>
          </a:p>
          <a:p>
            <a:pPr lvl="1"/>
            <a:r>
              <a:rPr lang="en-US" sz="3100"/>
              <a:t>Large-print</a:t>
            </a:r>
          </a:p>
          <a:p>
            <a:pPr lvl="1"/>
            <a:r>
              <a:rPr lang="en-US" sz="3100"/>
              <a:t>Braille</a:t>
            </a:r>
            <a:endParaRPr lang="en-US" sz="2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22FC5-421A-0EAF-1748-7860E0E986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84571"/>
            <a:ext cx="10515600" cy="1042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48B6"/>
                </a:solidFill>
              </a:rPr>
              <a:t>Form-Dependent Accommodations</a:t>
            </a:r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9ECB529A-5876-40A8-B453-7ED96C969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218" y="78252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083C0-3A1D-4014-81E6-370E00104882}"/>
              </a:ext>
            </a:extLst>
          </p:cNvPr>
          <p:cNvSpPr txBox="1"/>
          <p:nvPr/>
        </p:nvSpPr>
        <p:spPr>
          <a:xfrm>
            <a:off x="7753350" y="2733675"/>
            <a:ext cx="372089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See the new Appendix A: PAN Guidance for </a:t>
            </a:r>
            <a:b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Form-Dependent Accommodations in the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Guide to the SR/PNP Process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15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/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9EAC-267A-9001-7EA7-81B037B3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41" y="2278116"/>
            <a:ext cx="10660117" cy="2301768"/>
          </a:xfrm>
        </p:spPr>
        <p:txBody>
          <a:bodyPr>
            <a:noAutofit/>
          </a:bodyPr>
          <a:lstStyle/>
          <a:p>
            <a:r>
              <a:rPr lang="en-US" sz="4400" dirty="0"/>
              <a:t>4. Accessibility and Accommodations Related to the </a:t>
            </a:r>
            <a:r>
              <a:rPr lang="en-US" sz="4400" dirty="0">
                <a:solidFill>
                  <a:srgbClr val="4948B6"/>
                </a:solidFill>
              </a:rPr>
              <a:t>Student Registration/Personal Needs Profile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6310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6F013C-3533-D035-B0DB-CCF4372092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365125"/>
            <a:ext cx="101727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What is the Student Registration/Personal Needs Profile (SR/PNP)?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CBD54A-2BF6-3636-675E-21F0F1ECC2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1547565"/>
            <a:ext cx="11515726" cy="467951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Registration/Personal Needs Profile (SR/PNP) is a collection of student-level data, including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student demographic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test registration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information on selected accommodations that a student will use during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SR/PNP process must be completed to determine the basis for the initial shipment of materials to schools, including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test administration manuals (CBT and PBT)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Student ID Labels for paper-based tests (PBT)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PBT test and answer booklets, including special test editions (e.g., large-print, Braille)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SR/PNP determines initial test orders and provides a record of students tested and the accommodations they used.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more information, view the recording of the </a:t>
            </a:r>
            <a:r>
              <a:rPr lang="en-US" sz="2400" dirty="0">
                <a:hlinkClick r:id="rId2"/>
              </a:rPr>
              <a:t>Overview of the SR/PNP training session from January 18, 2024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6835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88D33-B0C5-A3BA-6B4D-5B16A50DA7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365125"/>
            <a:ext cx="12140925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SR/PNP: Special Test Forms and Selected Accessibility Features and Accommodations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18226182-B3A4-0194-FB4D-AE842CB54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4937" y="1702747"/>
            <a:ext cx="3821002" cy="4966673"/>
            <a:chOff x="193918" y="1212034"/>
            <a:chExt cx="3809229" cy="4867597"/>
          </a:xfrm>
        </p:grpSpPr>
        <p:sp>
          <p:nvSpPr>
            <p:cNvPr id="8" name="Subtitle 2" descr="Special Test Forms&#10;Text-to-Speech&#10;Large Print Test Edition&#10;Braille Test Edition&#10;Web Extension AT Form*&#10;Screen Reader Edition       &#10;Compatible Assistive Technology  &#10;American Sign Language Video (ASL edition)&#10;&#10;">
              <a:extLst>
                <a:ext uri="{FF2B5EF4-FFF2-40B4-BE49-F238E27FC236}">
                  <a16:creationId xmlns:a16="http://schemas.microsoft.com/office/drawing/2014/main" id="{4BAED5BE-9645-9A7D-BE2C-C4562CA7521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918" y="1212034"/>
              <a:ext cx="3809229" cy="3787749"/>
            </a:xfrm>
            <a:prstGeom prst="rect">
              <a:avLst/>
            </a:prstGeom>
            <a:solidFill>
              <a:srgbClr val="E6EAF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33363" algn="l"/>
                  <a:tab pos="457200" algn="l"/>
                </a:tabLst>
              </a:pPr>
              <a:r>
                <a:rPr kumimoji="0" lang="en-US" altLang="en-US" sz="2000" b="1" i="0" u="sng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itchFamily="34" charset="0"/>
                </a:rPr>
                <a:t>Special Test Forms - CBT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233363" algn="l"/>
                  <a:tab pos="457200" algn="l"/>
                </a:tabLst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itchFamily="34" charset="0"/>
                </a:rPr>
                <a:t>Text-to-Speech</a:t>
              </a: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q"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itchFamily="34" charset="0"/>
                </a:rPr>
                <a:t>Screen Reader Edition       </a:t>
              </a:r>
              <a:endParaRPr kumimoji="0" lang="en-US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q"/>
              </a:pPr>
              <a:r>
                <a:rPr lang="en-US" altLang="en-US" sz="1900">
                  <a:solidFill>
                    <a:srgbClr val="000000"/>
                  </a:solidFill>
                  <a:ea typeface="Times New Roman" panose="02020603050405020304" pitchFamily="18" charset="0"/>
                  <a:cs typeface="Arial" pitchFamily="34" charset="0"/>
                </a:rPr>
                <a:t>American Sign Language Video (ASL edition)</a:t>
              </a: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q"/>
              </a:pPr>
              <a:r>
                <a:rPr kumimoji="0" lang="en-US" altLang="en-US" sz="190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Arial" pitchFamily="34" charset="0"/>
                </a:rPr>
                <a:t>Spanish/English </a:t>
              </a:r>
              <a:r>
                <a:rPr lang="en-US" altLang="en-US" sz="1900">
                  <a:solidFill>
                    <a:schemeClr val="tx1">
                      <a:lumMod val="50000"/>
                    </a:schemeClr>
                  </a:solidFill>
                  <a:ea typeface="Times New Roman" panose="02020603050405020304" pitchFamily="18" charset="0"/>
                  <a:cs typeface="Arial" pitchFamily="34" charset="0"/>
                </a:rPr>
                <a:t>Edition</a:t>
              </a:r>
              <a:endParaRPr kumimoji="0" lang="en-US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233363" algn="l"/>
                  <a:tab pos="457200" algn="l"/>
                </a:tabLst>
              </a:pPr>
              <a:r>
                <a:rPr lang="en-US" altLang="en-US" sz="1900">
                  <a:solidFill>
                    <a:schemeClr val="tx1">
                      <a:lumMod val="50000"/>
                    </a:schemeClr>
                  </a:solidFill>
                  <a:ea typeface="Times New Roman" panose="02020603050405020304" pitchFamily="18" charset="0"/>
                  <a:cs typeface="Arial" pitchFamily="34" charset="0"/>
                </a:rPr>
                <a:t>Web Extension AT Form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233363" algn="l"/>
                  <a:tab pos="457200" algn="l"/>
                </a:tabLst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itchFamily="34" charset="0"/>
                </a:rPr>
                <a:t>Compatible Assistive Technology  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900" b="1" u="sng">
                  <a:solidFill>
                    <a:srgbClr val="000000"/>
                  </a:solidFill>
                  <a:ea typeface="Times New Roman" panose="02020603050405020304" pitchFamily="18" charset="0"/>
                  <a:cs typeface="Arial" pitchFamily="34" charset="0"/>
                </a:rPr>
                <a:t>Special Test Forms – PBT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233363" algn="l"/>
                  <a:tab pos="457200" algn="l"/>
                </a:tabLst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itchFamily="34" charset="0"/>
                </a:rPr>
                <a:t>Large Print Test Edition</a:t>
              </a:r>
              <a:endParaRPr kumimoji="0" lang="en-US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233363" algn="l"/>
                  <a:tab pos="457200" algn="l"/>
                </a:tabLst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itchFamily="34" charset="0"/>
                </a:rPr>
                <a:t>Braille Test Edition</a:t>
              </a:r>
            </a:p>
            <a:p>
              <a:pPr>
                <a:lnSpc>
                  <a:spcPct val="110000"/>
                </a:lnSpc>
              </a:pPr>
              <a:endPara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endParaRPr>
            </a:p>
            <a:p>
              <a:pPr marR="0" lvl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33363" algn="l"/>
                  <a:tab pos="457200" algn="l"/>
                </a:tabLst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itchFamily="34" charset="0"/>
                </a:rPr>
                <a:t>       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" name="TextBox 3" descr="Accessibility Features &#10;Answer Masking&#10;Alternate Mouse/Cursor*&#10;Alternative Background and &#10; Font Color&#10;&#10;">
              <a:extLst>
                <a:ext uri="{FF2B5EF4-FFF2-40B4-BE49-F238E27FC236}">
                  <a16:creationId xmlns:a16="http://schemas.microsoft.com/office/drawing/2014/main" id="{53FE0780-F156-388F-0EDC-9B1BAB616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18" y="5083148"/>
              <a:ext cx="3809229" cy="996483"/>
            </a:xfrm>
            <a:prstGeom prst="rect">
              <a:avLst/>
            </a:prstGeom>
            <a:solidFill>
              <a:srgbClr val="E6EAF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kumimoji="0" lang="en-US" altLang="en-US" sz="2000" b="1" i="0" u="sng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Times New Roman" panose="02020603050405020304" pitchFamily="18" charset="0"/>
                  <a:cs typeface="Arial"/>
                </a:rPr>
                <a:t>Accessibility Features</a:t>
              </a:r>
              <a:r>
                <a:rPr lang="en-US" altLang="en-US" sz="2000" b="1" u="sng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Arial"/>
                </a:rPr>
                <a:t> 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itchFamily="34" charset="0"/>
              </a:endParaRPr>
            </a:p>
            <a:p>
              <a:pPr marL="285750" indent="-285750">
                <a:lnSpc>
                  <a:spcPct val="110000"/>
                </a:lnSpc>
                <a:buFont typeface="Wingdings" panose="05000000000000000000" pitchFamily="2" charset="2"/>
                <a:buChar char="q"/>
              </a:pPr>
              <a:r>
                <a:rPr lang="en-US" altLang="en-US" sz="1900">
                  <a:solidFill>
                    <a:schemeClr val="tx1">
                      <a:lumMod val="50000"/>
                    </a:schemeClr>
                  </a:solidFill>
                  <a:latin typeface="Arial"/>
                  <a:ea typeface="Times New Roman" panose="02020603050405020304" pitchFamily="18" charset="0"/>
                  <a:cs typeface="Arial"/>
                </a:rPr>
                <a:t>Enlarged Cursor/Mouse</a:t>
              </a:r>
              <a:endParaRPr lang="en-US" altLang="en-US" sz="190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endParaRPr>
            </a:p>
            <a:p>
              <a:pPr marR="0" lvl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93688" algn="l"/>
                </a:tabLst>
              </a:pPr>
              <a:endParaRPr lang="en-US" altLang="en-US" sz="19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endParaRPr>
            </a:p>
            <a:p>
              <a:pPr marL="293370" marR="0" lvl="0" indent="-29337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93688" algn="l"/>
                </a:tabLst>
              </a:pPr>
              <a:endPara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endParaRPr>
            </a:p>
            <a:p>
              <a:pPr marL="293370" marR="0" lvl="0" indent="-29337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93688" algn="l"/>
                </a:tabLst>
              </a:pPr>
              <a:endParaRPr lang="en-US" altLang="en-US" sz="2000">
                <a:cs typeface="Arial" pitchFamily="34" charset="0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457200" algn="l"/>
                </a:tabLst>
              </a:pPr>
              <a:endPara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2" descr="Selected Accommodations&#10;Human Read Aloud &#10;Human Read Aloud (Special Access - ELA)&#10;Human Signer &#10;Human Signer (Special Access - ELA)&#10;Human Scribe &#10;Human Scribe (Special Access - ELA)&#10;Speech-to-Text (for Math and STE)&#10;Speech-to-Text (Special Access - ELA)&#10;Graphic Organizer/Reference Sheet&#10;Typed Responses&#10;Calculation Device on Non-Calculator test session(s) (Math only)&#10;Spell-Checker (Special Access - ELA)&#10;Word Prediction (Special Access - ELA)&#10;Other Accommodation Not Listed&#10;&#10;">
            <a:extLst>
              <a:ext uri="{FF2B5EF4-FFF2-40B4-BE49-F238E27FC236}">
                <a16:creationId xmlns:a16="http://schemas.microsoft.com/office/drawing/2014/main" id="{8873AB93-A852-C765-3CE8-BD07134A3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763" y="1702747"/>
            <a:ext cx="7925162" cy="4966673"/>
          </a:xfrm>
          <a:prstGeom prst="rect">
            <a:avLst/>
          </a:prstGeom>
          <a:solidFill>
            <a:srgbClr val="E6EA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33363" algn="l"/>
                <a:tab pos="457200" algn="l"/>
              </a:tabLst>
            </a:pPr>
            <a:r>
              <a:rPr kumimoji="0" lang="en-US" altLang="en-US" sz="20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Selected Accommodations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itchFamily="34" charset="0"/>
            </a:endParaRP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Human Read-Aloud </a:t>
            </a: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19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Human Read-Aloud (Special Access - ELA)</a:t>
            </a:r>
            <a:endParaRPr kumimoji="0" lang="en-US" altLang="en-US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itchFamily="34" charset="0"/>
            </a:endParaRP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Human Signer </a:t>
            </a: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lang="en-US" altLang="en-US" sz="19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Human Signer (Special Access - ELA)</a:t>
            </a:r>
            <a:endParaRPr kumimoji="0" lang="en-US" altLang="en-US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itchFamily="34" charset="0"/>
            </a:endParaRP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Human Scribe </a:t>
            </a: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lang="en-US" altLang="en-US" sz="19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Human Scribe (Special Access - ELA)</a:t>
            </a:r>
            <a:endParaRPr kumimoji="0" lang="en-US" altLang="en-US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itchFamily="34" charset="0"/>
            </a:endParaRP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Speech-to-Text (for Math and STE)</a:t>
            </a:r>
            <a:endParaRPr kumimoji="0" lang="en-US" altLang="en-US" sz="1900" b="0" i="1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itchFamily="34" charset="0"/>
            </a:endParaRP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lang="en-US" altLang="en-US" sz="19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Speech-to-Text (Special Access - ELA)</a:t>
            </a:r>
            <a:endParaRPr kumimoji="0" lang="en-US" altLang="en-US" sz="19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itchFamily="34" charset="0"/>
            </a:endParaRP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Graphic Organizer/Reference Sheet</a:t>
            </a: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Typed Responses</a:t>
            </a: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Calculation Device on Noncalculator test session(s) (Math only)</a:t>
            </a: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Spell-Checker </a:t>
            </a:r>
            <a:r>
              <a:rPr lang="en-US" altLang="en-US" sz="19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(Special Access - ELA)</a:t>
            </a:r>
            <a:endParaRPr kumimoji="0" lang="en-US" altLang="en-US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itchFamily="34" charset="0"/>
            </a:endParaRP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Word Prediction </a:t>
            </a:r>
            <a:r>
              <a:rPr lang="en-US" altLang="en-US" sz="19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(Special Access - ELA</a:t>
            </a:r>
            <a:r>
              <a:rPr kumimoji="0" lang="en-US" altLang="en-US" sz="19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)</a:t>
            </a: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itchFamily="34" charset="0"/>
              </a:rPr>
              <a:t>Other Accommodation Not Listed</a:t>
            </a:r>
            <a:endParaRPr kumimoji="0" lang="en-US" altLang="en-US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8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B23B03-EBA7-D94F-6587-36285A5844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6808" y="984431"/>
            <a:ext cx="10515600" cy="263366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400" b="1"/>
              <a:t>Field Definitions </a:t>
            </a:r>
            <a:r>
              <a:rPr lang="en-US" sz="2400"/>
              <a:t>describes each accommodation. </a:t>
            </a:r>
          </a:p>
          <a:p>
            <a:pPr>
              <a:spcBef>
                <a:spcPts val="300"/>
              </a:spcBef>
            </a:pPr>
            <a:r>
              <a:rPr lang="en-US" sz="2400" b="1"/>
              <a:t>Administrations </a:t>
            </a:r>
            <a:r>
              <a:rPr lang="en-US" sz="2400"/>
              <a:t>lists availability on specific tests.</a:t>
            </a:r>
          </a:p>
          <a:p>
            <a:pPr>
              <a:spcBef>
                <a:spcPts val="300"/>
              </a:spcBef>
            </a:pPr>
            <a:r>
              <a:rPr lang="en-US" sz="2400" b="1"/>
              <a:t>Field Notes </a:t>
            </a:r>
            <a:r>
              <a:rPr lang="en-US" sz="2400"/>
              <a:t>indicates other accommodations that cannot be co-selected. </a:t>
            </a:r>
          </a:p>
          <a:p>
            <a:pPr>
              <a:spcBef>
                <a:spcPts val="300"/>
              </a:spcBef>
            </a:pPr>
            <a:r>
              <a:rPr lang="en-US" sz="2400" b="1"/>
              <a:t>Expected Values </a:t>
            </a:r>
            <a:r>
              <a:rPr lang="en-US" sz="2400"/>
              <a:t>indicates options for selecting the accommodation.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FAC572-7A91-9ADA-2E2D-63AB0081FE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455" y="225261"/>
            <a:ext cx="10515600" cy="850611"/>
          </a:xfrm>
        </p:spPr>
        <p:txBody>
          <a:bodyPr/>
          <a:lstStyle/>
          <a:p>
            <a:r>
              <a:rPr lang="en-US" sz="4400">
                <a:solidFill>
                  <a:srgbClr val="4948B6"/>
                </a:solidFill>
                <a:hlinkClick r:id="rId2"/>
              </a:rPr>
              <a:t>Guide to the SR/PNP Process</a:t>
            </a:r>
            <a:endParaRPr lang="en-US">
              <a:solidFill>
                <a:srgbClr val="4948B6"/>
              </a:solidFill>
            </a:endParaRPr>
          </a:p>
        </p:txBody>
      </p:sp>
      <p:pic>
        <p:nvPicPr>
          <p:cNvPr id="6" name="Picture 5" descr="Image displays SR/PNP csv file, column headers">
            <a:extLst>
              <a:ext uri="{FF2B5EF4-FFF2-40B4-BE49-F238E27FC236}">
                <a16:creationId xmlns:a16="http://schemas.microsoft.com/office/drawing/2014/main" id="{88356613-5D38-0F72-79F4-F45217BCC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20" y="2721772"/>
            <a:ext cx="10698759" cy="33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Slides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emailed to participants before this session from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MCASEvents@cognia.org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are now being posted in the chat.</a:t>
            </a:r>
          </a:p>
          <a:p>
            <a:pPr lvl="2" indent="-457200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slides in the chat, ask in the Q&amp;A.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send the slides again to participants, and they will be posted in the MCAS Resource Center along with the recording. </a:t>
            </a:r>
          </a:p>
        </p:txBody>
      </p:sp>
    </p:spTree>
    <p:extLst>
      <p:ext uri="{BB962C8B-B14F-4D97-AF65-F5344CB8AC3E}">
        <p14:creationId xmlns:p14="http://schemas.microsoft.com/office/powerpoint/2010/main" val="4011166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D184-5E55-6A1F-600E-CA08B87C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752"/>
            <a:ext cx="10515600" cy="3131507"/>
          </a:xfrm>
        </p:spPr>
        <p:txBody>
          <a:bodyPr>
            <a:normAutofit/>
          </a:bodyPr>
          <a:lstStyle/>
          <a:p>
            <a:r>
              <a:rPr lang="en-US"/>
              <a:t>5. Preparation for Testing</a:t>
            </a:r>
          </a:p>
        </p:txBody>
      </p:sp>
    </p:spTree>
    <p:extLst>
      <p:ext uri="{BB962C8B-B14F-4D97-AF65-F5344CB8AC3E}">
        <p14:creationId xmlns:p14="http://schemas.microsoft.com/office/powerpoint/2010/main" val="1125100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17144D-392B-683F-8E6E-487E753F6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599" y="365124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</a:rPr>
              <a:t>Preparing for Test Administration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0278B-4343-4452-3142-3D0C52F6E1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891" y="1408112"/>
            <a:ext cx="11000509" cy="467056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Provide training to test administrators who will provide accommodations.</a:t>
            </a:r>
          </a:p>
          <a:p>
            <a:pPr marL="228600" indent="-22860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b="1" u="sng">
                <a:solidFill>
                  <a:srgbClr val="4472C4"/>
                </a:solidFill>
                <a:effectLst/>
              </a:rPr>
              <a:t>Nondisclosure Acknowledgment Forms</a:t>
            </a:r>
            <a:endParaRPr lang="en-US" b="1">
              <a:solidFill>
                <a:srgbClr val="4472C4"/>
              </a:solidFill>
              <a:effectLst/>
            </a:endParaRPr>
          </a:p>
          <a:p>
            <a:pPr marL="457200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Required for test administrators administering the following accommodations to sign prior to testing: </a:t>
            </a:r>
            <a:endParaRPr lang="en-US">
              <a:effectLst/>
              <a:ea typeface="Times New Roman" panose="02020603050405020304" pitchFamily="18" charset="0"/>
            </a:endParaRPr>
          </a:p>
          <a:p>
            <a:pPr marL="914400" lvl="2">
              <a:spcBef>
                <a:spcPts val="0"/>
              </a:spcBef>
              <a:buClr>
                <a:schemeClr val="tx1"/>
              </a:buClr>
            </a:pPr>
            <a:r>
              <a:rPr lang="en-US" b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A2, A3.1, A3.2, A3.3, A5, A6.1, A8, A10.1, A10.2, A11, A12, A13, A14, A15, SA1.2, SA2, SA3.1, SA3.2, SA6, EL3.2, EL4.1, EL4.2</a:t>
            </a:r>
            <a:endParaRPr lang="en-US">
              <a:effectLst/>
              <a:ea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800"/>
              <a:t>Provide students opportunities to view </a:t>
            </a:r>
            <a:r>
              <a:rPr lang="en-US" sz="2800" b="1"/>
              <a:t>Student Tutorial </a:t>
            </a:r>
            <a:r>
              <a:rPr lang="en-US" sz="2800"/>
              <a:t>and take online </a:t>
            </a:r>
            <a:r>
              <a:rPr lang="en-US" sz="2800" b="1"/>
              <a:t>Practice tests </a:t>
            </a:r>
            <a:r>
              <a:rPr lang="en-US" sz="2800"/>
              <a:t>using accommodated format, if appropriate.</a:t>
            </a:r>
          </a:p>
          <a:p>
            <a:pPr lvl="1">
              <a:spcAft>
                <a:spcPts val="500"/>
              </a:spcAft>
            </a:pPr>
            <a:r>
              <a:rPr lang="en-US">
                <a:hlinkClick r:id="rId2"/>
              </a:rPr>
              <a:t>http://mcas.pearsonsupport.com/student/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617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6F58-4C7E-4FF5-B7F9-6FCC93092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3913" y="288925"/>
            <a:ext cx="11366500" cy="67945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3647B6"/>
                </a:solidFill>
              </a:rPr>
              <a:t>Pre-Administration Checklist for Administering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B378-648E-49EE-B717-50C67B3969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3913" y="1230314"/>
            <a:ext cx="10555287" cy="50498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Coordinators: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that students with human read-aloud and human signer are assigned to separate PAN Sessions.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that student accommodations have been assigned correctly by reviewing the PNP report in PAN.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Administrators: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Students in Sessions page to verify student accommodations.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students with Human Read-Aloud or Human Signer are given the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ticket, </a:t>
            </a:r>
            <a:r>
              <a:rPr lang="en-US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proctor testing ticket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16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DBF5C5-5398-DE1B-5543-C4DA11B59C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9119" y="199603"/>
            <a:ext cx="11406692" cy="125484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REMINDER: Provide to all students during testing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2B58E-5FBA-6AF7-5619-B0A72F0498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2884" y="1619972"/>
            <a:ext cx="10779163" cy="4051300"/>
          </a:xfrm>
        </p:spPr>
        <p:txBody>
          <a:bodyPr>
            <a:normAutofit/>
          </a:bodyPr>
          <a:lstStyle/>
          <a:p>
            <a:r>
              <a:rPr lang="en-US" sz="3200"/>
              <a:t>Untimed test sessions</a:t>
            </a:r>
          </a:p>
          <a:p>
            <a:r>
              <a:rPr lang="en-US" sz="3200"/>
              <a:t>Blank scratch paper (including blank, lined, or graph paper)</a:t>
            </a:r>
          </a:p>
          <a:p>
            <a:r>
              <a:rPr lang="en-US" sz="3200"/>
              <a:t>Assistance from test administrator, as needed, to navigate the computer-based testing platform</a:t>
            </a:r>
          </a:p>
        </p:txBody>
      </p:sp>
    </p:spTree>
    <p:extLst>
      <p:ext uri="{BB962C8B-B14F-4D97-AF65-F5344CB8AC3E}">
        <p14:creationId xmlns:p14="http://schemas.microsoft.com/office/powerpoint/2010/main" val="1674273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DB3133-361B-D875-3BD7-20447A4F4B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599" y="1356157"/>
            <a:ext cx="11734801" cy="4919951"/>
          </a:xfrm>
        </p:spPr>
        <p:txBody>
          <a:bodyPr>
            <a:normAutofit/>
          </a:bodyPr>
          <a:lstStyle/>
          <a:p>
            <a:r>
              <a:rPr lang="en-US" sz="2600"/>
              <a:t>Review and follow Special Instructions included with special test forms (e.g., braille, large-print) to ensure tests are scored properly.</a:t>
            </a:r>
          </a:p>
          <a:p>
            <a:r>
              <a:rPr lang="en-US" sz="2600"/>
              <a:t>Designate test administrators to transcribe large-print, braille, and other responses into standard booklet and include with original in Special Handling Envelope.</a:t>
            </a:r>
          </a:p>
          <a:p>
            <a:pPr lvl="1"/>
            <a:r>
              <a:rPr lang="en-US" sz="2200"/>
              <a:t>See Appendix A: Procedures for Scribing and Transcribing Student Responses in the </a:t>
            </a:r>
            <a:r>
              <a:rPr lang="en-US" sz="2200" i="1">
                <a:hlinkClick r:id="rId2"/>
              </a:rPr>
              <a:t>Accessibility and Accommodations Manual</a:t>
            </a:r>
            <a:r>
              <a:rPr lang="en-US" sz="2200"/>
              <a:t>.</a:t>
            </a:r>
          </a:p>
          <a:p>
            <a:r>
              <a:rPr lang="en-US" sz="2600"/>
              <a:t>Typed responses: </a:t>
            </a:r>
          </a:p>
          <a:p>
            <a:pPr lvl="1"/>
            <a:r>
              <a:rPr lang="en-US" sz="2200"/>
              <a:t>One item response per page</a:t>
            </a:r>
          </a:p>
          <a:p>
            <a:pPr lvl="1"/>
            <a:r>
              <a:rPr lang="en-US" sz="2200"/>
              <a:t>Each response must not exceed one page</a:t>
            </a:r>
          </a:p>
          <a:p>
            <a:pPr lvl="1"/>
            <a:r>
              <a:rPr lang="en-US" sz="2200"/>
              <a:t>Each page must include all parts of each item (e.g., a., b., c., d…)</a:t>
            </a:r>
          </a:p>
          <a:p>
            <a:pPr lvl="1"/>
            <a:r>
              <a:rPr lang="en-US" sz="2200"/>
              <a:t>Include student information in header/footer according to typed response appendix in each administration-specific </a:t>
            </a:r>
            <a:r>
              <a:rPr lang="en-US" sz="2200" i="1">
                <a:hlinkClick r:id="rId3"/>
              </a:rPr>
              <a:t>Test Administrator’s Manual </a:t>
            </a:r>
            <a:endParaRPr lang="en-US" sz="2200" i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2531D-AAA0-D60B-88D2-A4668E5C61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13170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</a:rPr>
              <a:t>Reminders for Paper-Based Testing </a:t>
            </a:r>
          </a:p>
        </p:txBody>
      </p:sp>
    </p:spTree>
    <p:extLst>
      <p:ext uri="{BB962C8B-B14F-4D97-AF65-F5344CB8AC3E}">
        <p14:creationId xmlns:p14="http://schemas.microsoft.com/office/powerpoint/2010/main" val="377171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EF5772-5FB5-ACEF-EDB4-4E58F6D795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253" y="313170"/>
            <a:ext cx="11864637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Testing Irregularities – Use of Prohibited Materials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02DC96-A0D7-EEE1-19A6-C4942C36D5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1391" y="1356158"/>
            <a:ext cx="11409218" cy="470809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/>
              <a:t>Report the use of any of the following to DESE as soon as possible after it occurs:</a:t>
            </a:r>
          </a:p>
          <a:p>
            <a:pPr marL="463550">
              <a:spcBef>
                <a:spcPts val="600"/>
              </a:spcBef>
            </a:pPr>
            <a:r>
              <a:rPr lang="en-US" sz="2400" b="1"/>
              <a:t>Cell phones </a:t>
            </a:r>
            <a:r>
              <a:rPr lang="en-US" sz="2400"/>
              <a:t>or other unauthorized devices</a:t>
            </a:r>
          </a:p>
          <a:p>
            <a:pPr marL="463550">
              <a:spcBef>
                <a:spcPts val="600"/>
              </a:spcBef>
            </a:pPr>
            <a:r>
              <a:rPr lang="en-US" sz="2400">
                <a:effectLst/>
              </a:rPr>
              <a:t>Giving student an unauthorized accommodation, coaching, assisting, or guiding a student to get the answer, including telling a student to “go back and write more”</a:t>
            </a:r>
            <a:endParaRPr lang="en-US" sz="2400"/>
          </a:p>
          <a:p>
            <a:pPr marL="465138">
              <a:spcBef>
                <a:spcPts val="600"/>
              </a:spcBef>
            </a:pPr>
            <a:r>
              <a:rPr lang="en-US" sz="2400"/>
              <a:t>Dictionary or thesaurus on any MCAS test </a:t>
            </a:r>
          </a:p>
          <a:p>
            <a:pPr marL="463550">
              <a:spcBef>
                <a:spcPts val="600"/>
              </a:spcBef>
            </a:pPr>
            <a:r>
              <a:rPr lang="en-US" sz="2400"/>
              <a:t>Unapproved Math reference sheet or ELA graphic organizer, including</a:t>
            </a:r>
          </a:p>
          <a:p>
            <a:pPr lvl="1">
              <a:spcBef>
                <a:spcPts val="600"/>
              </a:spcBef>
            </a:pPr>
            <a:r>
              <a:rPr lang="en-US"/>
              <a:t>Adding text to an approved supplemental reference sheets/ELA organizer </a:t>
            </a:r>
          </a:p>
          <a:p>
            <a:pPr lvl="1">
              <a:spcBef>
                <a:spcPts val="600"/>
              </a:spcBef>
            </a:pPr>
            <a:r>
              <a:rPr lang="en-US" sz="2400"/>
              <a:t>Calculator on the noncalculator session of Mathematics test or human read-aloud/text-to-speech on ELA test, for a student who does </a:t>
            </a:r>
            <a:r>
              <a:rPr lang="en-US" sz="2400" u="sng"/>
              <a:t>not</a:t>
            </a:r>
            <a:r>
              <a:rPr lang="en-US" sz="2400"/>
              <a:t> have this accommodation listed in an IEP or 504 plan</a:t>
            </a:r>
          </a:p>
        </p:txBody>
      </p:sp>
    </p:spTree>
    <p:extLst>
      <p:ext uri="{BB962C8B-B14F-4D97-AF65-F5344CB8AC3E}">
        <p14:creationId xmlns:p14="http://schemas.microsoft.com/office/powerpoint/2010/main" val="826131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DB3133-361B-D875-3BD7-20447A4F4B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599" y="1356157"/>
            <a:ext cx="11734801" cy="4919951"/>
          </a:xfrm>
        </p:spPr>
        <p:txBody>
          <a:bodyPr>
            <a:normAutofit lnSpcReduction="10000"/>
          </a:bodyPr>
          <a:lstStyle/>
          <a:p>
            <a:r>
              <a:rPr lang="en-US" sz="2600"/>
              <a:t>Document student’s refusal in writing; keep in student’s file.</a:t>
            </a:r>
          </a:p>
          <a:p>
            <a:pPr lvl="1"/>
            <a:r>
              <a:rPr lang="en-US" sz="2400"/>
              <a:t>Sample refusal form — available in the Accessibility and Accommodations Manual at </a:t>
            </a:r>
            <a:r>
              <a:rPr lang="en-US" sz="2400">
                <a:hlinkClick r:id="rId2"/>
              </a:rPr>
              <a:t>www.doe.mass.edu/mcas/accessibility/</a:t>
            </a:r>
            <a:endParaRPr lang="en-US" sz="2400"/>
          </a:p>
          <a:p>
            <a:r>
              <a:rPr lang="en-US" sz="2600"/>
              <a:t>Continue to make accommodation available, if needed, for remainder of test administration.</a:t>
            </a:r>
          </a:p>
          <a:p>
            <a:r>
              <a:rPr lang="en-US" sz="2600"/>
              <a:t>Do </a:t>
            </a:r>
            <a:r>
              <a:rPr lang="en-US" sz="2600" u="sng"/>
              <a:t>not</a:t>
            </a:r>
            <a:r>
              <a:rPr lang="en-US" sz="2600"/>
              <a:t> make student sign waiver of their right to receive the accommodation.</a:t>
            </a:r>
          </a:p>
          <a:p>
            <a:r>
              <a:rPr lang="en-US" sz="2600"/>
              <a:t>Notify parent/guardian of student’s refusal.</a:t>
            </a:r>
          </a:p>
          <a:p>
            <a:r>
              <a:rPr lang="en-US" sz="2600"/>
              <a:t>Amend IEP/504 plan for future testing.</a:t>
            </a:r>
          </a:p>
          <a:p>
            <a:pPr lvl="1"/>
            <a:r>
              <a:rPr lang="en-US" sz="2400"/>
              <a:t>If appropriate, list accommodation in the IEP/504 plan “as requested by student,” or remove it.</a:t>
            </a:r>
          </a:p>
          <a:p>
            <a:r>
              <a:rPr lang="en-US" sz="2600"/>
              <a:t>Update the information in student’s SR/PNP if an accommodation was entered incorrectly or was not used.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2531D-AAA0-D60B-88D2-A4668E5C61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13170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</a:rPr>
              <a:t>If a Student Refuses an Accommodation</a:t>
            </a:r>
          </a:p>
        </p:txBody>
      </p:sp>
    </p:spTree>
    <p:extLst>
      <p:ext uri="{BB962C8B-B14F-4D97-AF65-F5344CB8AC3E}">
        <p14:creationId xmlns:p14="http://schemas.microsoft.com/office/powerpoint/2010/main" val="2860602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1" y="2288644"/>
            <a:ext cx="10512862" cy="1093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1646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49" y="3610889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562" y="1860900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312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3338481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Have any of the students in your school used speech-to-text and/or word prediction on MCAS computer-based tests?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06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D207-831B-4278-A19C-D3D29F1C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Demonstrations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5549F-2CDC-436C-B50E-9EF05461EA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40AB-6187-4A00-B309-639B45B30E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1230313"/>
            <a:ext cx="9929758" cy="5049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Web Extension Assignment Process</a:t>
            </a:r>
          </a:p>
          <a:p>
            <a:pPr lvl="1"/>
            <a:r>
              <a:rPr lang="en-US">
                <a:latin typeface="Arial"/>
                <a:cs typeface="Arial"/>
              </a:rPr>
              <a:t>Described in Appendix A in the SR/PNP Guide</a:t>
            </a:r>
          </a:p>
          <a:p>
            <a:pPr lvl="1"/>
            <a:r>
              <a:rPr lang="en-US"/>
              <a:t>This process is not applicable for the Civics Field Test.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0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and Accommodations Overview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Requirements </a:t>
            </a:r>
            <a:r>
              <a:rPr lang="en-US" sz="3200" dirty="0">
                <a:solidFill>
                  <a:srgbClr val="010203"/>
                </a:solidFill>
              </a:rPr>
              <a:t>and Guidelines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10203"/>
                </a:solidFill>
              </a:rPr>
              <a:t>Accessibility Features and Accommodations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and Accommodations Related to the Student Registration/Personal Needs Profile 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/>
              <a:t>Preparation for Testing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10203"/>
                </a:solidFill>
              </a:rPr>
              <a:t>Resources, Support,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1C00D3-B03A-D33C-D2CE-9C57D9B546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8991" y="1335375"/>
            <a:ext cx="11430000" cy="5230237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800" b="1" dirty="0"/>
              <a:t>Web AT form for the use of speech-to-text or word prediction </a:t>
            </a:r>
            <a:r>
              <a:rPr lang="en-US" sz="2800" b="1" i="1" dirty="0"/>
              <a:t>special access accommodations</a:t>
            </a:r>
            <a:endParaRPr lang="en-US" sz="28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SR/PNP for student with a disability must designate </a:t>
            </a:r>
            <a:r>
              <a:rPr lang="en-US" sz="2200" b="1" dirty="0"/>
              <a:t>Web Extension AT </a:t>
            </a:r>
            <a:r>
              <a:rPr lang="en-US" sz="2200" dirty="0"/>
              <a:t>test form for the specific test. (Student will select either </a:t>
            </a:r>
            <a:r>
              <a:rPr lang="en-US" sz="2200" b="1" dirty="0" err="1"/>
              <a:t>Co:Writer</a:t>
            </a:r>
            <a:r>
              <a:rPr lang="en-US" sz="2200" dirty="0"/>
              <a:t> or </a:t>
            </a:r>
            <a:r>
              <a:rPr lang="en-US" sz="2200" b="1" dirty="0" err="1"/>
              <a:t>Read&amp;Write</a:t>
            </a:r>
            <a:r>
              <a:rPr lang="en-US" sz="2200" dirty="0"/>
              <a:t> on TestNav screen.)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Web extensions are </a:t>
            </a:r>
            <a:r>
              <a:rPr lang="en-US" sz="2200" b="1" dirty="0"/>
              <a:t>NOT</a:t>
            </a:r>
            <a:r>
              <a:rPr lang="en-US" sz="2200" dirty="0"/>
              <a:t> available for Mathematics tests and Introductory Physics, due to conflicting use of the Equation Editor.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Do not assign the “Web Extension AT Form” to student who is unfamiliar with its use. Student should attempt a </a:t>
            </a:r>
            <a:r>
              <a:rPr lang="en-US" sz="2200" u="sng" dirty="0">
                <a:hlinkClick r:id="rId2"/>
              </a:rPr>
              <a:t>practice test</a:t>
            </a:r>
            <a:r>
              <a:rPr lang="en-US" sz="2200" dirty="0"/>
              <a:t> with this feature prior to actual testing.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Review the </a:t>
            </a:r>
            <a:r>
              <a:rPr lang="en-US" sz="2200" dirty="0">
                <a:hlinkClick r:id="rId3"/>
              </a:rPr>
              <a:t>Assistive Technology Guidelines for MCAS</a:t>
            </a:r>
            <a:r>
              <a:rPr lang="en-US" sz="2200" dirty="0"/>
              <a:t> prior to selecting the Web Extension AT Form for students.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ED73D-DFB7-37ED-C69F-095D99E105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63" y="292388"/>
            <a:ext cx="114300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Web Extension Assistive Technology (AT) Form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793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E333A3-5E8E-8617-EDB8-38E0818CD0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231" y="348080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Web Extension Assistive Technology Form (SR/PNP) </a:t>
            </a:r>
          </a:p>
        </p:txBody>
      </p:sp>
      <p:pic>
        <p:nvPicPr>
          <p:cNvPr id="4" name="Content Placeholder 4" descr="Image displays the web extension assistive technology form">
            <a:extLst>
              <a:ext uri="{FF2B5EF4-FFF2-40B4-BE49-F238E27FC236}">
                <a16:creationId xmlns:a16="http://schemas.microsoft.com/office/drawing/2014/main" id="{1CB4C6DE-6D81-9BD0-F39E-2359F765BB4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9" y="1505181"/>
            <a:ext cx="7634178" cy="4483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B50C9-EC8F-EA6E-B751-971D2AE95BC2}"/>
              </a:ext>
            </a:extLst>
          </p:cNvPr>
          <p:cNvSpPr txBox="1"/>
          <p:nvPr/>
        </p:nvSpPr>
        <p:spPr>
          <a:xfrm>
            <a:off x="8557438" y="1669312"/>
            <a:ext cx="3102935" cy="4524315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designated in the SR/PNP, a student will see the “Select Extensions” screen in TestNav prior to starting test.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 “Install” for the preferred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program, 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select “Continue to Test.”</a:t>
            </a:r>
          </a:p>
        </p:txBody>
      </p:sp>
    </p:spTree>
    <p:extLst>
      <p:ext uri="{BB962C8B-B14F-4D97-AF65-F5344CB8AC3E}">
        <p14:creationId xmlns:p14="http://schemas.microsoft.com/office/powerpoint/2010/main" val="3104686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7A7A1A-3490-A4C4-0647-6D98C2466E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312" y="118282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</a:rPr>
              <a:t>Read&amp;Write Web Extension Tool Bar</a:t>
            </a:r>
          </a:p>
        </p:txBody>
      </p:sp>
      <p:pic>
        <p:nvPicPr>
          <p:cNvPr id="6" name="Picture 5" descr="Image displays the Read &amp; Write Web Extension Tool Bar">
            <a:extLst>
              <a:ext uri="{FF2B5EF4-FFF2-40B4-BE49-F238E27FC236}">
                <a16:creationId xmlns:a16="http://schemas.microsoft.com/office/drawing/2014/main" id="{6E1A1CF9-0447-6E53-3D05-DAEEAD815B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6"/>
          <a:stretch/>
        </p:blipFill>
        <p:spPr>
          <a:xfrm>
            <a:off x="408416" y="1315589"/>
            <a:ext cx="6757261" cy="3259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688E5-47BF-50FA-F55A-2D8BE7F72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6729" y="1498836"/>
            <a:ext cx="3393671" cy="1135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0123FE-4592-B815-ECE9-AC6EA5D84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01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6729" y="3428809"/>
            <a:ext cx="3393671" cy="105007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573CB4-3050-A549-D888-4DA2CC3442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4746280"/>
            <a:ext cx="10515600" cy="1592262"/>
          </a:xfrm>
        </p:spPr>
        <p:txBody>
          <a:bodyPr/>
          <a:lstStyle/>
          <a:p>
            <a:r>
              <a:rPr lang="en-US"/>
              <a:t>When </a:t>
            </a:r>
            <a:r>
              <a:rPr lang="en-US" b="1"/>
              <a:t>Speech-to-text </a:t>
            </a:r>
            <a:r>
              <a:rPr lang="en-US"/>
              <a:t>and/or </a:t>
            </a:r>
            <a:r>
              <a:rPr lang="en-US" b="1"/>
              <a:t>Word Prediction </a:t>
            </a:r>
            <a:r>
              <a:rPr lang="en-US"/>
              <a:t>is enabled, tools above will automatically appear when student begins an open response section or text box.</a:t>
            </a:r>
          </a:p>
        </p:txBody>
      </p:sp>
    </p:spTree>
    <p:extLst>
      <p:ext uri="{BB962C8B-B14F-4D97-AF65-F5344CB8AC3E}">
        <p14:creationId xmlns:p14="http://schemas.microsoft.com/office/powerpoint/2010/main" val="286691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169A38-063D-7C25-9F1A-2B5F393D47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4502" y="59674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</a:rPr>
              <a:t>Co:Writer Web Extension Tool Bars</a:t>
            </a:r>
          </a:p>
        </p:txBody>
      </p:sp>
      <p:pic>
        <p:nvPicPr>
          <p:cNvPr id="4" name="Picture 3" descr="Image displays the Co Writer Web Extension Tool Bar">
            <a:extLst>
              <a:ext uri="{FF2B5EF4-FFF2-40B4-BE49-F238E27FC236}">
                <a16:creationId xmlns:a16="http://schemas.microsoft.com/office/drawing/2014/main" id="{5A60EE8D-72AE-F15F-770B-F8F90BA9BD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7" y="934853"/>
            <a:ext cx="5932032" cy="4102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44DC50-4949-B362-550C-2C3579B9E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1648" y="1156237"/>
            <a:ext cx="2409826" cy="3467716"/>
            <a:chOff x="6096000" y="1393192"/>
            <a:chExt cx="2419350" cy="29644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77C6EF-A8AB-3140-9B56-FBD6501DC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393192"/>
              <a:ext cx="2419350" cy="27146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924342-454A-3655-FC13-891DCC1E484F}"/>
                </a:ext>
              </a:extLst>
            </p:cNvPr>
            <p:cNvSpPr txBox="1"/>
            <p:nvPr/>
          </p:nvSpPr>
          <p:spPr>
            <a:xfrm>
              <a:off x="6220048" y="3988296"/>
              <a:ext cx="205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Speech-to-Text</a:t>
              </a:r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3D6926-5DE7-4FE2-49FF-09975518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24109" y="1156237"/>
            <a:ext cx="2409825" cy="3467716"/>
            <a:chOff x="9451632" y="1393192"/>
            <a:chExt cx="2409825" cy="34677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F79877-4E8A-C733-7B95-44F91E2F9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1632" y="1393192"/>
              <a:ext cx="2409825" cy="32194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CCFD77-5DE8-9FA4-BF07-AF6C2C065360}"/>
                </a:ext>
              </a:extLst>
            </p:cNvPr>
            <p:cNvSpPr txBox="1"/>
            <p:nvPr/>
          </p:nvSpPr>
          <p:spPr>
            <a:xfrm>
              <a:off x="9664995" y="4491576"/>
              <a:ext cx="2115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Word Prediction</a:t>
              </a:r>
              <a:endParaRPr lang="en-US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8C1F4C-9DD1-0725-BEF7-E30BA578C8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327" y="5151438"/>
            <a:ext cx="10312400" cy="1135062"/>
          </a:xfrm>
        </p:spPr>
        <p:txBody>
          <a:bodyPr>
            <a:normAutofit lnSpcReduction="10000"/>
          </a:bodyPr>
          <a:lstStyle/>
          <a:p>
            <a:r>
              <a:rPr lang="en-US"/>
              <a:t>When </a:t>
            </a:r>
            <a:r>
              <a:rPr lang="en-US" b="1"/>
              <a:t>Speech-to-text </a:t>
            </a:r>
            <a:r>
              <a:rPr lang="en-US"/>
              <a:t>and/or </a:t>
            </a:r>
            <a:r>
              <a:rPr lang="en-US" b="1"/>
              <a:t>Word Prediction </a:t>
            </a:r>
            <a:r>
              <a:rPr lang="en-US"/>
              <a:t>is enabled, tools above will automatically appear when student begins an open response section or text box.</a:t>
            </a:r>
          </a:p>
        </p:txBody>
      </p:sp>
    </p:spTree>
    <p:extLst>
      <p:ext uri="{BB962C8B-B14F-4D97-AF65-F5344CB8AC3E}">
        <p14:creationId xmlns:p14="http://schemas.microsoft.com/office/powerpoint/2010/main" val="2534372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displays the web extension assistive technology form">
            <a:extLst>
              <a:ext uri="{FF2B5EF4-FFF2-40B4-BE49-F238E27FC236}">
                <a16:creationId xmlns:a16="http://schemas.microsoft.com/office/drawing/2014/main" id="{66DECAD7-528F-5492-3ABF-D7DEB642C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" y="1149609"/>
            <a:ext cx="11683976" cy="52091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0ED73D-DFB7-37ED-C69F-095D99E105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6607" y="210561"/>
            <a:ext cx="11426825" cy="104298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4948B6"/>
                </a:solidFill>
              </a:rPr>
              <a:t>Web Extension Assistive Technology (AT) Form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D8597-79FD-0EAB-3114-597221EB4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518" y="3712158"/>
            <a:ext cx="1626614" cy="3658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7BCAF6-DAA2-3896-6279-147DDCEE0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3027" y="3027562"/>
            <a:ext cx="4488421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0B65F-F310-A5F7-FEDC-EF443DC1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0272" y="4540025"/>
            <a:ext cx="2001756" cy="369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0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1" y="2288644"/>
            <a:ext cx="10512862" cy="1093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1646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49" y="3610889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562" y="1860900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312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774067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/>
              <a:t>6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Resources, Support, and Next Steps </a:t>
            </a:r>
          </a:p>
        </p:txBody>
      </p:sp>
    </p:spTree>
    <p:extLst>
      <p:ext uri="{BB962C8B-B14F-4D97-AF65-F5344CB8AC3E}">
        <p14:creationId xmlns:p14="http://schemas.microsoft.com/office/powerpoint/2010/main" val="11348165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0CBAB-7FF3-27EF-A57C-C455DDA2D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184150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647B6"/>
                </a:solidFill>
              </a:rPr>
              <a:t>Upcoming Training Sessions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D7CB7-2F2F-43E0-9FF3-D71C80B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67365"/>
              </p:ext>
            </p:extLst>
          </p:nvPr>
        </p:nvGraphicFramePr>
        <p:xfrm>
          <a:off x="152399" y="1407978"/>
          <a:ext cx="11887201" cy="289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614">
                  <a:extLst>
                    <a:ext uri="{9D8B030D-6E8A-4147-A177-3AD203B41FA5}">
                      <a16:colId xmlns:a16="http://schemas.microsoft.com/office/drawing/2014/main" val="2610822780"/>
                    </a:ext>
                  </a:extLst>
                </a:gridCol>
                <a:gridCol w="3572387">
                  <a:extLst>
                    <a:ext uri="{9D8B030D-6E8A-4147-A177-3AD203B41FA5}">
                      <a16:colId xmlns:a16="http://schemas.microsoft.com/office/drawing/2014/main" val="4040530287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807124936"/>
                    </a:ext>
                  </a:extLst>
                </a:gridCol>
              </a:tblGrid>
              <a:tr h="566851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04619"/>
                  </a:ext>
                </a:extLst>
              </a:tr>
              <a:tr h="133753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February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Test Security and Administration Protocols for New Staff</a:t>
                      </a: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Principals, test coordinators, and test administration teams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63237"/>
                  </a:ext>
                </a:extLst>
              </a:tr>
              <a:tr h="991990"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Monday, February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Pre-Administration Tasks for Technology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coordinators and technology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7529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164A59-8F3D-4102-9369-349BC755B1E2}"/>
              </a:ext>
            </a:extLst>
          </p:cNvPr>
          <p:cNvSpPr txBox="1"/>
          <p:nvPr/>
        </p:nvSpPr>
        <p:spPr>
          <a:xfrm>
            <a:off x="1531507" y="5055431"/>
            <a:ext cx="912898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www.doe.mass.edu/mcas/training.html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mcas.pearsonsupport.com/training/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19246383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0CBAB-7FF3-27EF-A57C-C455DDA2D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184150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647B6"/>
                </a:solidFill>
              </a:rPr>
              <a:t>Future Training Sessions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D7CB7-2F2F-43E0-9FF3-D71C80B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50533"/>
              </p:ext>
            </p:extLst>
          </p:nvPr>
        </p:nvGraphicFramePr>
        <p:xfrm>
          <a:off x="152397" y="1227138"/>
          <a:ext cx="11887201" cy="378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681">
                  <a:extLst>
                    <a:ext uri="{9D8B030D-6E8A-4147-A177-3AD203B41FA5}">
                      <a16:colId xmlns:a16="http://schemas.microsoft.com/office/drawing/2014/main" val="2610822780"/>
                    </a:ext>
                  </a:extLst>
                </a:gridCol>
                <a:gridCol w="3830320">
                  <a:extLst>
                    <a:ext uri="{9D8B030D-6E8A-4147-A177-3AD203B41FA5}">
                      <a16:colId xmlns:a16="http://schemas.microsoft.com/office/drawing/2014/main" val="4040530287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807124936"/>
                    </a:ext>
                  </a:extLst>
                </a:gridCol>
              </a:tblGrid>
              <a:tr h="372187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04619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February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Before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 and test coordinators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15527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February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Tasks for Accessibility and Accommodations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Principals, MCAS test coordinators, special education administrators and supervisors, and test administrators administering accessibility features for all students and accommodations for students with disabilities and EL students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53631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March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During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 and test coordinators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63237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March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After Testing</a:t>
                      </a:r>
                    </a:p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 and test coordinators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982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0CA21F-A58A-4560-85B2-E64B81BFD942}"/>
              </a:ext>
            </a:extLst>
          </p:cNvPr>
          <p:cNvSpPr txBox="1"/>
          <p:nvPr/>
        </p:nvSpPr>
        <p:spPr>
          <a:xfrm>
            <a:off x="1531504" y="5169197"/>
            <a:ext cx="912898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www.doe.mass.edu/mcas/training.html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mcas.pearsonsupport.com/training/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2420766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3647B6"/>
                </a:solidFill>
                <a:cs typeface="Segoe UI" pitchFamily="34" charset="0"/>
              </a:rPr>
              <a:t>Additional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1115734"/>
              </p:ext>
            </p:extLst>
          </p:nvPr>
        </p:nvGraphicFramePr>
        <p:xfrm>
          <a:off x="425737" y="1240127"/>
          <a:ext cx="11600007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949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6030058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MCAS Resource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Modules and recordings of previous trainings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mcas.pearsonsupport.com/training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 user information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mcas.pearsonsupport.com/pearsonaccessnext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6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 Assessment Updates </a:t>
                      </a:r>
                      <a:b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(Biweekly email with important updates about the MCAS program)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www.doe.mass.edu/mcas/updates.html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using this link: 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http://eepurl.com/ghSOhH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1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mcas.pearsonsupport.com/released-items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7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3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1. Accessibility and Accommodations Overview</a:t>
            </a:r>
          </a:p>
        </p:txBody>
      </p:sp>
    </p:spTree>
    <p:extLst>
      <p:ext uri="{BB962C8B-B14F-4D97-AF65-F5344CB8AC3E}">
        <p14:creationId xmlns:p14="http://schemas.microsoft.com/office/powerpoint/2010/main" val="667761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995" y="171450"/>
            <a:ext cx="10514013" cy="1041400"/>
          </a:xfrm>
        </p:spPr>
        <p:txBody>
          <a:bodyPr>
            <a:normAutofit/>
          </a:bodyPr>
          <a:lstStyle/>
          <a:p>
            <a:r>
              <a:rPr lang="en-US" altLang="en-US" sz="3999">
                <a:solidFill>
                  <a:srgbClr val="3647B6"/>
                </a:solidFill>
              </a:rPr>
              <a:t>Next Steps</a:t>
            </a:r>
            <a:endParaRPr lang="en-US" sz="3999">
              <a:solidFill>
                <a:srgbClr val="3647B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995" y="1403350"/>
            <a:ext cx="10514013" cy="40513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the evaluation form.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Responses are associated with the name and email address used to log in.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Email your input to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mcas@doe.mass.edu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if you have problems accessing or completing the form.</a:t>
            </a:r>
          </a:p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Within one week: 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Receive an email with the Q&amp;A from this session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94862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92" y="171450"/>
            <a:ext cx="10514013" cy="104140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9791" y="1212851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963" y="1889126"/>
            <a:ext cx="5180013" cy="4022725"/>
          </a:xfrm>
        </p:spPr>
        <p:txBody>
          <a:bodyPr>
            <a:normAutofit/>
          </a:bodyPr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on logistics and technology (e.g., PearsonAccess Next, SR/PNP, TestNav)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mcas.pearsonsupport.com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>
                <a:hlinkClick r:id="rId3"/>
              </a:rPr>
              <a:t>mcas@cognia.org</a:t>
            </a:r>
            <a:endParaRPr lang="en-US" sz="2299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Schedule Technology Support Call.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8" y="1212851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03501" y="2134840"/>
            <a:ext cx="5258313" cy="350985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Policy questions (e.g., student participation, accommodations, “I have a student who…”)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www.doe.mass.edu/mcas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mcas@doe.mass.edu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D378-D767-4063-9147-E9F84947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C089-5E6C-474F-B33D-D3F7C09BF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16" tIns="45708" rIns="91416" bIns="45708" rtlCol="0" anchor="t">
            <a:noAutofit/>
          </a:bodyPr>
          <a:lstStyle/>
          <a:p>
            <a:pPr marL="0" indent="0">
              <a:buNone/>
            </a:pPr>
            <a:r>
              <a:rPr lang="en-US" b="1" dirty="0"/>
              <a:t>Which demonstrations would you like to see again?</a:t>
            </a:r>
          </a:p>
          <a:p>
            <a:endParaRPr lang="en-US" dirty="0"/>
          </a:p>
          <a:p>
            <a:pPr marL="1021715" lvl="1" indent="-513715">
              <a:buAutoNum type="alphaUcPeriod"/>
            </a:pPr>
            <a:r>
              <a:rPr lang="en-US" sz="2800" dirty="0"/>
              <a:t>Text-to-Speech Tool</a:t>
            </a:r>
          </a:p>
          <a:p>
            <a:pPr marL="1021715" lvl="1" indent="-513715">
              <a:buAutoNum type="alphaUcPeriod"/>
            </a:pPr>
            <a:r>
              <a:rPr lang="en-US" sz="2800" dirty="0"/>
              <a:t>Answer Masking and Color Contrast</a:t>
            </a:r>
          </a:p>
          <a:p>
            <a:pPr marL="1021715" lvl="1" indent="-513715">
              <a:buAutoNum type="alphaUcPeriod"/>
            </a:pPr>
            <a:r>
              <a:rPr lang="en-US" sz="2800" dirty="0">
                <a:latin typeface="Arial"/>
                <a:cs typeface="Arial"/>
              </a:rPr>
              <a:t>Web Extension Assignment Process</a:t>
            </a:r>
          </a:p>
          <a:p>
            <a:pPr marL="1021715" lvl="1" indent="-513715">
              <a:buAutoNum type="alpha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4451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883718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 dirty="0"/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144" y="1977119"/>
            <a:ext cx="8975835" cy="3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1999" b="1" dirty="0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 dirty="0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phone icon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12" name="Graphic 11" descr="Email icon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mcas@doe.mass.edu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0" name="Graphic 69" descr="internet icon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www.doe.mass.edu/mcas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" name="Graphic 14" descr="mailing address icon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1999" err="1">
                <a:latin typeface="Arial" panose="020B0604020202020204" pitchFamily="34" charset="0"/>
                <a:cs typeface="Arial" panose="020B0604020202020204" pitchFamily="34" charset="0"/>
              </a:rPr>
              <a:t>Santilli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197619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Commonly Used Acronyms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283557" cy="4747845"/>
          </a:xfrm>
        </p:spPr>
        <p:txBody>
          <a:bodyPr>
            <a:normAutofit lnSpcReduction="10000"/>
          </a:bodyPr>
          <a:lstStyle/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Computer-based testing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PBT: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Paper-based testing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 Next 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SR/PNP: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Registration/Personal Needs Profile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learner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 Arts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Technology/Engineering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SIMS: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Information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55234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1519532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Commonly Used Acronyms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related to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Accommodations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283557" cy="47478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Sign Language</a:t>
            </a:r>
          </a:p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WebEx: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101D35"/>
                </a:solidFill>
              </a:rPr>
              <a:t>Web Extension</a:t>
            </a:r>
          </a:p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STT: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Speech-to-Text (electronic dictation)</a:t>
            </a:r>
          </a:p>
          <a:p>
            <a:r>
              <a:rPr lang="en-US" sz="3600" b="1" dirty="0">
                <a:solidFill>
                  <a:srgbClr val="101D35"/>
                </a:solidFill>
              </a:rPr>
              <a:t>TTS: </a:t>
            </a:r>
            <a:r>
              <a:rPr lang="en-US" sz="3600" dirty="0">
                <a:solidFill>
                  <a:srgbClr val="101D35"/>
                </a:solidFill>
              </a:rPr>
              <a:t>Text-to-Speech (electronic read aloud)</a:t>
            </a:r>
          </a:p>
          <a:p>
            <a:r>
              <a:rPr lang="en-US" sz="3600" b="1" dirty="0">
                <a:solidFill>
                  <a:srgbClr val="101D35"/>
                </a:solidFill>
              </a:rPr>
              <a:t>AT: </a:t>
            </a:r>
            <a:r>
              <a:rPr lang="en-US" sz="3600" dirty="0">
                <a:solidFill>
                  <a:srgbClr val="101D35"/>
                </a:solidFill>
              </a:rPr>
              <a:t>Compatible Assistive Technology</a:t>
            </a:r>
          </a:p>
          <a:p>
            <a:r>
              <a:rPr lang="en-US" sz="3600" b="1" dirty="0">
                <a:solidFill>
                  <a:srgbClr val="101D35"/>
                </a:solidFill>
              </a:rPr>
              <a:t>SR: </a:t>
            </a:r>
            <a:r>
              <a:rPr lang="en-US" sz="3600" dirty="0">
                <a:solidFill>
                  <a:srgbClr val="101D35"/>
                </a:solidFill>
              </a:rPr>
              <a:t>Screen Reader </a:t>
            </a:r>
          </a:p>
          <a:p>
            <a:endParaRPr lang="en-US" sz="3600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What is your role in providing or managing accessibility features or MCAS test accommodations in your school? 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Principal or MCAS test coordinator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MCAS test administrator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Special education administrator or supervisor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Other role in my school or district</a:t>
            </a:r>
          </a:p>
        </p:txBody>
      </p:sp>
    </p:spTree>
    <p:extLst>
      <p:ext uri="{BB962C8B-B14F-4D97-AF65-F5344CB8AC3E}">
        <p14:creationId xmlns:p14="http://schemas.microsoft.com/office/powerpoint/2010/main" val="421733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Zalk, Jodie (DESE)</DisplayName>
        <AccountId>18</AccountId>
        <AccountType/>
      </UserInfo>
      <UserInfo>
        <DisplayName>Pelychaty, Robert (DESE)</DisplayName>
        <AccountId>38</AccountId>
        <AccountType/>
      </UserInfo>
      <UserInfo>
        <DisplayName>Cullen, Shannon (DESE)</DisplayName>
        <AccountId>17</AccountId>
        <AccountType/>
      </UserInfo>
      <UserInfo>
        <DisplayName>Ragsdale, David (DESE)</DisplayName>
        <AccountId>20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0f5bef07-f5f5-40da-8e2e-589709a1e173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0285ebdb-5a9a-4eee-8319-5b3bdbf0e58a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B4053F-AFBA-428D-A768-176C2A8CA1D4}"/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4333</Words>
  <Application>Microsoft Macintosh PowerPoint</Application>
  <PresentationFormat>Widescreen</PresentationFormat>
  <Paragraphs>484</Paragraphs>
  <Slides>63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Segoe UI</vt:lpstr>
      <vt:lpstr>Symbol</vt:lpstr>
      <vt:lpstr>Times New Roman</vt:lpstr>
      <vt:lpstr>Wingdings</vt:lpstr>
      <vt:lpstr>Office Theme</vt:lpstr>
      <vt:lpstr>MCAS Accessibility and Accommodations  For New and Returning Staff </vt:lpstr>
      <vt:lpstr>Presenters</vt:lpstr>
      <vt:lpstr>Logistics for This Session </vt:lpstr>
      <vt:lpstr>Slides for This Session </vt:lpstr>
      <vt:lpstr>Today’s Agenda</vt:lpstr>
      <vt:lpstr>1. Accessibility and Accommodations Overview</vt:lpstr>
      <vt:lpstr>Commonly Used Acronyms</vt:lpstr>
      <vt:lpstr>Commonly Used Acronyms related to Accommodations</vt:lpstr>
      <vt:lpstr>Poll Question</vt:lpstr>
      <vt:lpstr>Poll Question 2</vt:lpstr>
      <vt:lpstr>New for 2023–24:</vt:lpstr>
      <vt:lpstr>Resources for Accessibility and Accommodations on the DESE Website </vt:lpstr>
      <vt:lpstr>Accessibility and Accommodations Manual for the 2023–24 MCAS</vt:lpstr>
      <vt:lpstr>Resources for Accessibility and Accommodations on the MCAS Resource Center </vt:lpstr>
      <vt:lpstr>2. Participation Requirements and Guidelines</vt:lpstr>
      <vt:lpstr>MCAS Participation Requirements </vt:lpstr>
      <vt:lpstr>Participation Guidelines for Students with Disabilities</vt:lpstr>
      <vt:lpstr>IEP Team Decisions Needed Before Testing</vt:lpstr>
      <vt:lpstr>Criteria for Providing Special Access Accommodations</vt:lpstr>
      <vt:lpstr>Read-Aloud or Text-to-Speech for ELA Special Access Accommodation</vt:lpstr>
      <vt:lpstr>Participation Guidelines for English Learners</vt:lpstr>
      <vt:lpstr>3. Accessibility Features and Accommodations </vt:lpstr>
      <vt:lpstr>How to View Accessibility Features and Accommodations </vt:lpstr>
      <vt:lpstr>Universal Accessibility Features (UF) for All Students</vt:lpstr>
      <vt:lpstr>Universal Accessibility Features (UF) for All Students 2</vt:lpstr>
      <vt:lpstr>Designated Accessibility Features (DF) for Any Student, at Principal’s Discretion</vt:lpstr>
      <vt:lpstr>Accommodations for Students with Disabilities</vt:lpstr>
      <vt:lpstr>Accommodations for Students with Disabilities (continued) 2</vt:lpstr>
      <vt:lpstr>Accommodations for Students with Disabilities (continued) 3</vt:lpstr>
      <vt:lpstr>Accommodations for Students with Disabilities (continued) 4</vt:lpstr>
      <vt:lpstr>Demonstrations </vt:lpstr>
      <vt:lpstr>Special Access Accommodations (SAs)</vt:lpstr>
      <vt:lpstr>Accommodations for English Learners (ELs)</vt:lpstr>
      <vt:lpstr>Form-Dependent Accommodations</vt:lpstr>
      <vt:lpstr>Questions and Answers</vt:lpstr>
      <vt:lpstr>4. Accessibility and Accommodations Related to the Student Registration/Personal Needs Profile </vt:lpstr>
      <vt:lpstr>What is the Student Registration/Personal Needs Profile (SR/PNP)?</vt:lpstr>
      <vt:lpstr>SR/PNP: Special Test Forms and Selected Accessibility Features and Accommodations</vt:lpstr>
      <vt:lpstr>Guide to the SR/PNP Process</vt:lpstr>
      <vt:lpstr>5. Preparation for Testing</vt:lpstr>
      <vt:lpstr>Preparing for Test Administration</vt:lpstr>
      <vt:lpstr>Pre-Administration Checklist for Administering Accommodations</vt:lpstr>
      <vt:lpstr>REMINDER: Provide to all students during testing</vt:lpstr>
      <vt:lpstr>Reminders for Paper-Based Testing </vt:lpstr>
      <vt:lpstr>Testing Irregularities – Use of Prohibited Materials </vt:lpstr>
      <vt:lpstr>If a Student Refuses an Accommodation</vt:lpstr>
      <vt:lpstr>Questions and Answers 2</vt:lpstr>
      <vt:lpstr>Poll Question 3</vt:lpstr>
      <vt:lpstr>Demonstrations 2 </vt:lpstr>
      <vt:lpstr>Web Extension Assistive Technology (AT) Form</vt:lpstr>
      <vt:lpstr>Web Extension Assistive Technology Form (SR/PNP) </vt:lpstr>
      <vt:lpstr>Read&amp;Write Web Extension Tool Bar</vt:lpstr>
      <vt:lpstr>Co:Writer Web Extension Tool Bars</vt:lpstr>
      <vt:lpstr>Web Extension Assistive Technology (AT) Form 2</vt:lpstr>
      <vt:lpstr>Questions and Answers 3</vt:lpstr>
      <vt:lpstr>6. Resources, Support, and Next Steps </vt:lpstr>
      <vt:lpstr>Upcoming Training Sessions</vt:lpstr>
      <vt:lpstr>Future Training Sessions</vt:lpstr>
      <vt:lpstr>Additional Resources</vt:lpstr>
      <vt:lpstr>Next Steps</vt:lpstr>
      <vt:lpstr>Email and Phone Support </vt:lpstr>
      <vt:lpstr>Poll Question 4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Kat Constable</cp:lastModifiedBy>
  <cp:revision>4</cp:revision>
  <dcterms:created xsi:type="dcterms:W3CDTF">2022-10-11T20:32:22Z</dcterms:created>
  <dcterms:modified xsi:type="dcterms:W3CDTF">2024-02-23T17:37:45Z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0x010100D75FB14DB3FE6C4CA721D3340365D5E8</vt:lpwstr>
  </property>
</Properties>
</file>