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2" r:id="rId5"/>
    <p:sldId id="1169" r:id="rId6"/>
    <p:sldId id="1170" r:id="rId7"/>
    <p:sldId id="1171" r:id="rId8"/>
    <p:sldId id="266" r:id="rId9"/>
    <p:sldId id="1263" r:id="rId10"/>
    <p:sldId id="1261" r:id="rId11"/>
    <p:sldId id="1199" r:id="rId12"/>
    <p:sldId id="1274" r:id="rId13"/>
    <p:sldId id="1262" r:id="rId14"/>
    <p:sldId id="1265" r:id="rId15"/>
    <p:sldId id="1264" r:id="rId16"/>
    <p:sldId id="1275" r:id="rId17"/>
    <p:sldId id="1267" r:id="rId18"/>
    <p:sldId id="1269" r:id="rId19"/>
    <p:sldId id="1268" r:id="rId20"/>
    <p:sldId id="329" r:id="rId21"/>
    <p:sldId id="1271" r:id="rId22"/>
    <p:sldId id="1276" r:id="rId23"/>
    <p:sldId id="357" r:id="rId24"/>
    <p:sldId id="1272" r:id="rId25"/>
    <p:sldId id="1277" r:id="rId26"/>
    <p:sldId id="326" r:id="rId27"/>
    <p:sldId id="311" r:id="rId28"/>
    <p:sldId id="1148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1A463E-1C95-5A4C-E972-2706113614B4}" name="Scott Kelley" initials="sk" userId="Scott Kelley" providerId="None"/>
  <p188:author id="{BEB70C50-5A45-24CE-C5C2-5B2D5EF89FA5}" name="Jennifer Kash" initials="JK" userId="S::Jennifer.Kash@pearson.com::e368091e-6b08-4360-a0b9-01cf60947260" providerId="AD"/>
  <p188:author id="{CD201857-0226-EC5D-C27F-5E8B7A79CF9A}" name="Zalk, Jodie (DESE)" initials="Z(" userId="S::jodie.l.zalk@mass.gov::e1452584-4588-4fe8-8e76-c634323654f0" providerId="AD"/>
  <p188:author id="{BF065B60-68B2-033C-0531-4C24429BD042}" name="Cullen, Shannon (DESE)" initials="CS(" userId="S::Shannon.Cullen@mass.gov::6b1ad6a8-5818-44b3-9274-ccefbf22d13d" providerId="AD"/>
  <p188:author id="{2DDAB86A-D521-A4F8-DC3C-FF0AD3E217C3}" name="Zalk, Jodie (DESE)" initials="ZJ(" userId="S::Jodie.L.Zalk@mass.gov::e1452584-4588-4fe8-8e76-c634323654f0" providerId="AD"/>
  <p188:author id="{D893ED6B-2774-A2DA-8CC8-44DF1A20EC89}" name="Stapel, Michol (DESE)" initials="SM(" userId="S::Michol.Stapel@mass.gov::d1044f1d-e774-462e-aad2-87ada66cdb3f" providerId="AD"/>
  <p188:author id="{739D309D-4C34-4097-D726-46C62F4F2F97}" name="Holly Woodruff" initials="HW" userId="S::holly.woodruff@pearson.com::bd40664c-d0f9-47f6-9555-8f1bf1ec3b14" providerId="AD"/>
  <p188:author id="{D2B726C1-6B67-7C9B-17B0-EF1B90BE53D0}" name="Pelychaty, Robert (DESE)" initials="P(" userId="S::robert.pelychaty@mass.gov::4b7f82dc-9b90-4364-a63e-8be2ecd61eb5" providerId="AD"/>
  <p188:author id="{7C2715CB-A9B9-83CC-FE59-A1373292E352}" name="Cullen, Shannon (DESE)" initials="C(" userId="S::shannon.cullen@mass.gov::6b1ad6a8-5818-44b3-9274-ccefbf22d13d" providerId="AD"/>
  <p188:author id="{E1D283EA-5118-6F9E-720F-C68CD41DE9B6}" name="Kelley, R. Scott (DESE)" initials="K(" userId="S::r.scott.kelley@mass.gov::94781df7-8020-4319-920c-b88462c06ab3" providerId="AD"/>
  <p188:author id="{D7C264F7-7DD7-2006-D813-B710073AC89F}" name="Robert Pelychaty" initials="RP" userId="S::Robert.Pelychaty@mass.gov::4b7f82dc-9b90-4364-a63e-8be2ecd61eb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llen, Shannon (DESE)" initials="CS(" lastIdx="39" clrIdx="0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2" name="Pelychaty, Robert (DESE)" initials="PR(" lastIdx="3" clrIdx="1">
    <p:extLst>
      <p:ext uri="{19B8F6BF-5375-455C-9EA6-DF929625EA0E}">
        <p15:presenceInfo xmlns:p15="http://schemas.microsoft.com/office/powerpoint/2012/main" userId="S::Robert.Pelychaty@mass.gov::4b7f82dc-9b90-4364-a63e-8be2ecd61eb5" providerId="AD"/>
      </p:ext>
    </p:extLst>
  </p:cmAuthor>
  <p:cmAuthor id="3" name="Zalk, Jodie (DESE)" initials="ZJ(" lastIdx="11" clrIdx="2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4" name="Kelley, R. Scott (DESE)" initials="K(" lastIdx="9" clrIdx="3">
    <p:extLst>
      <p:ext uri="{19B8F6BF-5375-455C-9EA6-DF929625EA0E}">
        <p15:presenceInfo xmlns:p15="http://schemas.microsoft.com/office/powerpoint/2012/main" userId="S::r.scott.kelley@mass.gov::94781df7-8020-4319-920c-b88462c06a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520000"/>
    <a:srgbClr val="3647B6"/>
    <a:srgbClr val="000000"/>
    <a:srgbClr val="0000FF"/>
    <a:srgbClr val="86A9E2"/>
    <a:srgbClr val="8397E7"/>
    <a:srgbClr val="AFCBFD"/>
    <a:srgbClr val="93A9FF"/>
    <a:srgbClr val="494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5"/>
    <p:restoredTop sz="94694"/>
  </p:normalViewPr>
  <p:slideViewPr>
    <p:cSldViewPr snapToGrid="0">
      <p:cViewPr varScale="1">
        <p:scale>
          <a:sx n="105" d="100"/>
          <a:sy n="105" d="100"/>
        </p:scale>
        <p:origin x="224" y="536"/>
      </p:cViewPr>
      <p:guideLst/>
    </p:cSldViewPr>
  </p:slideViewPr>
  <p:outlineViewPr>
    <p:cViewPr>
      <p:scale>
        <a:sx n="33" d="100"/>
        <a:sy n="33" d="100"/>
      </p:scale>
      <p:origin x="0" y="-109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4C593-3AF6-45F2-B33E-66D2DEA236B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09227F-9573-463F-857B-EE4CB4214C24}">
      <dgm:prSet phldrT="[Text]" custT="1"/>
      <dgm:spPr/>
      <dgm:t>
        <a:bodyPr/>
        <a:lstStyle/>
        <a:p>
          <a:r>
            <a:rPr lang="en-US" sz="2400" b="1">
              <a:latin typeface="Arial" panose="020B0604020202020204" pitchFamily="34" charset="0"/>
              <a:cs typeface="Arial" panose="020B0604020202020204" pitchFamily="34" charset="0"/>
            </a:rPr>
            <a:t>Grade 8 Civics Field Test in Spring 2024</a:t>
          </a:r>
        </a:p>
      </dgm:t>
    </dgm:pt>
    <dgm:pt modelId="{FBFB6148-FA47-43A2-BE37-71A5798CFC23}" type="parTrans" cxnId="{8F30D891-0EE7-4754-BD49-93CE22FB89E0}">
      <dgm:prSet/>
      <dgm:spPr/>
      <dgm:t>
        <a:bodyPr/>
        <a:lstStyle/>
        <a:p>
          <a:endParaRPr lang="en-US"/>
        </a:p>
      </dgm:t>
    </dgm:pt>
    <dgm:pt modelId="{71AAEDE9-FE38-46A0-B311-AAEC8CBDD48E}" type="sibTrans" cxnId="{8F30D891-0EE7-4754-BD49-93CE22FB89E0}">
      <dgm:prSet/>
      <dgm:spPr/>
      <dgm:t>
        <a:bodyPr/>
        <a:lstStyle/>
        <a:p>
          <a:endParaRPr lang="en-US"/>
        </a:p>
      </dgm:t>
    </dgm:pt>
    <dgm:pt modelId="{7E640F5A-7EB1-49ED-8742-55B74CF63D22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State-Level Performance Task</a:t>
          </a:r>
        </a:p>
        <a:p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(covers one of the seven civics topics </a:t>
          </a:r>
        </a:p>
        <a:p>
          <a:r>
            <a: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 the Framework)</a:t>
          </a:r>
        </a:p>
      </dgm:t>
    </dgm:pt>
    <dgm:pt modelId="{130C46CC-2934-41E3-BE6A-0D52B1E58993}" type="parTrans" cxnId="{3349E632-36C4-4202-A400-90D25B116423}">
      <dgm:prSet/>
      <dgm:spPr>
        <a:ln w="28575"/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11F3F-5E19-433A-9BE8-1CBF7F6D1E20}" type="sibTrans" cxnId="{3349E632-36C4-4202-A400-90D25B116423}">
      <dgm:prSet/>
      <dgm:spPr/>
      <dgm:t>
        <a:bodyPr/>
        <a:lstStyle/>
        <a:p>
          <a:endParaRPr lang="en-US"/>
        </a:p>
      </dgm:t>
    </dgm:pt>
    <dgm:pt modelId="{A6085607-3760-42F5-8F2A-5A2469C9ED16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End-of-Course Computer-based Test</a:t>
          </a:r>
        </a:p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(covers full breadth of </a:t>
          </a:r>
        </a:p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grade 8 civics standards)</a:t>
          </a:r>
        </a:p>
      </dgm:t>
    </dgm:pt>
    <dgm:pt modelId="{0836C800-47F7-48E2-B48E-9DB9AE9EA420}" type="parTrans" cxnId="{D3A5DCDC-263F-462E-8DDD-C70D01144F33}">
      <dgm:prSet/>
      <dgm:spPr>
        <a:ln w="28575"/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79156D-9857-4500-A776-BAE1E04A7A05}" type="sibTrans" cxnId="{D3A5DCDC-263F-462E-8DDD-C70D01144F33}">
      <dgm:prSet/>
      <dgm:spPr/>
      <dgm:t>
        <a:bodyPr/>
        <a:lstStyle/>
        <a:p>
          <a:endParaRPr lang="en-US"/>
        </a:p>
      </dgm:t>
    </dgm:pt>
    <dgm:pt modelId="{9E20147A-A267-4BDD-B159-83D1FC086CD1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Selected-response and constructed-response questions </a:t>
          </a:r>
          <a:r>
            <a:rPr 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Administered on TestNav</a:t>
          </a:r>
        </a:p>
      </dgm:t>
    </dgm:pt>
    <dgm:pt modelId="{0B740947-07C0-474F-8535-1AA267C7B909}" type="parTrans" cxnId="{915281F2-1465-4030-AD33-6915DBF73093}">
      <dgm:prSet/>
      <dgm:spPr>
        <a:ln w="28575"/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98CF0F-66F9-413A-8DEC-8E8852A6DAA8}" type="sibTrans" cxnId="{915281F2-1465-4030-AD33-6915DBF73093}">
      <dgm:prSet/>
      <dgm:spPr/>
      <dgm:t>
        <a:bodyPr/>
        <a:lstStyle/>
        <a:p>
          <a:endParaRPr lang="en-US"/>
        </a:p>
      </dgm:t>
    </dgm:pt>
    <dgm:pt modelId="{099AD9B4-3821-4F6A-8B5E-358A0F236A4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Selected-response questions only</a:t>
          </a:r>
          <a:br>
            <a: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Administered on TestNav</a:t>
          </a:r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A268A-324D-471F-B9EE-5D24796A2A76}" type="parTrans" cxnId="{699891AC-8DE1-4DBE-A8F9-3175A564829A}">
      <dgm:prSet/>
      <dgm:spPr>
        <a:ln w="28575"/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40F9D9-F93E-4584-94E3-242C302B0E81}" type="sibTrans" cxnId="{699891AC-8DE1-4DBE-A8F9-3175A564829A}">
      <dgm:prSet/>
      <dgm:spPr/>
      <dgm:t>
        <a:bodyPr/>
        <a:lstStyle/>
        <a:p>
          <a:endParaRPr lang="en-US"/>
        </a:p>
      </dgm:t>
    </dgm:pt>
    <dgm:pt modelId="{658A41BF-CBC3-4AF2-A573-EC0256C6B962}" type="pres">
      <dgm:prSet presAssocID="{A274C593-3AF6-45F2-B33E-66D2DEA236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8D775E-8178-41C3-AB0D-EA22C284763F}" type="pres">
      <dgm:prSet presAssocID="{DD09227F-9573-463F-857B-EE4CB4214C24}" presName="hierRoot1" presStyleCnt="0">
        <dgm:presLayoutVars>
          <dgm:hierBranch val="init"/>
        </dgm:presLayoutVars>
      </dgm:prSet>
      <dgm:spPr/>
    </dgm:pt>
    <dgm:pt modelId="{46F14C87-B1F3-4092-B51C-E0DAA457A78E}" type="pres">
      <dgm:prSet presAssocID="{DD09227F-9573-463F-857B-EE4CB4214C24}" presName="rootComposite1" presStyleCnt="0"/>
      <dgm:spPr/>
    </dgm:pt>
    <dgm:pt modelId="{E766AD8B-3D2F-4317-8730-27C60E3254BE}" type="pres">
      <dgm:prSet presAssocID="{DD09227F-9573-463F-857B-EE4CB4214C24}" presName="rootText1" presStyleLbl="node0" presStyleIdx="0" presStyleCnt="1" custScaleX="688229" custScaleY="78919">
        <dgm:presLayoutVars>
          <dgm:chPref val="3"/>
        </dgm:presLayoutVars>
      </dgm:prSet>
      <dgm:spPr/>
    </dgm:pt>
    <dgm:pt modelId="{AC99267C-AD11-43F8-ACC5-C67E4B82D1A5}" type="pres">
      <dgm:prSet presAssocID="{DD09227F-9573-463F-857B-EE4CB4214C24}" presName="rootConnector1" presStyleLbl="node1" presStyleIdx="0" presStyleCnt="0"/>
      <dgm:spPr/>
    </dgm:pt>
    <dgm:pt modelId="{1F292114-0722-4BCF-9554-1E418C94563D}" type="pres">
      <dgm:prSet presAssocID="{DD09227F-9573-463F-857B-EE4CB4214C24}" presName="hierChild2" presStyleCnt="0"/>
      <dgm:spPr/>
    </dgm:pt>
    <dgm:pt modelId="{E241C4A5-E95A-4D20-AB94-7C5301116AB8}" type="pres">
      <dgm:prSet presAssocID="{130C46CC-2934-41E3-BE6A-0D52B1E58993}" presName="Name37" presStyleLbl="parChTrans1D2" presStyleIdx="0" presStyleCnt="2"/>
      <dgm:spPr/>
    </dgm:pt>
    <dgm:pt modelId="{0C7F47CA-CB62-43FC-996C-D8DAADC0163E}" type="pres">
      <dgm:prSet presAssocID="{7E640F5A-7EB1-49ED-8742-55B74CF63D22}" presName="hierRoot2" presStyleCnt="0">
        <dgm:presLayoutVars>
          <dgm:hierBranch val="init"/>
        </dgm:presLayoutVars>
      </dgm:prSet>
      <dgm:spPr/>
    </dgm:pt>
    <dgm:pt modelId="{DF35CDA1-DAD3-4064-B058-DDE15FCCB24B}" type="pres">
      <dgm:prSet presAssocID="{7E640F5A-7EB1-49ED-8742-55B74CF63D22}" presName="rootComposite" presStyleCnt="0"/>
      <dgm:spPr/>
    </dgm:pt>
    <dgm:pt modelId="{85E719BB-C797-416E-B936-61008662FD9B}" type="pres">
      <dgm:prSet presAssocID="{7E640F5A-7EB1-49ED-8742-55B74CF63D22}" presName="rootText" presStyleLbl="node2" presStyleIdx="0" presStyleCnt="2" custScaleX="318464" custScaleY="141210">
        <dgm:presLayoutVars>
          <dgm:chPref val="3"/>
        </dgm:presLayoutVars>
      </dgm:prSet>
      <dgm:spPr/>
    </dgm:pt>
    <dgm:pt modelId="{FAABBEE0-7CA8-41BA-9F99-0259BCEDDCF3}" type="pres">
      <dgm:prSet presAssocID="{7E640F5A-7EB1-49ED-8742-55B74CF63D22}" presName="rootConnector" presStyleLbl="node2" presStyleIdx="0" presStyleCnt="2"/>
      <dgm:spPr/>
    </dgm:pt>
    <dgm:pt modelId="{567D6EF2-B254-4A17-ACA0-F5976D28D613}" type="pres">
      <dgm:prSet presAssocID="{7E640F5A-7EB1-49ED-8742-55B74CF63D22}" presName="hierChild4" presStyleCnt="0"/>
      <dgm:spPr/>
    </dgm:pt>
    <dgm:pt modelId="{6F1BB7D0-EB6C-497F-873F-016ABC4080C0}" type="pres">
      <dgm:prSet presAssocID="{0B740947-07C0-474F-8535-1AA267C7B909}" presName="Name37" presStyleLbl="parChTrans1D3" presStyleIdx="0" presStyleCnt="2"/>
      <dgm:spPr/>
    </dgm:pt>
    <dgm:pt modelId="{4C40C08C-E2B0-4142-833D-F6627D5F36B2}" type="pres">
      <dgm:prSet presAssocID="{9E20147A-A267-4BDD-B159-83D1FC086CD1}" presName="hierRoot2" presStyleCnt="0">
        <dgm:presLayoutVars>
          <dgm:hierBranch val="init"/>
        </dgm:presLayoutVars>
      </dgm:prSet>
      <dgm:spPr/>
    </dgm:pt>
    <dgm:pt modelId="{2782CE08-574D-4069-9E85-A267EE015785}" type="pres">
      <dgm:prSet presAssocID="{9E20147A-A267-4BDD-B159-83D1FC086CD1}" presName="rootComposite" presStyleCnt="0"/>
      <dgm:spPr/>
    </dgm:pt>
    <dgm:pt modelId="{8717A82C-F3B6-447E-AE9D-077DF21807C9}" type="pres">
      <dgm:prSet presAssocID="{9E20147A-A267-4BDD-B159-83D1FC086CD1}" presName="rootText" presStyleLbl="node3" presStyleIdx="0" presStyleCnt="2" custScaleX="235231" custScaleY="180785">
        <dgm:presLayoutVars>
          <dgm:chPref val="3"/>
        </dgm:presLayoutVars>
      </dgm:prSet>
      <dgm:spPr/>
    </dgm:pt>
    <dgm:pt modelId="{C9CE8779-E915-4ACA-A290-9B8CDB9D00DA}" type="pres">
      <dgm:prSet presAssocID="{9E20147A-A267-4BDD-B159-83D1FC086CD1}" presName="rootConnector" presStyleLbl="node3" presStyleIdx="0" presStyleCnt="2"/>
      <dgm:spPr/>
    </dgm:pt>
    <dgm:pt modelId="{D15E2910-4023-4322-9828-21980F8A4995}" type="pres">
      <dgm:prSet presAssocID="{9E20147A-A267-4BDD-B159-83D1FC086CD1}" presName="hierChild4" presStyleCnt="0"/>
      <dgm:spPr/>
    </dgm:pt>
    <dgm:pt modelId="{9E84EFDB-767B-4B73-BF36-44F59B34DA49}" type="pres">
      <dgm:prSet presAssocID="{9E20147A-A267-4BDD-B159-83D1FC086CD1}" presName="hierChild5" presStyleCnt="0"/>
      <dgm:spPr/>
    </dgm:pt>
    <dgm:pt modelId="{50606792-1FA6-4C9A-885E-7179592BDF74}" type="pres">
      <dgm:prSet presAssocID="{7E640F5A-7EB1-49ED-8742-55B74CF63D22}" presName="hierChild5" presStyleCnt="0"/>
      <dgm:spPr/>
    </dgm:pt>
    <dgm:pt modelId="{3EFD1CD6-FDD0-489E-A3F7-913BA5B2665A}" type="pres">
      <dgm:prSet presAssocID="{0836C800-47F7-48E2-B48E-9DB9AE9EA420}" presName="Name37" presStyleLbl="parChTrans1D2" presStyleIdx="1" presStyleCnt="2"/>
      <dgm:spPr/>
    </dgm:pt>
    <dgm:pt modelId="{AA8586C0-EE32-4EB0-B4C5-24D68CA1DA7F}" type="pres">
      <dgm:prSet presAssocID="{A6085607-3760-42F5-8F2A-5A2469C9ED16}" presName="hierRoot2" presStyleCnt="0">
        <dgm:presLayoutVars>
          <dgm:hierBranch val="init"/>
        </dgm:presLayoutVars>
      </dgm:prSet>
      <dgm:spPr/>
    </dgm:pt>
    <dgm:pt modelId="{BE7C08A9-1928-4F8E-85DB-4B27B1D0CFCE}" type="pres">
      <dgm:prSet presAssocID="{A6085607-3760-42F5-8F2A-5A2469C9ED16}" presName="rootComposite" presStyleCnt="0"/>
      <dgm:spPr/>
    </dgm:pt>
    <dgm:pt modelId="{E24D19EA-EE9D-4925-ACFB-B6FA7ACED306}" type="pres">
      <dgm:prSet presAssocID="{A6085607-3760-42F5-8F2A-5A2469C9ED16}" presName="rootText" presStyleLbl="node2" presStyleIdx="1" presStyleCnt="2" custScaleX="318701" custScaleY="140187">
        <dgm:presLayoutVars>
          <dgm:chPref val="3"/>
        </dgm:presLayoutVars>
      </dgm:prSet>
      <dgm:spPr/>
    </dgm:pt>
    <dgm:pt modelId="{CAF9C359-6E76-49A3-BAD4-E9B4285D0739}" type="pres">
      <dgm:prSet presAssocID="{A6085607-3760-42F5-8F2A-5A2469C9ED16}" presName="rootConnector" presStyleLbl="node2" presStyleIdx="1" presStyleCnt="2"/>
      <dgm:spPr/>
    </dgm:pt>
    <dgm:pt modelId="{38D0F0CF-C394-427E-AE28-6F9A7A62D447}" type="pres">
      <dgm:prSet presAssocID="{A6085607-3760-42F5-8F2A-5A2469C9ED16}" presName="hierChild4" presStyleCnt="0"/>
      <dgm:spPr/>
    </dgm:pt>
    <dgm:pt modelId="{B8C7C4DB-D1BD-4BF8-A5EB-0FD45A1AC02E}" type="pres">
      <dgm:prSet presAssocID="{86DA268A-324D-471F-B9EE-5D24796A2A76}" presName="Name37" presStyleLbl="parChTrans1D3" presStyleIdx="1" presStyleCnt="2"/>
      <dgm:spPr/>
    </dgm:pt>
    <dgm:pt modelId="{DCD059DD-FF5E-4C98-B6CA-90A36DD93429}" type="pres">
      <dgm:prSet presAssocID="{099AD9B4-3821-4F6A-8B5E-358A0F236A46}" presName="hierRoot2" presStyleCnt="0">
        <dgm:presLayoutVars>
          <dgm:hierBranch val="init"/>
        </dgm:presLayoutVars>
      </dgm:prSet>
      <dgm:spPr/>
    </dgm:pt>
    <dgm:pt modelId="{CCCCDF75-2E02-4C57-A70A-2018A8D28309}" type="pres">
      <dgm:prSet presAssocID="{099AD9B4-3821-4F6A-8B5E-358A0F236A46}" presName="rootComposite" presStyleCnt="0"/>
      <dgm:spPr/>
    </dgm:pt>
    <dgm:pt modelId="{8FC9F958-485E-416F-9A03-F1D5AA476A45}" type="pres">
      <dgm:prSet presAssocID="{099AD9B4-3821-4F6A-8B5E-358A0F236A46}" presName="rootText" presStyleLbl="node3" presStyleIdx="1" presStyleCnt="2" custScaleX="235231" custScaleY="179269">
        <dgm:presLayoutVars>
          <dgm:chPref val="3"/>
        </dgm:presLayoutVars>
      </dgm:prSet>
      <dgm:spPr/>
    </dgm:pt>
    <dgm:pt modelId="{59BDF842-0C37-4F01-A961-E20AC3B4113A}" type="pres">
      <dgm:prSet presAssocID="{099AD9B4-3821-4F6A-8B5E-358A0F236A46}" presName="rootConnector" presStyleLbl="node3" presStyleIdx="1" presStyleCnt="2"/>
      <dgm:spPr/>
    </dgm:pt>
    <dgm:pt modelId="{1A237B30-0509-4B0A-A038-19F06A1D6016}" type="pres">
      <dgm:prSet presAssocID="{099AD9B4-3821-4F6A-8B5E-358A0F236A46}" presName="hierChild4" presStyleCnt="0"/>
      <dgm:spPr/>
    </dgm:pt>
    <dgm:pt modelId="{16C273C3-1390-40AE-BA31-5FBE029D478A}" type="pres">
      <dgm:prSet presAssocID="{099AD9B4-3821-4F6A-8B5E-358A0F236A46}" presName="hierChild5" presStyleCnt="0"/>
      <dgm:spPr/>
    </dgm:pt>
    <dgm:pt modelId="{095770BA-FAB3-4DFC-A4A1-8800720C376B}" type="pres">
      <dgm:prSet presAssocID="{A6085607-3760-42F5-8F2A-5A2469C9ED16}" presName="hierChild5" presStyleCnt="0"/>
      <dgm:spPr/>
    </dgm:pt>
    <dgm:pt modelId="{67E4F3F1-9743-4FE0-BC1F-AA0AF4FAF9E8}" type="pres">
      <dgm:prSet presAssocID="{DD09227F-9573-463F-857B-EE4CB4214C24}" presName="hierChild3" presStyleCnt="0"/>
      <dgm:spPr/>
    </dgm:pt>
  </dgm:ptLst>
  <dgm:cxnLst>
    <dgm:cxn modelId="{3757051A-896B-4566-9B50-1D5466D52BE1}" type="presOf" srcId="{A6085607-3760-42F5-8F2A-5A2469C9ED16}" destId="{CAF9C359-6E76-49A3-BAD4-E9B4285D0739}" srcOrd="1" destOrd="0" presId="urn:microsoft.com/office/officeart/2005/8/layout/orgChart1"/>
    <dgm:cxn modelId="{3349E632-36C4-4202-A400-90D25B116423}" srcId="{DD09227F-9573-463F-857B-EE4CB4214C24}" destId="{7E640F5A-7EB1-49ED-8742-55B74CF63D22}" srcOrd="0" destOrd="0" parTransId="{130C46CC-2934-41E3-BE6A-0D52B1E58993}" sibTransId="{FD111F3F-5E19-433A-9BE8-1CBF7F6D1E20}"/>
    <dgm:cxn modelId="{D8382A6C-8E1E-4BB9-B4CE-6EEBC4CC4C02}" type="presOf" srcId="{DD09227F-9573-463F-857B-EE4CB4214C24}" destId="{E766AD8B-3D2F-4317-8730-27C60E3254BE}" srcOrd="0" destOrd="0" presId="urn:microsoft.com/office/officeart/2005/8/layout/orgChart1"/>
    <dgm:cxn modelId="{38B3DE50-052E-4769-9378-1A6F890169E0}" type="presOf" srcId="{DD09227F-9573-463F-857B-EE4CB4214C24}" destId="{AC99267C-AD11-43F8-ACC5-C67E4B82D1A5}" srcOrd="1" destOrd="0" presId="urn:microsoft.com/office/officeart/2005/8/layout/orgChart1"/>
    <dgm:cxn modelId="{60E25856-DBC3-4F8D-83C2-0B50E8DC53F9}" type="presOf" srcId="{130C46CC-2934-41E3-BE6A-0D52B1E58993}" destId="{E241C4A5-E95A-4D20-AB94-7C5301116AB8}" srcOrd="0" destOrd="0" presId="urn:microsoft.com/office/officeart/2005/8/layout/orgChart1"/>
    <dgm:cxn modelId="{5E1FC884-F43D-4685-9680-ABCBD8016D34}" type="presOf" srcId="{099AD9B4-3821-4F6A-8B5E-358A0F236A46}" destId="{8FC9F958-485E-416F-9A03-F1D5AA476A45}" srcOrd="0" destOrd="0" presId="urn:microsoft.com/office/officeart/2005/8/layout/orgChart1"/>
    <dgm:cxn modelId="{33AAFB8E-7C26-4BB4-A8E5-66005DDA2799}" type="presOf" srcId="{7E640F5A-7EB1-49ED-8742-55B74CF63D22}" destId="{FAABBEE0-7CA8-41BA-9F99-0259BCEDDCF3}" srcOrd="1" destOrd="0" presId="urn:microsoft.com/office/officeart/2005/8/layout/orgChart1"/>
    <dgm:cxn modelId="{8F30D891-0EE7-4754-BD49-93CE22FB89E0}" srcId="{A274C593-3AF6-45F2-B33E-66D2DEA236B0}" destId="{DD09227F-9573-463F-857B-EE4CB4214C24}" srcOrd="0" destOrd="0" parTransId="{FBFB6148-FA47-43A2-BE37-71A5798CFC23}" sibTransId="{71AAEDE9-FE38-46A0-B311-AAEC8CBDD48E}"/>
    <dgm:cxn modelId="{991728AC-8397-40B8-A170-B9588F687D79}" type="presOf" srcId="{A6085607-3760-42F5-8F2A-5A2469C9ED16}" destId="{E24D19EA-EE9D-4925-ACFB-B6FA7ACED306}" srcOrd="0" destOrd="0" presId="urn:microsoft.com/office/officeart/2005/8/layout/orgChart1"/>
    <dgm:cxn modelId="{699891AC-8DE1-4DBE-A8F9-3175A564829A}" srcId="{A6085607-3760-42F5-8F2A-5A2469C9ED16}" destId="{099AD9B4-3821-4F6A-8B5E-358A0F236A46}" srcOrd="0" destOrd="0" parTransId="{86DA268A-324D-471F-B9EE-5D24796A2A76}" sibTransId="{A240F9D9-F93E-4584-94E3-242C302B0E81}"/>
    <dgm:cxn modelId="{5358D6B3-4B2D-49B4-B6F4-93327E468729}" type="presOf" srcId="{9E20147A-A267-4BDD-B159-83D1FC086CD1}" destId="{C9CE8779-E915-4ACA-A290-9B8CDB9D00DA}" srcOrd="1" destOrd="0" presId="urn:microsoft.com/office/officeart/2005/8/layout/orgChart1"/>
    <dgm:cxn modelId="{6180DFBE-4D38-4599-ACC2-66F0B835704C}" type="presOf" srcId="{86DA268A-324D-471F-B9EE-5D24796A2A76}" destId="{B8C7C4DB-D1BD-4BF8-A5EB-0FD45A1AC02E}" srcOrd="0" destOrd="0" presId="urn:microsoft.com/office/officeart/2005/8/layout/orgChart1"/>
    <dgm:cxn modelId="{A5381DC7-5107-4E29-899A-A7F71BE2EA59}" type="presOf" srcId="{099AD9B4-3821-4F6A-8B5E-358A0F236A46}" destId="{59BDF842-0C37-4F01-A961-E20AC3B4113A}" srcOrd="1" destOrd="0" presId="urn:microsoft.com/office/officeart/2005/8/layout/orgChart1"/>
    <dgm:cxn modelId="{6243FAD1-9423-4F2B-9C17-335F3A38816D}" type="presOf" srcId="{0836C800-47F7-48E2-B48E-9DB9AE9EA420}" destId="{3EFD1CD6-FDD0-489E-A3F7-913BA5B2665A}" srcOrd="0" destOrd="0" presId="urn:microsoft.com/office/officeart/2005/8/layout/orgChart1"/>
    <dgm:cxn modelId="{F05B7AD3-9119-473F-9E4C-6B0DDADD37A7}" type="presOf" srcId="{0B740947-07C0-474F-8535-1AA267C7B909}" destId="{6F1BB7D0-EB6C-497F-873F-016ABC4080C0}" srcOrd="0" destOrd="0" presId="urn:microsoft.com/office/officeart/2005/8/layout/orgChart1"/>
    <dgm:cxn modelId="{402A76D7-395F-45CB-B2D6-53900E42D7C4}" type="presOf" srcId="{9E20147A-A267-4BDD-B159-83D1FC086CD1}" destId="{8717A82C-F3B6-447E-AE9D-077DF21807C9}" srcOrd="0" destOrd="0" presId="urn:microsoft.com/office/officeart/2005/8/layout/orgChart1"/>
    <dgm:cxn modelId="{D3A5DCDC-263F-462E-8DDD-C70D01144F33}" srcId="{DD09227F-9573-463F-857B-EE4CB4214C24}" destId="{A6085607-3760-42F5-8F2A-5A2469C9ED16}" srcOrd="1" destOrd="0" parTransId="{0836C800-47F7-48E2-B48E-9DB9AE9EA420}" sibTransId="{7979156D-9857-4500-A776-BAE1E04A7A05}"/>
    <dgm:cxn modelId="{BA4A5AE4-F2EE-4C15-A9FB-9DA09C3855FB}" type="presOf" srcId="{A274C593-3AF6-45F2-B33E-66D2DEA236B0}" destId="{658A41BF-CBC3-4AF2-A573-EC0256C6B962}" srcOrd="0" destOrd="0" presId="urn:microsoft.com/office/officeart/2005/8/layout/orgChart1"/>
    <dgm:cxn modelId="{1355B9F1-90A4-4045-88B9-6C2B66389645}" type="presOf" srcId="{7E640F5A-7EB1-49ED-8742-55B74CF63D22}" destId="{85E719BB-C797-416E-B936-61008662FD9B}" srcOrd="0" destOrd="0" presId="urn:microsoft.com/office/officeart/2005/8/layout/orgChart1"/>
    <dgm:cxn modelId="{915281F2-1465-4030-AD33-6915DBF73093}" srcId="{7E640F5A-7EB1-49ED-8742-55B74CF63D22}" destId="{9E20147A-A267-4BDD-B159-83D1FC086CD1}" srcOrd="0" destOrd="0" parTransId="{0B740947-07C0-474F-8535-1AA267C7B909}" sibTransId="{5898CF0F-66F9-413A-8DEC-8E8852A6DAA8}"/>
    <dgm:cxn modelId="{6B45CD97-6096-4125-98B7-48DF96530B31}" type="presParOf" srcId="{658A41BF-CBC3-4AF2-A573-EC0256C6B962}" destId="{368D775E-8178-41C3-AB0D-EA22C284763F}" srcOrd="0" destOrd="0" presId="urn:microsoft.com/office/officeart/2005/8/layout/orgChart1"/>
    <dgm:cxn modelId="{BF3BFEFE-AE9B-46BA-A33C-EF0FF5035732}" type="presParOf" srcId="{368D775E-8178-41C3-AB0D-EA22C284763F}" destId="{46F14C87-B1F3-4092-B51C-E0DAA457A78E}" srcOrd="0" destOrd="0" presId="urn:microsoft.com/office/officeart/2005/8/layout/orgChart1"/>
    <dgm:cxn modelId="{6337AC36-5FEE-450E-9019-9A7989749307}" type="presParOf" srcId="{46F14C87-B1F3-4092-B51C-E0DAA457A78E}" destId="{E766AD8B-3D2F-4317-8730-27C60E3254BE}" srcOrd="0" destOrd="0" presId="urn:microsoft.com/office/officeart/2005/8/layout/orgChart1"/>
    <dgm:cxn modelId="{58EF005D-B744-4BFF-89C5-179DDCB04320}" type="presParOf" srcId="{46F14C87-B1F3-4092-B51C-E0DAA457A78E}" destId="{AC99267C-AD11-43F8-ACC5-C67E4B82D1A5}" srcOrd="1" destOrd="0" presId="urn:microsoft.com/office/officeart/2005/8/layout/orgChart1"/>
    <dgm:cxn modelId="{ABED1DB7-BF3F-40E3-8403-F34FF0F3E25A}" type="presParOf" srcId="{368D775E-8178-41C3-AB0D-EA22C284763F}" destId="{1F292114-0722-4BCF-9554-1E418C94563D}" srcOrd="1" destOrd="0" presId="urn:microsoft.com/office/officeart/2005/8/layout/orgChart1"/>
    <dgm:cxn modelId="{250109EA-004F-4159-81B2-667EB40F0821}" type="presParOf" srcId="{1F292114-0722-4BCF-9554-1E418C94563D}" destId="{E241C4A5-E95A-4D20-AB94-7C5301116AB8}" srcOrd="0" destOrd="0" presId="urn:microsoft.com/office/officeart/2005/8/layout/orgChart1"/>
    <dgm:cxn modelId="{5878F51E-A7FF-4E77-B24A-398A9E55B6CD}" type="presParOf" srcId="{1F292114-0722-4BCF-9554-1E418C94563D}" destId="{0C7F47CA-CB62-43FC-996C-D8DAADC0163E}" srcOrd="1" destOrd="0" presId="urn:microsoft.com/office/officeart/2005/8/layout/orgChart1"/>
    <dgm:cxn modelId="{360EA606-D8B2-4331-916E-44905C2A7FE1}" type="presParOf" srcId="{0C7F47CA-CB62-43FC-996C-D8DAADC0163E}" destId="{DF35CDA1-DAD3-4064-B058-DDE15FCCB24B}" srcOrd="0" destOrd="0" presId="urn:microsoft.com/office/officeart/2005/8/layout/orgChart1"/>
    <dgm:cxn modelId="{C744CECA-9EA0-433F-BA8E-C67E59D9F344}" type="presParOf" srcId="{DF35CDA1-DAD3-4064-B058-DDE15FCCB24B}" destId="{85E719BB-C797-416E-B936-61008662FD9B}" srcOrd="0" destOrd="0" presId="urn:microsoft.com/office/officeart/2005/8/layout/orgChart1"/>
    <dgm:cxn modelId="{475F913F-E778-4FDC-A456-B42CDC35BB8B}" type="presParOf" srcId="{DF35CDA1-DAD3-4064-B058-DDE15FCCB24B}" destId="{FAABBEE0-7CA8-41BA-9F99-0259BCEDDCF3}" srcOrd="1" destOrd="0" presId="urn:microsoft.com/office/officeart/2005/8/layout/orgChart1"/>
    <dgm:cxn modelId="{D3C20CC5-870E-4207-AAF6-6FEEF976C608}" type="presParOf" srcId="{0C7F47CA-CB62-43FC-996C-D8DAADC0163E}" destId="{567D6EF2-B254-4A17-ACA0-F5976D28D613}" srcOrd="1" destOrd="0" presId="urn:microsoft.com/office/officeart/2005/8/layout/orgChart1"/>
    <dgm:cxn modelId="{8DE49438-6823-460E-824B-C6BDAA8E3C29}" type="presParOf" srcId="{567D6EF2-B254-4A17-ACA0-F5976D28D613}" destId="{6F1BB7D0-EB6C-497F-873F-016ABC4080C0}" srcOrd="0" destOrd="0" presId="urn:microsoft.com/office/officeart/2005/8/layout/orgChart1"/>
    <dgm:cxn modelId="{F03F7343-B6CA-4D96-8052-8C4472D166B6}" type="presParOf" srcId="{567D6EF2-B254-4A17-ACA0-F5976D28D613}" destId="{4C40C08C-E2B0-4142-833D-F6627D5F36B2}" srcOrd="1" destOrd="0" presId="urn:microsoft.com/office/officeart/2005/8/layout/orgChart1"/>
    <dgm:cxn modelId="{4CC3B7F6-A5DA-4E7F-AEDC-73FF561C3FCA}" type="presParOf" srcId="{4C40C08C-E2B0-4142-833D-F6627D5F36B2}" destId="{2782CE08-574D-4069-9E85-A267EE015785}" srcOrd="0" destOrd="0" presId="urn:microsoft.com/office/officeart/2005/8/layout/orgChart1"/>
    <dgm:cxn modelId="{1D3627AB-27F0-4F70-9F06-B0B1D45C432C}" type="presParOf" srcId="{2782CE08-574D-4069-9E85-A267EE015785}" destId="{8717A82C-F3B6-447E-AE9D-077DF21807C9}" srcOrd="0" destOrd="0" presId="urn:microsoft.com/office/officeart/2005/8/layout/orgChart1"/>
    <dgm:cxn modelId="{84BDA6ED-071A-4752-B353-174D1F4DE5A0}" type="presParOf" srcId="{2782CE08-574D-4069-9E85-A267EE015785}" destId="{C9CE8779-E915-4ACA-A290-9B8CDB9D00DA}" srcOrd="1" destOrd="0" presId="urn:microsoft.com/office/officeart/2005/8/layout/orgChart1"/>
    <dgm:cxn modelId="{022FB779-27FA-4BE5-BA39-05AC01187D24}" type="presParOf" srcId="{4C40C08C-E2B0-4142-833D-F6627D5F36B2}" destId="{D15E2910-4023-4322-9828-21980F8A4995}" srcOrd="1" destOrd="0" presId="urn:microsoft.com/office/officeart/2005/8/layout/orgChart1"/>
    <dgm:cxn modelId="{DC0E9A68-E9AE-4DD7-B23E-81C1D135CF4B}" type="presParOf" srcId="{4C40C08C-E2B0-4142-833D-F6627D5F36B2}" destId="{9E84EFDB-767B-4B73-BF36-44F59B34DA49}" srcOrd="2" destOrd="0" presId="urn:microsoft.com/office/officeart/2005/8/layout/orgChart1"/>
    <dgm:cxn modelId="{E96BFFB5-F162-48B4-A793-017867133456}" type="presParOf" srcId="{0C7F47CA-CB62-43FC-996C-D8DAADC0163E}" destId="{50606792-1FA6-4C9A-885E-7179592BDF74}" srcOrd="2" destOrd="0" presId="urn:microsoft.com/office/officeart/2005/8/layout/orgChart1"/>
    <dgm:cxn modelId="{07999961-D4EE-498D-8181-AB31504C543A}" type="presParOf" srcId="{1F292114-0722-4BCF-9554-1E418C94563D}" destId="{3EFD1CD6-FDD0-489E-A3F7-913BA5B2665A}" srcOrd="2" destOrd="0" presId="urn:microsoft.com/office/officeart/2005/8/layout/orgChart1"/>
    <dgm:cxn modelId="{BCF7204A-0EAA-4526-AA12-233A791FC856}" type="presParOf" srcId="{1F292114-0722-4BCF-9554-1E418C94563D}" destId="{AA8586C0-EE32-4EB0-B4C5-24D68CA1DA7F}" srcOrd="3" destOrd="0" presId="urn:microsoft.com/office/officeart/2005/8/layout/orgChart1"/>
    <dgm:cxn modelId="{9A0292F1-73DE-48E5-B585-983F78D1E4A3}" type="presParOf" srcId="{AA8586C0-EE32-4EB0-B4C5-24D68CA1DA7F}" destId="{BE7C08A9-1928-4F8E-85DB-4B27B1D0CFCE}" srcOrd="0" destOrd="0" presId="urn:microsoft.com/office/officeart/2005/8/layout/orgChart1"/>
    <dgm:cxn modelId="{38582FF5-90E4-42B3-B754-915EC6612C77}" type="presParOf" srcId="{BE7C08A9-1928-4F8E-85DB-4B27B1D0CFCE}" destId="{E24D19EA-EE9D-4925-ACFB-B6FA7ACED306}" srcOrd="0" destOrd="0" presId="urn:microsoft.com/office/officeart/2005/8/layout/orgChart1"/>
    <dgm:cxn modelId="{4E1F0DDC-2512-4C4E-B41F-B08E2D532D89}" type="presParOf" srcId="{BE7C08A9-1928-4F8E-85DB-4B27B1D0CFCE}" destId="{CAF9C359-6E76-49A3-BAD4-E9B4285D0739}" srcOrd="1" destOrd="0" presId="urn:microsoft.com/office/officeart/2005/8/layout/orgChart1"/>
    <dgm:cxn modelId="{033E5F5F-0C72-43B5-9E42-BD4E4D010C04}" type="presParOf" srcId="{AA8586C0-EE32-4EB0-B4C5-24D68CA1DA7F}" destId="{38D0F0CF-C394-427E-AE28-6F9A7A62D447}" srcOrd="1" destOrd="0" presId="urn:microsoft.com/office/officeart/2005/8/layout/orgChart1"/>
    <dgm:cxn modelId="{AF17C47C-ADC3-47BB-BB8B-E96C54293BF5}" type="presParOf" srcId="{38D0F0CF-C394-427E-AE28-6F9A7A62D447}" destId="{B8C7C4DB-D1BD-4BF8-A5EB-0FD45A1AC02E}" srcOrd="0" destOrd="0" presId="urn:microsoft.com/office/officeart/2005/8/layout/orgChart1"/>
    <dgm:cxn modelId="{EC636F2A-CAA9-4D8F-B3F7-67B92AE97B59}" type="presParOf" srcId="{38D0F0CF-C394-427E-AE28-6F9A7A62D447}" destId="{DCD059DD-FF5E-4C98-B6CA-90A36DD93429}" srcOrd="1" destOrd="0" presId="urn:microsoft.com/office/officeart/2005/8/layout/orgChart1"/>
    <dgm:cxn modelId="{BE505B6A-1DB7-481A-BF35-BDD6F4DF7E59}" type="presParOf" srcId="{DCD059DD-FF5E-4C98-B6CA-90A36DD93429}" destId="{CCCCDF75-2E02-4C57-A70A-2018A8D28309}" srcOrd="0" destOrd="0" presId="urn:microsoft.com/office/officeart/2005/8/layout/orgChart1"/>
    <dgm:cxn modelId="{B19EE18F-93AE-411C-B088-51F539757E42}" type="presParOf" srcId="{CCCCDF75-2E02-4C57-A70A-2018A8D28309}" destId="{8FC9F958-485E-416F-9A03-F1D5AA476A45}" srcOrd="0" destOrd="0" presId="urn:microsoft.com/office/officeart/2005/8/layout/orgChart1"/>
    <dgm:cxn modelId="{80C010FA-35E4-4878-BD47-7AA1FF167B36}" type="presParOf" srcId="{CCCCDF75-2E02-4C57-A70A-2018A8D28309}" destId="{59BDF842-0C37-4F01-A961-E20AC3B4113A}" srcOrd="1" destOrd="0" presId="urn:microsoft.com/office/officeart/2005/8/layout/orgChart1"/>
    <dgm:cxn modelId="{71561CCA-FEBA-402C-ACB7-F7BF0A2E55C7}" type="presParOf" srcId="{DCD059DD-FF5E-4C98-B6CA-90A36DD93429}" destId="{1A237B30-0509-4B0A-A038-19F06A1D6016}" srcOrd="1" destOrd="0" presId="urn:microsoft.com/office/officeart/2005/8/layout/orgChart1"/>
    <dgm:cxn modelId="{6B6C67A5-52DA-4FF8-B354-E3A016A9F9B7}" type="presParOf" srcId="{DCD059DD-FF5E-4C98-B6CA-90A36DD93429}" destId="{16C273C3-1390-40AE-BA31-5FBE029D478A}" srcOrd="2" destOrd="0" presId="urn:microsoft.com/office/officeart/2005/8/layout/orgChart1"/>
    <dgm:cxn modelId="{B5CF315F-E730-4CF7-9E5C-BE0FFFD044C1}" type="presParOf" srcId="{AA8586C0-EE32-4EB0-B4C5-24D68CA1DA7F}" destId="{095770BA-FAB3-4DFC-A4A1-8800720C376B}" srcOrd="2" destOrd="0" presId="urn:microsoft.com/office/officeart/2005/8/layout/orgChart1"/>
    <dgm:cxn modelId="{692EB2F7-5D74-48D0-AB0A-49806BF883F6}" type="presParOf" srcId="{368D775E-8178-41C3-AB0D-EA22C284763F}" destId="{67E4F3F1-9743-4FE0-BC1F-AA0AF4FAF9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05C8CE-1102-46E8-B708-D622F07B528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331D0-C02E-47CC-8CE1-ADBE1DCB9F75}">
      <dgm:prSet phldrT="[Text]"/>
      <dgm:spPr/>
      <dgm:t>
        <a:bodyPr/>
        <a:lstStyle/>
        <a:p>
          <a:r>
            <a:rPr lang="en-US" b="1"/>
            <a:t>2021 Pilot (voluntary)	</a:t>
          </a:r>
        </a:p>
      </dgm:t>
    </dgm:pt>
    <dgm:pt modelId="{25569A32-DCD2-4BE8-ADB8-551842DF574C}" type="parTrans" cxnId="{AD7CA27E-7313-4AE8-B81E-FDF04EEBFC35}">
      <dgm:prSet/>
      <dgm:spPr/>
      <dgm:t>
        <a:bodyPr/>
        <a:lstStyle/>
        <a:p>
          <a:endParaRPr lang="en-US"/>
        </a:p>
      </dgm:t>
    </dgm:pt>
    <dgm:pt modelId="{26A5B637-CCE0-417A-B376-E0D904C073ED}" type="sibTrans" cxnId="{AD7CA27E-7313-4AE8-B81E-FDF04EEBFC35}">
      <dgm:prSet/>
      <dgm:spPr/>
      <dgm:t>
        <a:bodyPr/>
        <a:lstStyle/>
        <a:p>
          <a:endParaRPr lang="en-US"/>
        </a:p>
      </dgm:t>
    </dgm:pt>
    <dgm:pt modelId="{872067A9-4531-4F43-9841-655F710548BC}">
      <dgm:prSet phldrT="[Text]" custT="1"/>
      <dgm:spPr/>
      <dgm:t>
        <a:bodyPr/>
        <a:lstStyle/>
        <a:p>
          <a:r>
            <a:rPr lang="en-US" sz="1800"/>
            <a:t>Administered performance tasks and EOC test questions</a:t>
          </a:r>
        </a:p>
      </dgm:t>
    </dgm:pt>
    <dgm:pt modelId="{FDC373A7-A755-40A2-B1F6-85CAC2BA5B04}" type="parTrans" cxnId="{BBF3DEA0-E0CC-4486-BD6A-0066F38A9698}">
      <dgm:prSet/>
      <dgm:spPr/>
      <dgm:t>
        <a:bodyPr/>
        <a:lstStyle/>
        <a:p>
          <a:endParaRPr lang="en-US"/>
        </a:p>
      </dgm:t>
    </dgm:pt>
    <dgm:pt modelId="{52E25055-5D72-4635-9AF2-E961C073B346}" type="sibTrans" cxnId="{BBF3DEA0-E0CC-4486-BD6A-0066F38A9698}">
      <dgm:prSet/>
      <dgm:spPr/>
      <dgm:t>
        <a:bodyPr/>
        <a:lstStyle/>
        <a:p>
          <a:endParaRPr lang="en-US"/>
        </a:p>
      </dgm:t>
    </dgm:pt>
    <dgm:pt modelId="{E53F8463-7EBE-41B1-96E8-AD3E507BC43D}">
      <dgm:prSet phldrT="[Text]"/>
      <dgm:spPr/>
      <dgm:t>
        <a:bodyPr/>
        <a:lstStyle/>
        <a:p>
          <a:r>
            <a:rPr lang="en-US" b="1"/>
            <a:t>2022 Pilot (voluntary)	</a:t>
          </a:r>
        </a:p>
      </dgm:t>
    </dgm:pt>
    <dgm:pt modelId="{0893B3D5-326F-4CDE-A96C-B51655536D10}" type="parTrans" cxnId="{B3C9D7AC-27C5-40A5-B672-E7682E628E3E}">
      <dgm:prSet/>
      <dgm:spPr/>
      <dgm:t>
        <a:bodyPr/>
        <a:lstStyle/>
        <a:p>
          <a:endParaRPr lang="en-US"/>
        </a:p>
      </dgm:t>
    </dgm:pt>
    <dgm:pt modelId="{C231DA73-A650-4242-A624-7B7B9EA07444}" type="sibTrans" cxnId="{B3C9D7AC-27C5-40A5-B672-E7682E628E3E}">
      <dgm:prSet/>
      <dgm:spPr/>
      <dgm:t>
        <a:bodyPr/>
        <a:lstStyle/>
        <a:p>
          <a:endParaRPr lang="en-US"/>
        </a:p>
      </dgm:t>
    </dgm:pt>
    <dgm:pt modelId="{E5D28D71-648A-49E7-99C6-7B6B5C275121}">
      <dgm:prSet phldrT="[Text]" custT="1"/>
      <dgm:spPr/>
      <dgm:t>
        <a:bodyPr/>
        <a:lstStyle/>
        <a:p>
          <a:r>
            <a:rPr lang="en-US" sz="1800"/>
            <a:t>Refined test design and administered additional performance tasks and EOC test questions in expanded pilot. Released practice test (performance task and EOC test).</a:t>
          </a:r>
        </a:p>
      </dgm:t>
    </dgm:pt>
    <dgm:pt modelId="{E1DF1DA2-1D34-4E70-8135-841F4FABDCBA}" type="parTrans" cxnId="{6B2249A0-2C29-4E83-AE1E-2B4DF3B2B5B4}">
      <dgm:prSet/>
      <dgm:spPr/>
      <dgm:t>
        <a:bodyPr/>
        <a:lstStyle/>
        <a:p>
          <a:endParaRPr lang="en-US"/>
        </a:p>
      </dgm:t>
    </dgm:pt>
    <dgm:pt modelId="{A654493A-5D46-4FDD-81CF-9FE0FC470F47}" type="sibTrans" cxnId="{6B2249A0-2C29-4E83-AE1E-2B4DF3B2B5B4}">
      <dgm:prSet/>
      <dgm:spPr/>
      <dgm:t>
        <a:bodyPr/>
        <a:lstStyle/>
        <a:p>
          <a:endParaRPr lang="en-US"/>
        </a:p>
      </dgm:t>
    </dgm:pt>
    <dgm:pt modelId="{109942F8-C277-4F1B-AC51-B6346C04C48B}">
      <dgm:prSet phldrT="[Text]"/>
      <dgm:spPr/>
      <dgm:t>
        <a:bodyPr/>
        <a:lstStyle/>
        <a:p>
          <a:r>
            <a:rPr lang="en-US" b="1"/>
            <a:t>2023 End-of-Course Test Pilot (voluntary)</a:t>
          </a:r>
        </a:p>
      </dgm:t>
    </dgm:pt>
    <dgm:pt modelId="{7C7D1207-5562-4985-81C2-8708DECD89DB}" type="parTrans" cxnId="{C22B7086-5BF1-449A-B5E9-1AF3C502E4AC}">
      <dgm:prSet/>
      <dgm:spPr/>
      <dgm:t>
        <a:bodyPr/>
        <a:lstStyle/>
        <a:p>
          <a:endParaRPr lang="en-US"/>
        </a:p>
      </dgm:t>
    </dgm:pt>
    <dgm:pt modelId="{9D7A35D6-1D1D-40F3-B558-0985A9B041BF}" type="sibTrans" cxnId="{C22B7086-5BF1-449A-B5E9-1AF3C502E4AC}">
      <dgm:prSet/>
      <dgm:spPr/>
      <dgm:t>
        <a:bodyPr/>
        <a:lstStyle/>
        <a:p>
          <a:endParaRPr lang="en-US"/>
        </a:p>
      </dgm:t>
    </dgm:pt>
    <dgm:pt modelId="{26AE1457-9D86-4E33-B5D6-98967EC37EBE}">
      <dgm:prSet phldrT="[Text]" custT="1"/>
      <dgm:spPr/>
      <dgm:t>
        <a:bodyPr/>
        <a:lstStyle/>
        <a:p>
          <a:r>
            <a:rPr lang="en-US" sz="1800"/>
            <a:t>Administered EOC test questions and released school- and state-level results with test questions.</a:t>
          </a:r>
        </a:p>
      </dgm:t>
    </dgm:pt>
    <dgm:pt modelId="{4A65E1A5-1838-4D9E-BACF-B70FA462A176}" type="parTrans" cxnId="{B14E426B-6600-446D-91A7-D2DA7699D7DF}">
      <dgm:prSet/>
      <dgm:spPr/>
      <dgm:t>
        <a:bodyPr/>
        <a:lstStyle/>
        <a:p>
          <a:endParaRPr lang="en-US"/>
        </a:p>
      </dgm:t>
    </dgm:pt>
    <dgm:pt modelId="{64141651-6FFF-46BC-993E-4D72DF82CC68}" type="sibTrans" cxnId="{B14E426B-6600-446D-91A7-D2DA7699D7DF}">
      <dgm:prSet/>
      <dgm:spPr/>
      <dgm:t>
        <a:bodyPr/>
        <a:lstStyle/>
        <a:p>
          <a:endParaRPr lang="en-US"/>
        </a:p>
      </dgm:t>
    </dgm:pt>
    <dgm:pt modelId="{328C930B-D76E-450F-80D9-58AED3C1B95E}">
      <dgm:prSet/>
      <dgm:spPr/>
      <dgm:t>
        <a:bodyPr/>
        <a:lstStyle/>
        <a:p>
          <a:r>
            <a:rPr lang="en-US" b="1"/>
            <a:t>2024 Field Test</a:t>
          </a:r>
        </a:p>
        <a:p>
          <a:r>
            <a:rPr lang="en-US" b="1"/>
            <a:t>(required)</a:t>
          </a:r>
        </a:p>
      </dgm:t>
    </dgm:pt>
    <dgm:pt modelId="{CC9748CF-47D8-494D-9C1C-55873F8D6695}" type="parTrans" cxnId="{181EEF63-EBFC-4C21-9A80-B7629FEBD138}">
      <dgm:prSet/>
      <dgm:spPr/>
      <dgm:t>
        <a:bodyPr/>
        <a:lstStyle/>
        <a:p>
          <a:endParaRPr lang="en-US"/>
        </a:p>
      </dgm:t>
    </dgm:pt>
    <dgm:pt modelId="{6D41854F-7988-48FF-98CC-B5C277DFC33F}" type="sibTrans" cxnId="{181EEF63-EBFC-4C21-9A80-B7629FEBD138}">
      <dgm:prSet/>
      <dgm:spPr/>
      <dgm:t>
        <a:bodyPr/>
        <a:lstStyle/>
        <a:p>
          <a:endParaRPr lang="en-US"/>
        </a:p>
      </dgm:t>
    </dgm:pt>
    <dgm:pt modelId="{623C8D9E-C8E1-464F-89CD-F989E23347F6}">
      <dgm:prSet custT="1"/>
      <dgm:spPr/>
      <dgm:t>
        <a:bodyPr/>
        <a:lstStyle/>
        <a:p>
          <a:r>
            <a:rPr lang="en-US" sz="1800"/>
            <a:t>Required statewide field test for all schools serving grade 8 students.	</a:t>
          </a:r>
        </a:p>
      </dgm:t>
    </dgm:pt>
    <dgm:pt modelId="{7AB0DCB0-6D9B-430D-AD89-3113C44FAF6A}" type="sibTrans" cxnId="{0CA18903-B80C-4864-9767-25C16A689EB9}">
      <dgm:prSet/>
      <dgm:spPr/>
      <dgm:t>
        <a:bodyPr/>
        <a:lstStyle/>
        <a:p>
          <a:endParaRPr lang="en-US"/>
        </a:p>
      </dgm:t>
    </dgm:pt>
    <dgm:pt modelId="{26238127-03C7-47DD-BF06-98A9B391D059}" type="parTrans" cxnId="{0CA18903-B80C-4864-9767-25C16A689EB9}">
      <dgm:prSet/>
      <dgm:spPr/>
      <dgm:t>
        <a:bodyPr/>
        <a:lstStyle/>
        <a:p>
          <a:endParaRPr lang="en-US"/>
        </a:p>
      </dgm:t>
    </dgm:pt>
    <dgm:pt modelId="{E6067B99-6A76-439D-A4F5-1E923DE080C5}">
      <dgm:prSet/>
      <dgm:spPr/>
      <dgm:t>
        <a:bodyPr/>
        <a:lstStyle/>
        <a:p>
          <a:r>
            <a:rPr lang="en-US" b="1"/>
            <a:t>2025 Operational Test (required)</a:t>
          </a:r>
        </a:p>
      </dgm:t>
    </dgm:pt>
    <dgm:pt modelId="{EB3D0CF9-0DB3-4A1E-80D8-3ADBF0E18D33}" type="parTrans" cxnId="{04DFB1F5-69EC-4874-8B0B-0D30BE72135F}">
      <dgm:prSet/>
      <dgm:spPr/>
      <dgm:t>
        <a:bodyPr/>
        <a:lstStyle/>
        <a:p>
          <a:endParaRPr lang="en-US"/>
        </a:p>
      </dgm:t>
    </dgm:pt>
    <dgm:pt modelId="{12C0ACA0-19D9-47F5-96B3-65A510F66B0E}" type="sibTrans" cxnId="{04DFB1F5-69EC-4874-8B0B-0D30BE72135F}">
      <dgm:prSet/>
      <dgm:spPr/>
      <dgm:t>
        <a:bodyPr/>
        <a:lstStyle/>
        <a:p>
          <a:endParaRPr lang="en-US"/>
        </a:p>
      </dgm:t>
    </dgm:pt>
    <dgm:pt modelId="{553A8EF2-4A2E-4493-92DC-E4D88DEA0595}">
      <dgm:prSet custT="1"/>
      <dgm:spPr/>
      <dgm:t>
        <a:bodyPr/>
        <a:lstStyle/>
        <a:p>
          <a:r>
            <a:rPr lang="en-US" sz="1800"/>
            <a:t>Anticipated first operational year with results reported to schools and districts.</a:t>
          </a:r>
        </a:p>
      </dgm:t>
    </dgm:pt>
    <dgm:pt modelId="{895BC1E1-7E1A-4643-BAF6-1B0A9B4AC7EC}" type="parTrans" cxnId="{25880253-00A5-4009-BF84-4801EFF7B8D5}">
      <dgm:prSet/>
      <dgm:spPr/>
      <dgm:t>
        <a:bodyPr/>
        <a:lstStyle/>
        <a:p>
          <a:endParaRPr lang="en-US"/>
        </a:p>
      </dgm:t>
    </dgm:pt>
    <dgm:pt modelId="{586438F4-B25E-4C4F-AB19-C2918E7C6DAE}" type="sibTrans" cxnId="{25880253-00A5-4009-BF84-4801EFF7B8D5}">
      <dgm:prSet/>
      <dgm:spPr/>
      <dgm:t>
        <a:bodyPr/>
        <a:lstStyle/>
        <a:p>
          <a:endParaRPr lang="en-US"/>
        </a:p>
      </dgm:t>
    </dgm:pt>
    <dgm:pt modelId="{24B01AF3-79AD-4B5D-83C3-13A7602A16C1}" type="pres">
      <dgm:prSet presAssocID="{0005C8CE-1102-46E8-B708-D622F07B5285}" presName="Name0" presStyleCnt="0">
        <dgm:presLayoutVars>
          <dgm:dir/>
          <dgm:animLvl val="lvl"/>
          <dgm:resizeHandles val="exact"/>
        </dgm:presLayoutVars>
      </dgm:prSet>
      <dgm:spPr/>
    </dgm:pt>
    <dgm:pt modelId="{52DEC16B-E1B3-48AF-A549-E9DBA146524B}" type="pres">
      <dgm:prSet presAssocID="{D87331D0-C02E-47CC-8CE1-ADBE1DCB9F75}" presName="composite" presStyleCnt="0"/>
      <dgm:spPr/>
    </dgm:pt>
    <dgm:pt modelId="{8909501B-B75B-4DC2-A1DA-F3910DECAF3A}" type="pres">
      <dgm:prSet presAssocID="{D87331D0-C02E-47CC-8CE1-ADBE1DCB9F75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67CA2BF-EE71-49EC-A732-6262448CC549}" type="pres">
      <dgm:prSet presAssocID="{D87331D0-C02E-47CC-8CE1-ADBE1DCB9F75}" presName="desTx" presStyleLbl="revTx" presStyleIdx="0" presStyleCnt="5">
        <dgm:presLayoutVars>
          <dgm:bulletEnabled val="1"/>
        </dgm:presLayoutVars>
      </dgm:prSet>
      <dgm:spPr/>
    </dgm:pt>
    <dgm:pt modelId="{831024C3-88D8-4F2C-98EA-9676E7B62C41}" type="pres">
      <dgm:prSet presAssocID="{26A5B637-CCE0-417A-B376-E0D904C073ED}" presName="space" presStyleCnt="0"/>
      <dgm:spPr/>
    </dgm:pt>
    <dgm:pt modelId="{C1523960-761D-43E7-A81B-9B1C22C38807}" type="pres">
      <dgm:prSet presAssocID="{E53F8463-7EBE-41B1-96E8-AD3E507BC43D}" presName="composite" presStyleCnt="0"/>
      <dgm:spPr/>
    </dgm:pt>
    <dgm:pt modelId="{5A4B7BAF-E2B0-44BF-8CC4-341BAB6CC289}" type="pres">
      <dgm:prSet presAssocID="{E53F8463-7EBE-41B1-96E8-AD3E507BC43D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4FBD716-C07A-4DD0-A9D1-9A8EFEC32776}" type="pres">
      <dgm:prSet presAssocID="{E53F8463-7EBE-41B1-96E8-AD3E507BC43D}" presName="desTx" presStyleLbl="revTx" presStyleIdx="1" presStyleCnt="5">
        <dgm:presLayoutVars>
          <dgm:bulletEnabled val="1"/>
        </dgm:presLayoutVars>
      </dgm:prSet>
      <dgm:spPr/>
    </dgm:pt>
    <dgm:pt modelId="{E883D2BF-63A7-40B5-B1D0-C1B29A71B6AF}" type="pres">
      <dgm:prSet presAssocID="{C231DA73-A650-4242-A624-7B7B9EA07444}" presName="space" presStyleCnt="0"/>
      <dgm:spPr/>
    </dgm:pt>
    <dgm:pt modelId="{36423C51-FF12-44BE-9470-F41844BD436E}" type="pres">
      <dgm:prSet presAssocID="{109942F8-C277-4F1B-AC51-B6346C04C48B}" presName="composite" presStyleCnt="0"/>
      <dgm:spPr/>
    </dgm:pt>
    <dgm:pt modelId="{EA1EA060-2870-479E-8F4F-7A4B50886193}" type="pres">
      <dgm:prSet presAssocID="{109942F8-C277-4F1B-AC51-B6346C04C48B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64BF7BE-FD99-4593-AB8E-7A351292146C}" type="pres">
      <dgm:prSet presAssocID="{109942F8-C277-4F1B-AC51-B6346C04C48B}" presName="desTx" presStyleLbl="revTx" presStyleIdx="2" presStyleCnt="5">
        <dgm:presLayoutVars>
          <dgm:bulletEnabled val="1"/>
        </dgm:presLayoutVars>
      </dgm:prSet>
      <dgm:spPr/>
    </dgm:pt>
    <dgm:pt modelId="{D541D6D2-D616-452E-9402-2C6EC507FCA8}" type="pres">
      <dgm:prSet presAssocID="{9D7A35D6-1D1D-40F3-B558-0985A9B041BF}" presName="space" presStyleCnt="0"/>
      <dgm:spPr/>
    </dgm:pt>
    <dgm:pt modelId="{3A88BF1B-4A0C-4289-9A1F-E8EE5027EA71}" type="pres">
      <dgm:prSet presAssocID="{328C930B-D76E-450F-80D9-58AED3C1B95E}" presName="composite" presStyleCnt="0"/>
      <dgm:spPr/>
    </dgm:pt>
    <dgm:pt modelId="{B74231AE-BD79-4978-B3F5-BD1565E25471}" type="pres">
      <dgm:prSet presAssocID="{328C930B-D76E-450F-80D9-58AED3C1B95E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EC53290-C5B3-47A1-8453-DD68F6A60E1A}" type="pres">
      <dgm:prSet presAssocID="{328C930B-D76E-450F-80D9-58AED3C1B95E}" presName="desTx" presStyleLbl="revTx" presStyleIdx="3" presStyleCnt="5">
        <dgm:presLayoutVars>
          <dgm:bulletEnabled val="1"/>
        </dgm:presLayoutVars>
      </dgm:prSet>
      <dgm:spPr/>
    </dgm:pt>
    <dgm:pt modelId="{29DB69F7-EF17-4C55-9C5F-5FF68FC051B5}" type="pres">
      <dgm:prSet presAssocID="{6D41854F-7988-48FF-98CC-B5C277DFC33F}" presName="space" presStyleCnt="0"/>
      <dgm:spPr/>
    </dgm:pt>
    <dgm:pt modelId="{2C44228D-9801-4D77-A85E-8573150F3519}" type="pres">
      <dgm:prSet presAssocID="{E6067B99-6A76-439D-A4F5-1E923DE080C5}" presName="composite" presStyleCnt="0"/>
      <dgm:spPr/>
    </dgm:pt>
    <dgm:pt modelId="{3303BE37-AE39-420F-B048-317B7265218A}" type="pres">
      <dgm:prSet presAssocID="{E6067B99-6A76-439D-A4F5-1E923DE080C5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44B76220-2B5A-4A5A-B679-8D97F41F7220}" type="pres">
      <dgm:prSet presAssocID="{E6067B99-6A76-439D-A4F5-1E923DE080C5}" presName="desTx" presStyleLbl="revTx" presStyleIdx="4" presStyleCnt="5">
        <dgm:presLayoutVars>
          <dgm:bulletEnabled val="1"/>
        </dgm:presLayoutVars>
      </dgm:prSet>
      <dgm:spPr/>
    </dgm:pt>
  </dgm:ptLst>
  <dgm:cxnLst>
    <dgm:cxn modelId="{0CA18903-B80C-4864-9767-25C16A689EB9}" srcId="{328C930B-D76E-450F-80D9-58AED3C1B95E}" destId="{623C8D9E-C8E1-464F-89CD-F989E23347F6}" srcOrd="0" destOrd="0" parTransId="{26238127-03C7-47DD-BF06-98A9B391D059}" sibTransId="{7AB0DCB0-6D9B-430D-AD89-3113C44FAF6A}"/>
    <dgm:cxn modelId="{317B4D0A-0703-45CD-9810-A2487A80D708}" type="presOf" srcId="{E6067B99-6A76-439D-A4F5-1E923DE080C5}" destId="{3303BE37-AE39-420F-B048-317B7265218A}" srcOrd="0" destOrd="0" presId="urn:microsoft.com/office/officeart/2005/8/layout/chevron1"/>
    <dgm:cxn modelId="{BF0DF40F-CE1B-40C8-B3B9-3E15FDAB5525}" type="presOf" srcId="{553A8EF2-4A2E-4493-92DC-E4D88DEA0595}" destId="{44B76220-2B5A-4A5A-B679-8D97F41F7220}" srcOrd="0" destOrd="0" presId="urn:microsoft.com/office/officeart/2005/8/layout/chevron1"/>
    <dgm:cxn modelId="{935CBC10-BB63-4A96-92DB-FABE032D905E}" type="presOf" srcId="{D87331D0-C02E-47CC-8CE1-ADBE1DCB9F75}" destId="{8909501B-B75B-4DC2-A1DA-F3910DECAF3A}" srcOrd="0" destOrd="0" presId="urn:microsoft.com/office/officeart/2005/8/layout/chevron1"/>
    <dgm:cxn modelId="{FE508A33-119D-4BAE-9EB7-231A8DDDFFDF}" type="presOf" srcId="{26AE1457-9D86-4E33-B5D6-98967EC37EBE}" destId="{564BF7BE-FD99-4593-AB8E-7A351292146C}" srcOrd="0" destOrd="0" presId="urn:microsoft.com/office/officeart/2005/8/layout/chevron1"/>
    <dgm:cxn modelId="{C6E0B13F-B87D-4B2C-A31D-AB68F111435D}" type="presOf" srcId="{E5D28D71-648A-49E7-99C6-7B6B5C275121}" destId="{34FBD716-C07A-4DD0-A9D1-9A8EFEC32776}" srcOrd="0" destOrd="0" presId="urn:microsoft.com/office/officeart/2005/8/layout/chevron1"/>
    <dgm:cxn modelId="{181EEF63-EBFC-4C21-9A80-B7629FEBD138}" srcId="{0005C8CE-1102-46E8-B708-D622F07B5285}" destId="{328C930B-D76E-450F-80D9-58AED3C1B95E}" srcOrd="3" destOrd="0" parTransId="{CC9748CF-47D8-494D-9C1C-55873F8D6695}" sibTransId="{6D41854F-7988-48FF-98CC-B5C277DFC33F}"/>
    <dgm:cxn modelId="{B14E426B-6600-446D-91A7-D2DA7699D7DF}" srcId="{109942F8-C277-4F1B-AC51-B6346C04C48B}" destId="{26AE1457-9D86-4E33-B5D6-98967EC37EBE}" srcOrd="0" destOrd="0" parTransId="{4A65E1A5-1838-4D9E-BACF-B70FA462A176}" sibTransId="{64141651-6FFF-46BC-993E-4D72DF82CC68}"/>
    <dgm:cxn modelId="{A853A64F-A5EF-4315-903F-BE707B931CB8}" type="presOf" srcId="{0005C8CE-1102-46E8-B708-D622F07B5285}" destId="{24B01AF3-79AD-4B5D-83C3-13A7602A16C1}" srcOrd="0" destOrd="0" presId="urn:microsoft.com/office/officeart/2005/8/layout/chevron1"/>
    <dgm:cxn modelId="{25880253-00A5-4009-BF84-4801EFF7B8D5}" srcId="{E6067B99-6A76-439D-A4F5-1E923DE080C5}" destId="{553A8EF2-4A2E-4493-92DC-E4D88DEA0595}" srcOrd="0" destOrd="0" parTransId="{895BC1E1-7E1A-4643-BAF6-1B0A9B4AC7EC}" sibTransId="{586438F4-B25E-4C4F-AB19-C2918E7C6DAE}"/>
    <dgm:cxn modelId="{098B4B7D-F25E-472E-A2F0-6AA76F133C1E}" type="presOf" srcId="{328C930B-D76E-450F-80D9-58AED3C1B95E}" destId="{B74231AE-BD79-4978-B3F5-BD1565E25471}" srcOrd="0" destOrd="0" presId="urn:microsoft.com/office/officeart/2005/8/layout/chevron1"/>
    <dgm:cxn modelId="{AD7CA27E-7313-4AE8-B81E-FDF04EEBFC35}" srcId="{0005C8CE-1102-46E8-B708-D622F07B5285}" destId="{D87331D0-C02E-47CC-8CE1-ADBE1DCB9F75}" srcOrd="0" destOrd="0" parTransId="{25569A32-DCD2-4BE8-ADB8-551842DF574C}" sibTransId="{26A5B637-CCE0-417A-B376-E0D904C073ED}"/>
    <dgm:cxn modelId="{C22B7086-5BF1-449A-B5E9-1AF3C502E4AC}" srcId="{0005C8CE-1102-46E8-B708-D622F07B5285}" destId="{109942F8-C277-4F1B-AC51-B6346C04C48B}" srcOrd="2" destOrd="0" parTransId="{7C7D1207-5562-4985-81C2-8708DECD89DB}" sibTransId="{9D7A35D6-1D1D-40F3-B558-0985A9B041BF}"/>
    <dgm:cxn modelId="{92133C91-7D64-4E27-9AF4-EA63F9ADB180}" type="presOf" srcId="{872067A9-4531-4F43-9841-655F710548BC}" destId="{E67CA2BF-EE71-49EC-A732-6262448CC549}" srcOrd="0" destOrd="0" presId="urn:microsoft.com/office/officeart/2005/8/layout/chevron1"/>
    <dgm:cxn modelId="{A85C2FA0-54E4-49C3-97A2-5059554C1F68}" type="presOf" srcId="{109942F8-C277-4F1B-AC51-B6346C04C48B}" destId="{EA1EA060-2870-479E-8F4F-7A4B50886193}" srcOrd="0" destOrd="0" presId="urn:microsoft.com/office/officeart/2005/8/layout/chevron1"/>
    <dgm:cxn modelId="{6B2249A0-2C29-4E83-AE1E-2B4DF3B2B5B4}" srcId="{E53F8463-7EBE-41B1-96E8-AD3E507BC43D}" destId="{E5D28D71-648A-49E7-99C6-7B6B5C275121}" srcOrd="0" destOrd="0" parTransId="{E1DF1DA2-1D34-4E70-8135-841F4FABDCBA}" sibTransId="{A654493A-5D46-4FDD-81CF-9FE0FC470F47}"/>
    <dgm:cxn modelId="{BBF3DEA0-E0CC-4486-BD6A-0066F38A9698}" srcId="{D87331D0-C02E-47CC-8CE1-ADBE1DCB9F75}" destId="{872067A9-4531-4F43-9841-655F710548BC}" srcOrd="0" destOrd="0" parTransId="{FDC373A7-A755-40A2-B1F6-85CAC2BA5B04}" sibTransId="{52E25055-5D72-4635-9AF2-E961C073B346}"/>
    <dgm:cxn modelId="{B3C9D7AC-27C5-40A5-B672-E7682E628E3E}" srcId="{0005C8CE-1102-46E8-B708-D622F07B5285}" destId="{E53F8463-7EBE-41B1-96E8-AD3E507BC43D}" srcOrd="1" destOrd="0" parTransId="{0893B3D5-326F-4CDE-A96C-B51655536D10}" sibTransId="{C231DA73-A650-4242-A624-7B7B9EA07444}"/>
    <dgm:cxn modelId="{FC10ACC3-E904-4605-BB4D-10AAC0FF9E45}" type="presOf" srcId="{E53F8463-7EBE-41B1-96E8-AD3E507BC43D}" destId="{5A4B7BAF-E2B0-44BF-8CC4-341BAB6CC289}" srcOrd="0" destOrd="0" presId="urn:microsoft.com/office/officeart/2005/8/layout/chevron1"/>
    <dgm:cxn modelId="{8B8D10C8-E1A4-4095-8B7F-ED313D8B0FF6}" type="presOf" srcId="{623C8D9E-C8E1-464F-89CD-F989E23347F6}" destId="{FEC53290-C5B3-47A1-8453-DD68F6A60E1A}" srcOrd="0" destOrd="0" presId="urn:microsoft.com/office/officeart/2005/8/layout/chevron1"/>
    <dgm:cxn modelId="{04DFB1F5-69EC-4874-8B0B-0D30BE72135F}" srcId="{0005C8CE-1102-46E8-B708-D622F07B5285}" destId="{E6067B99-6A76-439D-A4F5-1E923DE080C5}" srcOrd="4" destOrd="0" parTransId="{EB3D0CF9-0DB3-4A1E-80D8-3ADBF0E18D33}" sibTransId="{12C0ACA0-19D9-47F5-96B3-65A510F66B0E}"/>
    <dgm:cxn modelId="{8A7BB715-1517-44FB-A148-62C09DD84B4B}" type="presParOf" srcId="{24B01AF3-79AD-4B5D-83C3-13A7602A16C1}" destId="{52DEC16B-E1B3-48AF-A549-E9DBA146524B}" srcOrd="0" destOrd="0" presId="urn:microsoft.com/office/officeart/2005/8/layout/chevron1"/>
    <dgm:cxn modelId="{2E9902A2-6FFB-4BC4-897C-B0246AEC1143}" type="presParOf" srcId="{52DEC16B-E1B3-48AF-A549-E9DBA146524B}" destId="{8909501B-B75B-4DC2-A1DA-F3910DECAF3A}" srcOrd="0" destOrd="0" presId="urn:microsoft.com/office/officeart/2005/8/layout/chevron1"/>
    <dgm:cxn modelId="{48D977AF-6763-4C0B-AEF3-7DC437B32407}" type="presParOf" srcId="{52DEC16B-E1B3-48AF-A549-E9DBA146524B}" destId="{E67CA2BF-EE71-49EC-A732-6262448CC549}" srcOrd="1" destOrd="0" presId="urn:microsoft.com/office/officeart/2005/8/layout/chevron1"/>
    <dgm:cxn modelId="{8890B22B-1C12-421E-B687-696047F2C02D}" type="presParOf" srcId="{24B01AF3-79AD-4B5D-83C3-13A7602A16C1}" destId="{831024C3-88D8-4F2C-98EA-9676E7B62C41}" srcOrd="1" destOrd="0" presId="urn:microsoft.com/office/officeart/2005/8/layout/chevron1"/>
    <dgm:cxn modelId="{8D724940-7E38-45F1-B21B-B9DA7CD27764}" type="presParOf" srcId="{24B01AF3-79AD-4B5D-83C3-13A7602A16C1}" destId="{C1523960-761D-43E7-A81B-9B1C22C38807}" srcOrd="2" destOrd="0" presId="urn:microsoft.com/office/officeart/2005/8/layout/chevron1"/>
    <dgm:cxn modelId="{560B1F7E-AE36-457B-94FC-7DAB0FD6ACD1}" type="presParOf" srcId="{C1523960-761D-43E7-A81B-9B1C22C38807}" destId="{5A4B7BAF-E2B0-44BF-8CC4-341BAB6CC289}" srcOrd="0" destOrd="0" presId="urn:microsoft.com/office/officeart/2005/8/layout/chevron1"/>
    <dgm:cxn modelId="{6819019C-694F-4900-A144-D9F4EF394543}" type="presParOf" srcId="{C1523960-761D-43E7-A81B-9B1C22C38807}" destId="{34FBD716-C07A-4DD0-A9D1-9A8EFEC32776}" srcOrd="1" destOrd="0" presId="urn:microsoft.com/office/officeart/2005/8/layout/chevron1"/>
    <dgm:cxn modelId="{FFAF86F7-D89D-497C-936B-18715D16A73B}" type="presParOf" srcId="{24B01AF3-79AD-4B5D-83C3-13A7602A16C1}" destId="{E883D2BF-63A7-40B5-B1D0-C1B29A71B6AF}" srcOrd="3" destOrd="0" presId="urn:microsoft.com/office/officeart/2005/8/layout/chevron1"/>
    <dgm:cxn modelId="{BB93A3CA-70B1-4C66-9A6B-8C69ECFA97BD}" type="presParOf" srcId="{24B01AF3-79AD-4B5D-83C3-13A7602A16C1}" destId="{36423C51-FF12-44BE-9470-F41844BD436E}" srcOrd="4" destOrd="0" presId="urn:microsoft.com/office/officeart/2005/8/layout/chevron1"/>
    <dgm:cxn modelId="{F2427B40-D339-47D5-B1CB-7D329126EC55}" type="presParOf" srcId="{36423C51-FF12-44BE-9470-F41844BD436E}" destId="{EA1EA060-2870-479E-8F4F-7A4B50886193}" srcOrd="0" destOrd="0" presId="urn:microsoft.com/office/officeart/2005/8/layout/chevron1"/>
    <dgm:cxn modelId="{705E0144-7012-4A44-B29C-7A0B36B410CB}" type="presParOf" srcId="{36423C51-FF12-44BE-9470-F41844BD436E}" destId="{564BF7BE-FD99-4593-AB8E-7A351292146C}" srcOrd="1" destOrd="0" presId="urn:microsoft.com/office/officeart/2005/8/layout/chevron1"/>
    <dgm:cxn modelId="{07665670-896E-4249-A6D3-0F0E10BC8BBD}" type="presParOf" srcId="{24B01AF3-79AD-4B5D-83C3-13A7602A16C1}" destId="{D541D6D2-D616-452E-9402-2C6EC507FCA8}" srcOrd="5" destOrd="0" presId="urn:microsoft.com/office/officeart/2005/8/layout/chevron1"/>
    <dgm:cxn modelId="{3BF4FDFE-C3B1-4C23-A6E3-BA9FD1794CBD}" type="presParOf" srcId="{24B01AF3-79AD-4B5D-83C3-13A7602A16C1}" destId="{3A88BF1B-4A0C-4289-9A1F-E8EE5027EA71}" srcOrd="6" destOrd="0" presId="urn:microsoft.com/office/officeart/2005/8/layout/chevron1"/>
    <dgm:cxn modelId="{4CE9E076-7743-4C09-9429-F391A450AB9A}" type="presParOf" srcId="{3A88BF1B-4A0C-4289-9A1F-E8EE5027EA71}" destId="{B74231AE-BD79-4978-B3F5-BD1565E25471}" srcOrd="0" destOrd="0" presId="urn:microsoft.com/office/officeart/2005/8/layout/chevron1"/>
    <dgm:cxn modelId="{16207BFB-CE60-4AF9-A30F-BA091183561B}" type="presParOf" srcId="{3A88BF1B-4A0C-4289-9A1F-E8EE5027EA71}" destId="{FEC53290-C5B3-47A1-8453-DD68F6A60E1A}" srcOrd="1" destOrd="0" presId="urn:microsoft.com/office/officeart/2005/8/layout/chevron1"/>
    <dgm:cxn modelId="{8348EFD6-C695-4809-9CAC-EE7222C50F16}" type="presParOf" srcId="{24B01AF3-79AD-4B5D-83C3-13A7602A16C1}" destId="{29DB69F7-EF17-4C55-9C5F-5FF68FC051B5}" srcOrd="7" destOrd="0" presId="urn:microsoft.com/office/officeart/2005/8/layout/chevron1"/>
    <dgm:cxn modelId="{38821CD9-346D-4C2A-BE93-C75C4494DA32}" type="presParOf" srcId="{24B01AF3-79AD-4B5D-83C3-13A7602A16C1}" destId="{2C44228D-9801-4D77-A85E-8573150F3519}" srcOrd="8" destOrd="0" presId="urn:microsoft.com/office/officeart/2005/8/layout/chevron1"/>
    <dgm:cxn modelId="{4DADF3C0-D46A-45EB-8144-A1ABCF53D9EA}" type="presParOf" srcId="{2C44228D-9801-4D77-A85E-8573150F3519}" destId="{3303BE37-AE39-420F-B048-317B7265218A}" srcOrd="0" destOrd="0" presId="urn:microsoft.com/office/officeart/2005/8/layout/chevron1"/>
    <dgm:cxn modelId="{6B782F46-4089-41B0-97E3-08FD9071A1AA}" type="presParOf" srcId="{2C44228D-9801-4D77-A85E-8573150F3519}" destId="{44B76220-2B5A-4A5A-B679-8D97F41F722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7C4DB-D1BD-4BF8-A5EB-0FD45A1AC02E}">
      <dsp:nvSpPr>
        <dsp:cNvPr id="0" name=""/>
        <dsp:cNvSpPr/>
      </dsp:nvSpPr>
      <dsp:spPr>
        <a:xfrm>
          <a:off x="6269955" y="2044207"/>
          <a:ext cx="747912" cy="1029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712"/>
              </a:lnTo>
              <a:lnTo>
                <a:pt x="747912" y="1029712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D1CD6-FDD0-489E-A3F7-913BA5B2665A}">
      <dsp:nvSpPr>
        <dsp:cNvPr id="0" name=""/>
        <dsp:cNvSpPr/>
      </dsp:nvSpPr>
      <dsp:spPr>
        <a:xfrm>
          <a:off x="5608928" y="619047"/>
          <a:ext cx="2655460" cy="328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72"/>
              </a:lnTo>
              <a:lnTo>
                <a:pt x="2655460" y="164272"/>
              </a:lnTo>
              <a:lnTo>
                <a:pt x="2655460" y="32854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BB7D0-EB6C-497F-873F-016ABC4080C0}">
      <dsp:nvSpPr>
        <dsp:cNvPr id="0" name=""/>
        <dsp:cNvSpPr/>
      </dsp:nvSpPr>
      <dsp:spPr>
        <a:xfrm>
          <a:off x="958663" y="2052209"/>
          <a:ext cx="747356" cy="1035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641"/>
              </a:lnTo>
              <a:lnTo>
                <a:pt x="747356" y="1035641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1C4A5-E95A-4D20-AB94-7C5301116AB8}">
      <dsp:nvSpPr>
        <dsp:cNvPr id="0" name=""/>
        <dsp:cNvSpPr/>
      </dsp:nvSpPr>
      <dsp:spPr>
        <a:xfrm>
          <a:off x="2951613" y="619047"/>
          <a:ext cx="2657314" cy="328545"/>
        </a:xfrm>
        <a:custGeom>
          <a:avLst/>
          <a:gdLst/>
          <a:ahLst/>
          <a:cxnLst/>
          <a:rect l="0" t="0" r="0" b="0"/>
          <a:pathLst>
            <a:path>
              <a:moveTo>
                <a:pt x="2657314" y="0"/>
              </a:moveTo>
              <a:lnTo>
                <a:pt x="2657314" y="164272"/>
              </a:lnTo>
              <a:lnTo>
                <a:pt x="0" y="164272"/>
              </a:lnTo>
              <a:lnTo>
                <a:pt x="0" y="32854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6AD8B-3D2F-4317-8730-27C60E3254BE}">
      <dsp:nvSpPr>
        <dsp:cNvPr id="0" name=""/>
        <dsp:cNvSpPr/>
      </dsp:nvSpPr>
      <dsp:spPr>
        <a:xfrm>
          <a:off x="225249" y="1703"/>
          <a:ext cx="10767357" cy="617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rial" panose="020B0604020202020204" pitchFamily="34" charset="0"/>
              <a:cs typeface="Arial" panose="020B0604020202020204" pitchFamily="34" charset="0"/>
            </a:rPr>
            <a:t>Grade 8 Civics Field Test in Spring 2024</a:t>
          </a:r>
        </a:p>
      </dsp:txBody>
      <dsp:txXfrm>
        <a:off x="225249" y="1703"/>
        <a:ext cx="10767357" cy="617344"/>
      </dsp:txXfrm>
    </dsp:sp>
    <dsp:sp modelId="{85E719BB-C797-416E-B936-61008662FD9B}">
      <dsp:nvSpPr>
        <dsp:cNvPr id="0" name=""/>
        <dsp:cNvSpPr/>
      </dsp:nvSpPr>
      <dsp:spPr>
        <a:xfrm>
          <a:off x="460425" y="947593"/>
          <a:ext cx="4982376" cy="1104616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State-Level Performance Task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(covers one of the seven civics topics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 the Framework)</a:t>
          </a:r>
        </a:p>
      </dsp:txBody>
      <dsp:txXfrm>
        <a:off x="460425" y="947593"/>
        <a:ext cx="4982376" cy="1104616"/>
      </dsp:txXfrm>
    </dsp:sp>
    <dsp:sp modelId="{8717A82C-F3B6-447E-AE9D-077DF21807C9}">
      <dsp:nvSpPr>
        <dsp:cNvPr id="0" name=""/>
        <dsp:cNvSpPr/>
      </dsp:nvSpPr>
      <dsp:spPr>
        <a:xfrm>
          <a:off x="1706019" y="2380755"/>
          <a:ext cx="3680194" cy="141419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Selected-response and constructed-response questions </a:t>
          </a:r>
          <a:r>
            <a:rPr lang="en-US" sz="16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Administered on TestNav</a:t>
          </a:r>
        </a:p>
      </dsp:txBody>
      <dsp:txXfrm>
        <a:off x="1706019" y="2380755"/>
        <a:ext cx="3680194" cy="1414192"/>
      </dsp:txXfrm>
    </dsp:sp>
    <dsp:sp modelId="{E24D19EA-EE9D-4925-ACFB-B6FA7ACED306}">
      <dsp:nvSpPr>
        <dsp:cNvPr id="0" name=""/>
        <dsp:cNvSpPr/>
      </dsp:nvSpPr>
      <dsp:spPr>
        <a:xfrm>
          <a:off x="5771347" y="947593"/>
          <a:ext cx="4986084" cy="1096614"/>
        </a:xfrm>
        <a:prstGeom prst="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End-of-Course Computer-based Test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(covers full breadth of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grade 8 civics standards)</a:t>
          </a:r>
        </a:p>
      </dsp:txBody>
      <dsp:txXfrm>
        <a:off x="5771347" y="947593"/>
        <a:ext cx="4986084" cy="1096614"/>
      </dsp:txXfrm>
    </dsp:sp>
    <dsp:sp modelId="{8FC9F958-485E-416F-9A03-F1D5AA476A45}">
      <dsp:nvSpPr>
        <dsp:cNvPr id="0" name=""/>
        <dsp:cNvSpPr/>
      </dsp:nvSpPr>
      <dsp:spPr>
        <a:xfrm>
          <a:off x="7017868" y="2372752"/>
          <a:ext cx="3680194" cy="140233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Selected-response questions only</a:t>
          </a:r>
          <a:br>
            <a:rPr lang="en-US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i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Administered on TestNav</a:t>
          </a:r>
          <a:endParaRPr lang="en-US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17868" y="2372752"/>
        <a:ext cx="3680194" cy="1402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9501B-B75B-4DC2-A1DA-F3910DECAF3A}">
      <dsp:nvSpPr>
        <dsp:cNvPr id="0" name=""/>
        <dsp:cNvSpPr/>
      </dsp:nvSpPr>
      <dsp:spPr>
        <a:xfrm>
          <a:off x="6055" y="1051445"/>
          <a:ext cx="2504383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2021 Pilot (voluntary)	</a:t>
          </a:r>
        </a:p>
      </dsp:txBody>
      <dsp:txXfrm>
        <a:off x="465055" y="1051445"/>
        <a:ext cx="1586383" cy="918000"/>
      </dsp:txXfrm>
    </dsp:sp>
    <dsp:sp modelId="{E67CA2BF-EE71-49EC-A732-6262448CC549}">
      <dsp:nvSpPr>
        <dsp:cNvPr id="0" name=""/>
        <dsp:cNvSpPr/>
      </dsp:nvSpPr>
      <dsp:spPr>
        <a:xfrm>
          <a:off x="6055" y="2084195"/>
          <a:ext cx="2003507" cy="253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Administered performance tasks and EOC test questions</a:t>
          </a:r>
        </a:p>
      </dsp:txBody>
      <dsp:txXfrm>
        <a:off x="6055" y="2084195"/>
        <a:ext cx="2003507" cy="2534062"/>
      </dsp:txXfrm>
    </dsp:sp>
    <dsp:sp modelId="{5A4B7BAF-E2B0-44BF-8CC4-341BAB6CC289}">
      <dsp:nvSpPr>
        <dsp:cNvPr id="0" name=""/>
        <dsp:cNvSpPr/>
      </dsp:nvSpPr>
      <dsp:spPr>
        <a:xfrm>
          <a:off x="2294439" y="1051445"/>
          <a:ext cx="2504383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2022 Pilot (voluntary)	</a:t>
          </a:r>
        </a:p>
      </dsp:txBody>
      <dsp:txXfrm>
        <a:off x="2753439" y="1051445"/>
        <a:ext cx="1586383" cy="918000"/>
      </dsp:txXfrm>
    </dsp:sp>
    <dsp:sp modelId="{34FBD716-C07A-4DD0-A9D1-9A8EFEC32776}">
      <dsp:nvSpPr>
        <dsp:cNvPr id="0" name=""/>
        <dsp:cNvSpPr/>
      </dsp:nvSpPr>
      <dsp:spPr>
        <a:xfrm>
          <a:off x="2294439" y="2084195"/>
          <a:ext cx="2003507" cy="253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Refined test design and administered additional performance tasks and EOC test questions in expanded pilot. Released practice test (performance task and EOC test).</a:t>
          </a:r>
        </a:p>
      </dsp:txBody>
      <dsp:txXfrm>
        <a:off x="2294439" y="2084195"/>
        <a:ext cx="2003507" cy="2534062"/>
      </dsp:txXfrm>
    </dsp:sp>
    <dsp:sp modelId="{EA1EA060-2870-479E-8F4F-7A4B50886193}">
      <dsp:nvSpPr>
        <dsp:cNvPr id="0" name=""/>
        <dsp:cNvSpPr/>
      </dsp:nvSpPr>
      <dsp:spPr>
        <a:xfrm>
          <a:off x="4582823" y="1051445"/>
          <a:ext cx="2504383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2023 End-of-Course Test Pilot (voluntary)</a:t>
          </a:r>
        </a:p>
      </dsp:txBody>
      <dsp:txXfrm>
        <a:off x="5041823" y="1051445"/>
        <a:ext cx="1586383" cy="918000"/>
      </dsp:txXfrm>
    </dsp:sp>
    <dsp:sp modelId="{564BF7BE-FD99-4593-AB8E-7A351292146C}">
      <dsp:nvSpPr>
        <dsp:cNvPr id="0" name=""/>
        <dsp:cNvSpPr/>
      </dsp:nvSpPr>
      <dsp:spPr>
        <a:xfrm>
          <a:off x="4582823" y="2084195"/>
          <a:ext cx="2003507" cy="253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Administered EOC test questions and released school- and state-level results with test questions.</a:t>
          </a:r>
        </a:p>
      </dsp:txBody>
      <dsp:txXfrm>
        <a:off x="4582823" y="2084195"/>
        <a:ext cx="2003507" cy="2534062"/>
      </dsp:txXfrm>
    </dsp:sp>
    <dsp:sp modelId="{B74231AE-BD79-4978-B3F5-BD1565E25471}">
      <dsp:nvSpPr>
        <dsp:cNvPr id="0" name=""/>
        <dsp:cNvSpPr/>
      </dsp:nvSpPr>
      <dsp:spPr>
        <a:xfrm>
          <a:off x="6871206" y="1051445"/>
          <a:ext cx="2504383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2024 Field Test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(required)</a:t>
          </a:r>
        </a:p>
      </dsp:txBody>
      <dsp:txXfrm>
        <a:off x="7330206" y="1051445"/>
        <a:ext cx="1586383" cy="918000"/>
      </dsp:txXfrm>
    </dsp:sp>
    <dsp:sp modelId="{FEC53290-C5B3-47A1-8453-DD68F6A60E1A}">
      <dsp:nvSpPr>
        <dsp:cNvPr id="0" name=""/>
        <dsp:cNvSpPr/>
      </dsp:nvSpPr>
      <dsp:spPr>
        <a:xfrm>
          <a:off x="6871206" y="2084195"/>
          <a:ext cx="2003507" cy="253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Required statewide field test for all schools serving grade 8 students.	</a:t>
          </a:r>
        </a:p>
      </dsp:txBody>
      <dsp:txXfrm>
        <a:off x="6871206" y="2084195"/>
        <a:ext cx="2003507" cy="2534062"/>
      </dsp:txXfrm>
    </dsp:sp>
    <dsp:sp modelId="{3303BE37-AE39-420F-B048-317B7265218A}">
      <dsp:nvSpPr>
        <dsp:cNvPr id="0" name=""/>
        <dsp:cNvSpPr/>
      </dsp:nvSpPr>
      <dsp:spPr>
        <a:xfrm>
          <a:off x="9159590" y="1051445"/>
          <a:ext cx="2504383" cy="91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2025 Operational Test (required)</a:t>
          </a:r>
        </a:p>
      </dsp:txBody>
      <dsp:txXfrm>
        <a:off x="9618590" y="1051445"/>
        <a:ext cx="1586383" cy="918000"/>
      </dsp:txXfrm>
    </dsp:sp>
    <dsp:sp modelId="{44B76220-2B5A-4A5A-B679-8D97F41F7220}">
      <dsp:nvSpPr>
        <dsp:cNvPr id="0" name=""/>
        <dsp:cNvSpPr/>
      </dsp:nvSpPr>
      <dsp:spPr>
        <a:xfrm>
          <a:off x="9159590" y="2084195"/>
          <a:ext cx="2003507" cy="2534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Anticipated first operational year with results reported to schools and districts.</a:t>
          </a:r>
        </a:p>
      </dsp:txBody>
      <dsp:txXfrm>
        <a:off x="9159590" y="2084195"/>
        <a:ext cx="2003507" cy="253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3AE36A-9849-8734-68B0-2D959C7265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2755D-0799-B19A-BCBD-8C9E999E64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11163C-EE2E-7546-90F8-CF22AAE91DD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E47C-F85D-AA6B-B568-76BD637D3E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28AEA-2389-7F26-5A5D-D8C5E312DF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90C47-E711-1845-B18B-7A2271B97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9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251491-C050-C142-BE35-A9B9D73644B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5FC15E-7FD1-034A-9729-2C6FA682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1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9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1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20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65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69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22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1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05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8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78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7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86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2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87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9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0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9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6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3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7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044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8585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004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.alchemer.com/s3/7486336/MCAS-Grade-8-Civics-Informational-Session-Registr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gnia.zoom.us/webinar/register/WN_emyQEFWeQRyb85phUkDTO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student/practice-tests-hs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oe.mass.edu/mcas/tdd/hss.html?section=localtasks" TargetMode="External"/><Relationship Id="rId5" Type="http://schemas.openxmlformats.org/officeDocument/2006/relationships/hyperlink" Target="https://www.doe.mass.edu/mcas/tdd/g8-civics-assessment.pdf" TargetMode="External"/><Relationship Id="rId4" Type="http://schemas.openxmlformats.org/officeDocument/2006/relationships/hyperlink" Target="http://mcas.pearsonsupport.com/released-items/civic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doe.mass.edu/mcas/testadmin/pre-admin-guide.pdf" TargetMode="External"/><Relationship Id="rId5" Type="http://schemas.openxmlformats.org/officeDocument/2006/relationships/hyperlink" Target="http://eepurl.com/ghSOhH" TargetMode="External"/><Relationship Id="rId4" Type="http://schemas.openxmlformats.org/officeDocument/2006/relationships/hyperlink" Target="http://www.doe.mass.edu/mcas/updates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manual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doe.mass.edu/mcas/cal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doe.mass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cas@doe.mass.edu" TargetMode="External"/><Relationship Id="rId5" Type="http://schemas.openxmlformats.org/officeDocument/2006/relationships/hyperlink" Target="http://www.doe.mass.edu/mcas" TargetMode="External"/><Relationship Id="rId4" Type="http://schemas.openxmlformats.org/officeDocument/2006/relationships/hyperlink" Target="mailto:mcas@measuredprogress.or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mailto:mcas@doe.mass.edu" TargetMode="External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hyperlink" Target="http://www.doe.mass.edu/mcas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mcas@doe.mass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1624211"/>
            <a:ext cx="8631677" cy="2543054"/>
          </a:xfrm>
        </p:spPr>
        <p:txBody>
          <a:bodyPr>
            <a:normAutofit fontScale="90000"/>
          </a:bodyPr>
          <a:lstStyle/>
          <a:p>
            <a:r>
              <a:rPr lang="en-US"/>
              <a:t>Informational Session on the Spring 2024 </a:t>
            </a:r>
            <a:br>
              <a:rPr lang="en-US"/>
            </a:br>
            <a:r>
              <a:rPr lang="en-US"/>
              <a:t>MCAS Civics Field Test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FB839-A537-685A-EE8C-AF8C11F1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7699699" cy="1391055"/>
          </a:xfrm>
        </p:spPr>
        <p:txBody>
          <a:bodyPr/>
          <a:lstStyle/>
          <a:p>
            <a:r>
              <a:rPr lang="en-US" altLang="zh-CN">
                <a:solidFill>
                  <a:srgbClr val="000000"/>
                </a:solidFill>
              </a:rPr>
              <a:t>The Office of Student </a:t>
            </a:r>
            <a:r>
              <a:rPr lang="en-US" altLang="zh-CN" sz="2799">
                <a:solidFill>
                  <a:srgbClr val="000000"/>
                </a:solidFill>
              </a:rPr>
              <a:t>Assessment</a:t>
            </a:r>
            <a:r>
              <a:rPr lang="en-US" altLang="zh-CN">
                <a:solidFill>
                  <a:srgbClr val="000000"/>
                </a:solidFill>
              </a:rPr>
              <a:t> Services </a:t>
            </a:r>
          </a:p>
          <a:p>
            <a:r>
              <a:rPr lang="en-US" altLang="zh-CN">
                <a:solidFill>
                  <a:srgbClr val="000000"/>
                </a:solidFill>
              </a:rPr>
              <a:t>September 26, 2023</a:t>
            </a:r>
            <a:endParaRPr lang="zh-CN" alt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7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2024 Field Test: State-Level Performance Tasks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218009" cy="49129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"/>
                <a:cs typeface="Arial"/>
              </a:rPr>
              <a:t>Each student will take </a:t>
            </a:r>
            <a:r>
              <a:rPr lang="en-US" sz="3200" b="1">
                <a:latin typeface="Arial"/>
                <a:cs typeface="Arial"/>
              </a:rPr>
              <a:t>one state-level performance task.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Each task is based on one civics topic and consists of: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an initial 1-pt selected-response question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</a:rPr>
              <a:t>3 sets of questions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a final 4-pt constructed-response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Arial"/>
                <a:cs typeface="Arial"/>
              </a:rPr>
              <a:t>Each of the 3 question sets are based around sources and consist of: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rial"/>
                <a:cs typeface="Arial"/>
              </a:rPr>
              <a:t>2 1-pt. selected-response items </a:t>
            </a:r>
            <a:endParaRPr lang="en-US" sz="2400">
              <a:solidFill>
                <a:srgbClr val="00206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</a:rPr>
              <a:t>1 1-pt. constructed response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"/>
                <a:cs typeface="Arial"/>
              </a:rPr>
              <a:t>Estimated 45–50 minutes to complete a task</a:t>
            </a:r>
          </a:p>
        </p:txBody>
      </p:sp>
    </p:spTree>
    <p:extLst>
      <p:ext uri="{BB962C8B-B14F-4D97-AF65-F5344CB8AC3E}">
        <p14:creationId xmlns:p14="http://schemas.microsoft.com/office/powerpoint/2010/main" val="25462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2024 Field Test: End-of-Course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218009" cy="491294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Approximately 36–38 test questions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Machine-scored/selected-response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Many questions based on a text source or graphic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Estimated 50–60 min to complete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Expecting to release a subset of questions that will be common for all students, along with school, district, and state data (means) for those items</a:t>
            </a:r>
          </a:p>
        </p:txBody>
      </p:sp>
    </p:spTree>
    <p:extLst>
      <p:ext uri="{BB962C8B-B14F-4D97-AF65-F5344CB8AC3E}">
        <p14:creationId xmlns:p14="http://schemas.microsoft.com/office/powerpoint/2010/main" val="410210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Local-Level Classroom Performance Tasks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Administration of local-level classroom tasks is optional, though strongly recommended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No data collected by the state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Can be used for formative or summative purposes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Each task covers 1 of the 7 civics topics (similar to the state-level tasks)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Helps prepare students for the state-level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Approximately 1–2 class periods to complete a task</a:t>
            </a:r>
          </a:p>
        </p:txBody>
      </p:sp>
    </p:spTree>
    <p:extLst>
      <p:ext uri="{BB962C8B-B14F-4D97-AF65-F5344CB8AC3E}">
        <p14:creationId xmlns:p14="http://schemas.microsoft.com/office/powerpoint/2010/main" val="356150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3. Field Test Administration Logistical Information </a:t>
            </a:r>
          </a:p>
        </p:txBody>
      </p:sp>
    </p:spTree>
    <p:extLst>
      <p:ext uri="{BB962C8B-B14F-4D97-AF65-F5344CB8AC3E}">
        <p14:creationId xmlns:p14="http://schemas.microsoft.com/office/powerpoint/2010/main" val="298231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Field Test Schedule for Spring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/>
              <a:t>April 29–June 7, 2024: Administration window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Each student that participates will take a state-level performance task and the EOC questions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Each component may be administered at any time during the window; they do not have to be administered on consecutive days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State-level performance task should be administered before the EOC test </a:t>
            </a:r>
          </a:p>
        </p:txBody>
      </p:sp>
    </p:spTree>
    <p:extLst>
      <p:ext uri="{BB962C8B-B14F-4D97-AF65-F5344CB8AC3E}">
        <p14:creationId xmlns:p14="http://schemas.microsoft.com/office/powerpoint/2010/main" val="2708884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Field Test Topic Assignments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Each school will be randomly assigned to one state-level performance task based on 1 of the 7 civics topics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Schools </a:t>
            </a:r>
            <a:r>
              <a:rPr lang="en-US" sz="3600">
                <a:solidFill>
                  <a:schemeClr val="tx1"/>
                </a:solidFill>
              </a:rPr>
              <a:t>may use the corresponding local-level performance task materials during </a:t>
            </a:r>
            <a:r>
              <a:rPr lang="en-US" sz="3600"/>
              <a:t>the school year to help prepare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Local-level task materials are available on DESE’s website</a:t>
            </a:r>
          </a:p>
        </p:txBody>
      </p:sp>
    </p:spTree>
    <p:extLst>
      <p:ext uri="{BB962C8B-B14F-4D97-AF65-F5344CB8AC3E}">
        <p14:creationId xmlns:p14="http://schemas.microsoft.com/office/powerpoint/2010/main" val="1387488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Field Test Participation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Every school that enrolls more than 10 grade 8 students will be expected to have some of their students participate, with exceptions for accommodations.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Some students who need certain accommodations will be exempted from participation.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Text-to-speech will be available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</a:rPr>
              <a:t>No paper-based accommodations will be available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Number of students and additional guidance on selecting students will be provided in the coming weeks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Still determining if schools </a:t>
            </a:r>
            <a:r>
              <a:rPr lang="en-US" sz="3200"/>
              <a:t>may enroll all grade 8 students </a:t>
            </a:r>
            <a:r>
              <a:rPr lang="en-US" sz="3200" dirty="0"/>
              <a:t> (if a </a:t>
            </a:r>
            <a:r>
              <a:rPr lang="en-US" sz="3200"/>
              <a:t>schools wants to do so)</a:t>
            </a:r>
          </a:p>
        </p:txBody>
      </p:sp>
    </p:spTree>
    <p:extLst>
      <p:ext uri="{BB962C8B-B14F-4D97-AF65-F5344CB8AC3E}">
        <p14:creationId xmlns:p14="http://schemas.microsoft.com/office/powerpoint/2010/main" val="366277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4. Resources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091365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Upcoming Informational Sessions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48C532-20ED-E094-572F-20DCE9621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12089"/>
              </p:ext>
            </p:extLst>
          </p:nvPr>
        </p:nvGraphicFramePr>
        <p:xfrm>
          <a:off x="176981" y="1019907"/>
          <a:ext cx="10866840" cy="5659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2044">
                  <a:extLst>
                    <a:ext uri="{9D8B030D-6E8A-4147-A177-3AD203B41FA5}">
                      <a16:colId xmlns:a16="http://schemas.microsoft.com/office/drawing/2014/main" val="2631861161"/>
                    </a:ext>
                  </a:extLst>
                </a:gridCol>
                <a:gridCol w="3091043">
                  <a:extLst>
                    <a:ext uri="{9D8B030D-6E8A-4147-A177-3AD203B41FA5}">
                      <a16:colId xmlns:a16="http://schemas.microsoft.com/office/drawing/2014/main" val="835453642"/>
                    </a:ext>
                  </a:extLst>
                </a:gridCol>
                <a:gridCol w="3433753">
                  <a:extLst>
                    <a:ext uri="{9D8B030D-6E8A-4147-A177-3AD203B41FA5}">
                      <a16:colId xmlns:a16="http://schemas.microsoft.com/office/drawing/2014/main" val="97438310"/>
                    </a:ext>
                  </a:extLst>
                </a:gridCol>
              </a:tblGrid>
              <a:tr h="842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Sessions and Topics to be Covered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Dates/Times</a:t>
                      </a:r>
                      <a:b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(Click on link to register.)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Intended Audience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773782759"/>
                  </a:ext>
                </a:extLst>
              </a:tr>
              <a:tr h="2622216">
                <a:tc>
                  <a:txBody>
                    <a:bodyPr/>
                    <a:lstStyle/>
                    <a:p>
                      <a:pPr fontAlgn="t"/>
                      <a:r>
                        <a:rPr lang="en-US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 Grade 8 Civics Informational Session (</a:t>
                      </a:r>
                      <a:r>
                        <a:rPr lang="en-US" b="1" u="sng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In-person</a:t>
                      </a:r>
                      <a:r>
                        <a:rPr lang="en-US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In-depth review of the test design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resources</a:t>
                      </a:r>
                    </a:p>
                    <a:p>
                      <a:pPr marL="742950" lvl="1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Local-level task materials</a:t>
                      </a:r>
                    </a:p>
                    <a:p>
                      <a:pPr marL="742950" lvl="1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test and released items</a:t>
                      </a:r>
                    </a:p>
                    <a:p>
                      <a:pPr marL="742950" lvl="1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Expectations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>
                          <a:solidFill>
                            <a:srgbClr val="0060C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tooltip="External Link, Opens in New Window"/>
                        </a:rPr>
                        <a:t>Thursday, November 2, 2023 at 9:00 a.m.–12:00 p.m. at the Courtyard by Marriott in Marlboro</a:t>
                      </a:r>
                      <a:endParaRPr lang="en-US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/>
                      <a:r>
                        <a:rPr lang="en-US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IS 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is limited to 1 individual per school, with no more than 3 individuals from a district, due to the size of the venue.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and social science/humanities curriculum coordinators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8 civics 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034645"/>
                  </a:ext>
                </a:extLst>
              </a:tr>
              <a:tr h="2153963">
                <a:tc>
                  <a:txBody>
                    <a:bodyPr/>
                    <a:lstStyle/>
                    <a:p>
                      <a:pPr fontAlgn="t"/>
                      <a:r>
                        <a:rPr lang="en-US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 Grade 8 Civics Informational Session (</a:t>
                      </a:r>
                      <a:r>
                        <a:rPr lang="en-US" b="1" u="sng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</a:t>
                      </a:r>
                      <a:r>
                        <a:rPr lang="en-US" b="1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In-depth review of the test design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resources</a:t>
                      </a:r>
                    </a:p>
                    <a:p>
                      <a:pPr marL="742950" lvl="1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Local-level task materials</a:t>
                      </a:r>
                    </a:p>
                    <a:p>
                      <a:pPr marL="742950" lvl="1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 test and released items</a:t>
                      </a:r>
                    </a:p>
                    <a:p>
                      <a:pPr marL="742950" lvl="1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Expectations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u="none" strike="noStrike">
                          <a:solidFill>
                            <a:srgbClr val="0060C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tooltip="External Link, Opens in New Window"/>
                        </a:rPr>
                        <a:t>Wednesday, November 8, 2023</a:t>
                      </a:r>
                      <a:br>
                        <a:rPr lang="en-US" u="none" strike="noStrike">
                          <a:solidFill>
                            <a:srgbClr val="0060C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tooltip="External Link, Opens in New Window"/>
                        </a:rPr>
                      </a:br>
                      <a:r>
                        <a:rPr lang="en-US" u="none" strike="noStrike">
                          <a:solidFill>
                            <a:srgbClr val="0060C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 tooltip="External Link, Opens in New Window"/>
                        </a:rPr>
                        <a:t>at 3:00–5:00 p.m.</a:t>
                      </a:r>
                      <a:endParaRPr lang="en-US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8 Civics teachers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History and social science curriculum coordinators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95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41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/>
              <a:t>Civics Resources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48C532-20ED-E094-572F-20DCE96215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523819"/>
              </p:ext>
            </p:extLst>
          </p:nvPr>
        </p:nvGraphicFramePr>
        <p:xfrm>
          <a:off x="465991" y="1145638"/>
          <a:ext cx="11192610" cy="4615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350">
                  <a:extLst>
                    <a:ext uri="{9D8B030D-6E8A-4147-A177-3AD203B41FA5}">
                      <a16:colId xmlns:a16="http://schemas.microsoft.com/office/drawing/2014/main" val="2631861161"/>
                    </a:ext>
                  </a:extLst>
                </a:gridCol>
                <a:gridCol w="6652260">
                  <a:extLst>
                    <a:ext uri="{9D8B030D-6E8A-4147-A177-3AD203B41FA5}">
                      <a16:colId xmlns:a16="http://schemas.microsoft.com/office/drawing/2014/main" val="97438310"/>
                    </a:ext>
                  </a:extLst>
                </a:gridCol>
              </a:tblGrid>
              <a:tr h="766233">
                <a:tc>
                  <a:txBody>
                    <a:bodyPr/>
                    <a:lstStyle/>
                    <a:p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782759"/>
                  </a:ext>
                </a:extLst>
              </a:tr>
              <a:tr h="766233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Practice tests</a:t>
                      </a:r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State-level performance task and EOC test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83133"/>
                  </a:ext>
                </a:extLst>
              </a:tr>
              <a:tr h="202256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Released items</a:t>
                      </a:r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from the 2023 civics pilot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034645"/>
                  </a:ext>
                </a:extLst>
              </a:tr>
              <a:tr h="766233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Expectations and Clarification Document for Civics</a:t>
                      </a:r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Developed by DESE’s Office of Student Assessment Services in collaboration with the Center for Instructional Support (CIS)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additional guidance for learning and assessment expectations of the grade 8 civics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959362"/>
                  </a:ext>
                </a:extLst>
              </a:tr>
              <a:tr h="766233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Local-level classroom performance task materials for each civics topic </a:t>
                      </a:r>
                      <a:endParaRPr 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Includes performance task, teacher instructions and scoring guides, and presentation slides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06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07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r>
              <a:rPr lang="en-US" sz="2800"/>
              <a:t>Ann Marie Gleeson, History &amp; Social Science Test Development </a:t>
            </a:r>
            <a:br>
              <a:rPr lang="en-US" sz="2800"/>
            </a:br>
            <a:r>
              <a:rPr lang="en-US" sz="2800"/>
              <a:t>   Coordinator</a:t>
            </a:r>
          </a:p>
          <a:p>
            <a:r>
              <a:rPr lang="en-US"/>
              <a:t>Marissa Roque, MCAS Civics Test Development Specialist</a:t>
            </a:r>
          </a:p>
          <a:p>
            <a:r>
              <a:rPr lang="en-US" sz="2800"/>
              <a:t>Katie Bowler, MCAS Test Development Director </a:t>
            </a:r>
          </a:p>
          <a:p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801D9B-83E7-FF07-6D8F-ECA83FA41B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294104"/>
            <a:ext cx="10515600" cy="1042988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3647B6"/>
                </a:solidFill>
              </a:rPr>
              <a:t>Additional Resources on the DESE MCAS Website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F04656F-2BFE-6A57-76CE-41C096782A5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3911757"/>
              </p:ext>
            </p:extLst>
          </p:nvPr>
        </p:nvGraphicFramePr>
        <p:xfrm>
          <a:off x="838200" y="1506220"/>
          <a:ext cx="10515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849">
                  <a:extLst>
                    <a:ext uri="{9D8B030D-6E8A-4147-A177-3AD203B41FA5}">
                      <a16:colId xmlns:a16="http://schemas.microsoft.com/office/drawing/2014/main" val="933201739"/>
                    </a:ext>
                  </a:extLst>
                </a:gridCol>
                <a:gridCol w="6204751">
                  <a:extLst>
                    <a:ext uri="{9D8B030D-6E8A-4147-A177-3AD203B41FA5}">
                      <a16:colId xmlns:a16="http://schemas.microsoft.com/office/drawing/2014/main" val="700098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5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Home page</a:t>
                      </a:r>
                      <a:endParaRPr lang="en-US" sz="2200" b="1">
                        <a:solidFill>
                          <a:schemeClr val="bg2">
                            <a:lumMod val="9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MCAS headlines and links to MCAS site (e.g., test schedule, test designs, training)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935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>
                          <a:solidFill>
                            <a:srgbClr val="0563C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 Assessment Updates</a:t>
                      </a:r>
                      <a:endParaRPr lang="en-US" sz="2200" b="1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Biweekly email with important updates about the MCAS program</a:t>
                      </a:r>
                    </a:p>
                    <a:p>
                      <a:endParaRPr lang="en-US" sz="2200" b="0" i="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200" b="0" i="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If you do not already receive this email, subscribe at this link: </a:t>
                      </a:r>
                      <a:r>
                        <a:rPr lang="en-US" sz="2200" b="0" i="0" kern="120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http://eepurl.com/ghSOhH</a:t>
                      </a:r>
                      <a:endParaRPr lang="en-US" sz="22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86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MCAS Pre-Administration Guide</a:t>
                      </a:r>
                      <a:endParaRPr lang="en-US" sz="2200" b="1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Instructions and roles/responsibilities for principals/test coordinators, new staff, and technology coordinators for tasks to complete prior to MCAS test administration, supplementing test administration manuals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2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873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In the coming weeks, DESE will provide more detailed guidance to principals of schools with grade 8 students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Participation requirements, including how to select which classrooms to participate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Civics topics assignments for the state-level performance task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Requirements for students with accommodations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/>
                </a:solidFill>
              </a:rPr>
              <a:t>How to complete the Student Registration/Personal Needs Profile (SR/PNP)</a:t>
            </a:r>
          </a:p>
        </p:txBody>
      </p:sp>
    </p:spTree>
    <p:extLst>
      <p:ext uri="{BB962C8B-B14F-4D97-AF65-F5344CB8AC3E}">
        <p14:creationId xmlns:p14="http://schemas.microsoft.com/office/powerpoint/2010/main" val="63261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F2E07-4210-A9E0-C219-2CFC4CD8526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7354" y="-800851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Testing Schedule and Administration Deadlines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BDF8342-C6BA-0344-3B79-B4C072473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7694"/>
              </p:ext>
            </p:extLst>
          </p:nvPr>
        </p:nvGraphicFramePr>
        <p:xfrm>
          <a:off x="580103" y="776750"/>
          <a:ext cx="11297265" cy="4944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245">
                  <a:extLst>
                    <a:ext uri="{9D8B030D-6E8A-4147-A177-3AD203B41FA5}">
                      <a16:colId xmlns:a16="http://schemas.microsoft.com/office/drawing/2014/main" val="2944348187"/>
                    </a:ext>
                  </a:extLst>
                </a:gridCol>
                <a:gridCol w="6341181">
                  <a:extLst>
                    <a:ext uri="{9D8B030D-6E8A-4147-A177-3AD203B41FA5}">
                      <a16:colId xmlns:a16="http://schemas.microsoft.com/office/drawing/2014/main" val="3096789972"/>
                    </a:ext>
                  </a:extLst>
                </a:gridCol>
                <a:gridCol w="2998839">
                  <a:extLst>
                    <a:ext uri="{9D8B030D-6E8A-4147-A177-3AD203B41FA5}">
                      <a16:colId xmlns:a16="http://schemas.microsoft.com/office/drawing/2014/main" val="2759187896"/>
                    </a:ext>
                  </a:extLst>
                </a:gridCol>
              </a:tblGrid>
              <a:tr h="77212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Spring 2024 MCAS Grade 8 Civics Field Test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Testing Schedule and Administration Deadlines 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34884"/>
                  </a:ext>
                </a:extLst>
              </a:tr>
              <a:tr h="138082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Before Testing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5080" marB="50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Complete the pre-administration SR/PNP process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March 25–April 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68580" marT="5080" marB="5080" anchor="ctr"/>
                </a:tc>
                <a:extLst>
                  <a:ext uri="{0D108BD9-81ED-4DB2-BD59-A6C34878D82A}">
                    <a16:rowId xmlns:a16="http://schemas.microsoft.com/office/drawing/2014/main" val="16432244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Extended pre-administration SR/PNP window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8–April 26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68580" marT="5080" marB="5080" anchor="ctr"/>
                </a:tc>
                <a:extLst>
                  <a:ext uri="{0D108BD9-81ED-4DB2-BD59-A6C34878D82A}">
                    <a16:rowId xmlns:a16="http://schemas.microsoft.com/office/drawing/2014/main" val="2303844157"/>
                  </a:ext>
                </a:extLst>
              </a:tr>
              <a:tr h="8301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Precache field test content for Civics (optional; see </a:t>
                      </a:r>
                      <a:r>
                        <a:rPr lang="en-US" sz="1800" u="sng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recommendations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on precaching)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Field test content for Civics will be available for precaching on April 22.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68580" marT="5080" marB="5080" anchor="ctr"/>
                </a:tc>
                <a:extLst>
                  <a:ext uri="{0D108BD9-81ED-4DB2-BD59-A6C34878D82A}">
                    <a16:rowId xmlns:a16="http://schemas.microsoft.com/office/drawing/2014/main" val="2032441486"/>
                  </a:ext>
                </a:extLst>
              </a:tr>
              <a:tr h="13644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Test </a:t>
                      </a:r>
                      <a:br>
                        <a:rPr lang="en-US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Administration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5080" marB="50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Civics testing window (includes make-up testing)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State-level performance task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End-of-course test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Schools should complete the performance task before the EOC.</a:t>
                      </a:r>
                      <a:r>
                        <a:rPr lang="en-US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 29–June 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68580" marT="5080" marB="5080" anchor="ctr"/>
                </a:tc>
                <a:extLst>
                  <a:ext uri="{0D108BD9-81ED-4DB2-BD59-A6C34878D82A}">
                    <a16:rowId xmlns:a16="http://schemas.microsoft.com/office/drawing/2014/main" val="3222661968"/>
                  </a:ext>
                </a:extLst>
              </a:tr>
              <a:tr h="25773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After Testing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71755" marT="5080" marB="508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Deadline for updating SR/PNP information, if necessary</a:t>
                      </a: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1755" marR="68580" marT="5080" marB="5080" anchor="ctr"/>
                </a:tc>
                <a:extLst>
                  <a:ext uri="{0D108BD9-81ED-4DB2-BD59-A6C34878D82A}">
                    <a16:rowId xmlns:a16="http://schemas.microsoft.com/office/drawing/2014/main" val="1718329723"/>
                  </a:ext>
                </a:extLst>
              </a:tr>
              <a:tr h="257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Mark students’ tests complete, if necessary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663351"/>
                  </a:ext>
                </a:extLst>
              </a:tr>
              <a:tr h="4246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Deadline to complete the PCPA </a:t>
                      </a: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6550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A76392-DA96-0383-3AE1-578F2E329D17}"/>
              </a:ext>
            </a:extLst>
          </p:cNvPr>
          <p:cNvSpPr txBox="1"/>
          <p:nvPr/>
        </p:nvSpPr>
        <p:spPr>
          <a:xfrm>
            <a:off x="5122607" y="6154994"/>
            <a:ext cx="5181600" cy="369332"/>
          </a:xfrm>
          <a:prstGeom prst="rect">
            <a:avLst/>
          </a:prstGeom>
          <a:noFill/>
          <a:ln>
            <a:solidFill>
              <a:srgbClr val="3647B6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View details at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www.doe.mass.edu/mcas/cal.html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970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283EA-ECA5-7074-092B-27E9667CC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3093" y="169816"/>
            <a:ext cx="10515600" cy="1042988"/>
          </a:xfrm>
        </p:spPr>
        <p:txBody>
          <a:bodyPr>
            <a:normAutofit/>
          </a:bodyPr>
          <a:lstStyle/>
          <a:p>
            <a:r>
              <a:rPr lang="en-US" altLang="en-US" sz="4000">
                <a:solidFill>
                  <a:srgbClr val="3647B6"/>
                </a:solidFill>
              </a:rPr>
              <a:t>Next Steps after Today’s Session</a:t>
            </a:r>
            <a:endParaRPr lang="en-US" sz="4000">
              <a:solidFill>
                <a:srgbClr val="3647B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F1AD-90A5-FAA2-2AA6-3367618F1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3093" y="1345968"/>
            <a:ext cx="10515600" cy="4681969"/>
          </a:xfrm>
        </p:spPr>
        <p:txBody>
          <a:bodyPr>
            <a:normAutofit/>
          </a:bodyPr>
          <a:lstStyle/>
          <a:p>
            <a:r>
              <a:rPr lang="en-US" altLang="en-US" sz="3200"/>
              <a:t>Optional evaluation form can be filled out today</a:t>
            </a:r>
          </a:p>
          <a:p>
            <a:pPr lvl="1"/>
            <a:r>
              <a:rPr lang="en-US" altLang="en-US" sz="2800"/>
              <a:t>Responses are associated with the name and email address used to log in.</a:t>
            </a:r>
          </a:p>
          <a:p>
            <a:pPr lvl="1"/>
            <a:r>
              <a:rPr lang="en-US" altLang="en-US" sz="2800"/>
              <a:t>Email input to </a:t>
            </a:r>
            <a:r>
              <a:rPr lang="en-US" altLang="en-US" sz="2800">
                <a:hlinkClick r:id="rId3"/>
              </a:rPr>
              <a:t>mcas@doe.mass.edu</a:t>
            </a:r>
            <a:r>
              <a:rPr lang="en-US" altLang="en-US" sz="2800"/>
              <a:t> if you have problems accessing or completing the form</a:t>
            </a:r>
          </a:p>
          <a:p>
            <a:r>
              <a:rPr lang="en-US" altLang="en-US" sz="2800"/>
              <a:t>Recording will be available in the next week and link will be sent to those registered</a:t>
            </a:r>
          </a:p>
          <a:p>
            <a:r>
              <a:rPr lang="en-US" altLang="en-US" sz="2800" b="1"/>
              <a:t>Additional info sessions Nov. 2 or Nov. 8—more in-depth information will be provided</a:t>
            </a:r>
          </a:p>
        </p:txBody>
      </p:sp>
    </p:spTree>
    <p:extLst>
      <p:ext uri="{BB962C8B-B14F-4D97-AF65-F5344CB8AC3E}">
        <p14:creationId xmlns:p14="http://schemas.microsoft.com/office/powerpoint/2010/main" val="3430942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8272" y="169817"/>
            <a:ext cx="10515600" cy="1042988"/>
          </a:xfrm>
        </p:spPr>
        <p:txBody>
          <a:bodyPr/>
          <a:lstStyle/>
          <a:p>
            <a:r>
              <a:rPr lang="en-US">
                <a:solidFill>
                  <a:srgbClr val="3647B6"/>
                </a:solidFill>
              </a:rPr>
              <a:t>Contact Information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8272" y="1323157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8272" y="1765300"/>
            <a:ext cx="5180013" cy="3327400"/>
          </a:xfrm>
        </p:spPr>
        <p:txBody>
          <a:bodyPr/>
          <a:lstStyle/>
          <a:p>
            <a:r>
              <a:rPr lang="en-US"/>
              <a:t>Questions on logistics and technology (e.g., PearsonAccess Next, SR/PNP, TestNav)</a:t>
            </a:r>
            <a:br>
              <a:rPr lang="en-US"/>
            </a:br>
            <a:endParaRPr lang="en-US" sz="1200"/>
          </a:p>
          <a:p>
            <a:pPr lvl="1" indent="-341313"/>
            <a:r>
              <a:rPr lang="en-US" b="1"/>
              <a:t>Web: </a:t>
            </a:r>
            <a:r>
              <a:rPr lang="en-US">
                <a:hlinkClick r:id="rId3"/>
              </a:rPr>
              <a:t>mcas.pearsonsupport.com</a:t>
            </a:r>
            <a:r>
              <a:rPr lang="en-US"/>
              <a:t> </a:t>
            </a:r>
          </a:p>
          <a:p>
            <a:pPr lvl="1" indent="-341313"/>
            <a:r>
              <a:rPr lang="en-US" b="1"/>
              <a:t>Email: </a:t>
            </a:r>
            <a:r>
              <a:rPr lang="en-US" sz="2300">
                <a:hlinkClick r:id="rId4"/>
              </a:rPr>
              <a:t>mcas@cognia.org</a:t>
            </a:r>
            <a:endParaRPr lang="en-US" sz="2300"/>
          </a:p>
          <a:p>
            <a:pPr lvl="1" indent="-341313"/>
            <a:r>
              <a:rPr lang="en-US" b="1"/>
              <a:t>Phone: </a:t>
            </a:r>
            <a:r>
              <a:rPr lang="en-US"/>
              <a:t>800-737-5103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0025" y="1323156"/>
            <a:ext cx="5641975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/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627074" y="2109782"/>
            <a:ext cx="5183187" cy="3327400"/>
          </a:xfrm>
        </p:spPr>
        <p:txBody>
          <a:bodyPr/>
          <a:lstStyle/>
          <a:p>
            <a:r>
              <a:rPr lang="en-US"/>
              <a:t>Policy questions (e.g., student participation, accommodations, “I have a student who…”) </a:t>
            </a:r>
            <a:br>
              <a:rPr lang="en-US"/>
            </a:br>
            <a:endParaRPr lang="en-US" sz="1200"/>
          </a:p>
          <a:p>
            <a:pPr lvl="1" indent="-341313"/>
            <a:r>
              <a:rPr lang="en-US" b="1"/>
              <a:t>Web: </a:t>
            </a:r>
            <a:r>
              <a:rPr lang="en-US">
                <a:hlinkClick r:id="rId5"/>
              </a:rPr>
              <a:t>www.doe.mass.edu/mcas</a:t>
            </a:r>
            <a:r>
              <a:rPr lang="en-US"/>
              <a:t> </a:t>
            </a:r>
            <a:endParaRPr lang="en-US" sz="2200"/>
          </a:p>
          <a:p>
            <a:pPr lvl="1" indent="-341313"/>
            <a:r>
              <a:rPr lang="en-US" b="1"/>
              <a:t>Email: </a:t>
            </a:r>
            <a:r>
              <a:rPr lang="en-US">
                <a:hlinkClick r:id="rId6"/>
              </a:rPr>
              <a:t>mcas@doe.mass.edu</a:t>
            </a:r>
            <a:endParaRPr lang="en-US"/>
          </a:p>
          <a:p>
            <a:pPr lvl="1" indent="-341313"/>
            <a:r>
              <a:rPr lang="en-US" b="1"/>
              <a:t>Phone: </a:t>
            </a:r>
            <a:r>
              <a:rPr lang="en-US"/>
              <a:t>781-338-3625</a:t>
            </a: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" y="958391"/>
            <a:ext cx="10515600" cy="1093686"/>
          </a:xfrm>
        </p:spPr>
        <p:txBody>
          <a:bodyPr>
            <a:normAutofit/>
          </a:bodyPr>
          <a:lstStyle/>
          <a:p>
            <a:pPr algn="ctr"/>
            <a:r>
              <a:rPr lang="en-US" sz="5400" b="1"/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7145" y="1976741"/>
            <a:ext cx="1219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000" b="1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2000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phone icon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9832" y="2971800"/>
            <a:ext cx="457200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7032" y="3009521"/>
            <a:ext cx="2377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12" name="Graphic 11" descr="Email icon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0796" y="2874535"/>
            <a:ext cx="540834" cy="5408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8206" y="2971800"/>
            <a:ext cx="300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mcas@doe.mass.edu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0" name="Graphic 69" descr="wifi icon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5995" y="3659009"/>
            <a:ext cx="544873" cy="5448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0868" y="3742217"/>
            <a:ext cx="5086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www.doe.mass.edu/mcas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5" name="Graphic 14" descr="Building icon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283" y="3628552"/>
            <a:ext cx="544874" cy="5448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4135" y="3731390"/>
            <a:ext cx="6093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75 Pleasant Street, Malden, MA 02148</a:t>
            </a: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214732" cy="496525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This session is being recorded and will be available in about a week in the </a:t>
            </a:r>
            <a:r>
              <a:rPr lang="en-US" sz="3600">
                <a:hlinkClick r:id="rId3"/>
              </a:rPr>
              <a:t>MCAS Resource Center</a:t>
            </a:r>
            <a:r>
              <a:rPr lang="en-US" sz="3600"/>
              <a:t>, along with the slides.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</a:rPr>
              <a:t>Slides were also emailed out beforehand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/>
              <a:t>No chat or Q and A feature, but can send questions to </a:t>
            </a:r>
            <a:r>
              <a:rPr lang="en-US" sz="3600">
                <a:hlinkClick r:id="rId4"/>
              </a:rPr>
              <a:t>mcas@doe.mass.edu</a:t>
            </a:r>
            <a:endParaRPr lang="en-US" sz="3600"/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captioning has been enabled for participants who need it.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interpreted into ASL. Our interpreting team will be onscreen with the presenters. </a:t>
            </a:r>
            <a:endParaRPr lang="en-US" sz="36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/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27345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/>
              <a:t>Field Test Overview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Test Design for the 2024 Field Test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Field Test Administration Logistical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/>
              <a:t>Additional Info Sessions, Resources, and Next Steps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Field Test Overview</a:t>
            </a:r>
          </a:p>
        </p:txBody>
      </p:sp>
    </p:spTree>
    <p:extLst>
      <p:ext uri="{BB962C8B-B14F-4D97-AF65-F5344CB8AC3E}">
        <p14:creationId xmlns:p14="http://schemas.microsoft.com/office/powerpoint/2010/main" val="356817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MCAS Civics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Purpose of the field test is to evaluate items on the new assessment, including both state-level performance tasks and end-of-course (EOC) test questions based on the grade 8 civics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Will assess both the civics content and the HSS practice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Students will use civics content knowledge and skills to explain and describe civics concepts, support claims with evidence, and analyze sources and graphics </a:t>
            </a:r>
          </a:p>
        </p:txBody>
      </p:sp>
    </p:spTree>
    <p:extLst>
      <p:ext uri="{BB962C8B-B14F-4D97-AF65-F5344CB8AC3E}">
        <p14:creationId xmlns:p14="http://schemas.microsoft.com/office/powerpoint/2010/main" val="173041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2024 Civics Field Test Design </a:t>
            </a:r>
          </a:p>
        </p:txBody>
      </p:sp>
      <p:graphicFrame>
        <p:nvGraphicFramePr>
          <p:cNvPr id="4" name="Content Placeholder 4" descr="Civics Field Test Design Diagram">
            <a:extLst>
              <a:ext uri="{FF2B5EF4-FFF2-40B4-BE49-F238E27FC236}">
                <a16:creationId xmlns:a16="http://schemas.microsoft.com/office/drawing/2014/main" id="{F88D9B64-672C-456B-900D-E902F949A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882712"/>
              </p:ext>
            </p:extLst>
          </p:nvPr>
        </p:nvGraphicFramePr>
        <p:xfrm>
          <a:off x="487071" y="1530674"/>
          <a:ext cx="11217857" cy="379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508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/>
              <a:t>MCAS Civics Timeline</a:t>
            </a:r>
          </a:p>
        </p:txBody>
      </p:sp>
      <p:graphicFrame>
        <p:nvGraphicFramePr>
          <p:cNvPr id="6" name="Diagram 5" descr="timeline">
            <a:extLst>
              <a:ext uri="{FF2B5EF4-FFF2-40B4-BE49-F238E27FC236}">
                <a16:creationId xmlns:a16="http://schemas.microsoft.com/office/drawing/2014/main" id="{FEEC6A65-6366-6253-D783-AB53BF698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169080"/>
              </p:ext>
            </p:extLst>
          </p:nvPr>
        </p:nvGraphicFramePr>
        <p:xfrm>
          <a:off x="331470" y="719666"/>
          <a:ext cx="11670030" cy="566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6067C18-781A-9C85-D619-3905F88B7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41210" y="1371600"/>
            <a:ext cx="2274570" cy="33261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2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/>
              <a:t>2. Test Design for the 2024 Field Test</a:t>
            </a:r>
          </a:p>
        </p:txBody>
      </p:sp>
    </p:spTree>
    <p:extLst>
      <p:ext uri="{BB962C8B-B14F-4D97-AF65-F5344CB8AC3E}">
        <p14:creationId xmlns:p14="http://schemas.microsoft.com/office/powerpoint/2010/main" val="103689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6" ma:contentTypeDescription="Create a new document." ma:contentTypeScope="" ma:versionID="e25aef6f7a747909e2cef85274f3e893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066102ec44fe03f6a84d8397e417fd1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ca7aa4-7fee-4083-94e1-2adc3ae970bc">
      <UserInfo>
        <DisplayName>Zalk, Jodie (DESE)</DisplayName>
        <AccountId>18</AccountId>
        <AccountType/>
      </UserInfo>
      <UserInfo>
        <DisplayName>Kelley, R. Scott (DESE)</DisplayName>
        <AccountId>23</AccountId>
        <AccountType/>
      </UserInfo>
      <UserInfo>
        <DisplayName>Pelychaty, Robert (DESE)</DisplayName>
        <AccountId>38</AccountId>
        <AccountType/>
      </UserInfo>
      <UserInfo>
        <DisplayName>Cullen, Shannon (DESE)</DisplayName>
        <AccountId>17</AccountId>
        <AccountType/>
      </UserInfo>
      <UserInfo>
        <DisplayName>Ragsdale, David (DESE)</DisplayName>
        <AccountId>20</AccountId>
        <AccountType/>
      </UserInfo>
      <UserInfo>
        <DisplayName>Stapel, Michol (DESE)</DisplayName>
        <AccountId>26</AccountId>
        <AccountType/>
      </UserInfo>
      <UserInfo>
        <DisplayName>Bowler, Catherine (DESE)</DisplayName>
        <AccountId>31</AccountId>
        <AccountType/>
      </UserInfo>
      <UserInfo>
        <DisplayName>Gleeson, Ann Marie (DESE)</DisplayName>
        <AccountId>94</AccountId>
        <AccountType/>
      </UserInfo>
      <UserInfo>
        <DisplayName>Roque, Marissa L. (DESE)</DisplayName>
        <AccountId>107</AccountId>
        <AccountType/>
      </UserInfo>
    </SharedWithUsers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Props1.xml><?xml version="1.0" encoding="utf-8"?>
<ds:datastoreItem xmlns:ds="http://schemas.openxmlformats.org/officeDocument/2006/customXml" ds:itemID="{00F4F6BA-9256-4D68-961F-89F22BA60E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B391CB-EBB6-4B72-9A12-A447EDB10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1d358-fb5c-480b-94c0-87be6b23463f"/>
    <ds:schemaRef ds:uri="0dca7aa4-7fee-4083-94e1-2adc3ae970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434A98-F106-45CE-8E8A-DD686612E616}">
  <ds:schemaRefs>
    <ds:schemaRef ds:uri="049449a1-970d-4061-91c8-87f7c4621d9d"/>
    <ds:schemaRef ds:uri="e77133ba-eec1-4d51-86ef-7b6d234951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dcd57df-05e8-4749-9cc8-5afe3dcd00a5"/>
    <ds:schemaRef ds:uri="b906d55b-a694-4ee1-a926-b6d0b5dbfc30"/>
    <ds:schemaRef ds:uri="0f5bef07-f5f5-40da-8e2e-589709a1e173"/>
    <ds:schemaRef ds:uri="0285ebdb-5a9a-4eee-8319-5b3bdbf0e58a"/>
    <ds:schemaRef ds:uri="0dca7aa4-7fee-4083-94e1-2adc3ae970bc"/>
    <ds:schemaRef ds:uri="1d01d358-fb5c-480b-94c0-87be6b2346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1588</Words>
  <Application>Microsoft Office PowerPoint</Application>
  <PresentationFormat>Widescreen</PresentationFormat>
  <Paragraphs>206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Informational Session on the Spring 2024  MCAS Civics Field Test </vt:lpstr>
      <vt:lpstr>Presenters</vt:lpstr>
      <vt:lpstr>Logistics for This Session </vt:lpstr>
      <vt:lpstr>Today’s Agenda</vt:lpstr>
      <vt:lpstr>1. Field Test Overview</vt:lpstr>
      <vt:lpstr>MCAS Civics Overview</vt:lpstr>
      <vt:lpstr>2024 Civics Field Test Design </vt:lpstr>
      <vt:lpstr>MCAS Civics Timeline</vt:lpstr>
      <vt:lpstr>2. Test Design for the 2024 Field Test</vt:lpstr>
      <vt:lpstr>2024 Field Test: State-Level Performance Tasks</vt:lpstr>
      <vt:lpstr>2024 Field Test: End-of-Course Test</vt:lpstr>
      <vt:lpstr>Local-Level Classroom Performance Tasks </vt:lpstr>
      <vt:lpstr>3. Field Test Administration Logistical Information </vt:lpstr>
      <vt:lpstr>Field Test Schedule for Spring 2024</vt:lpstr>
      <vt:lpstr>Field Test Topic Assignments</vt:lpstr>
      <vt:lpstr>Field Test Participation Requirements</vt:lpstr>
      <vt:lpstr>4. Resources and Next Steps</vt:lpstr>
      <vt:lpstr>Upcoming Informational Sessions </vt:lpstr>
      <vt:lpstr>Civics Resources </vt:lpstr>
      <vt:lpstr>Additional Resources on the DESE MCAS Website </vt:lpstr>
      <vt:lpstr>Next Steps</vt:lpstr>
      <vt:lpstr>Testing Schedule and Administration Deadlines </vt:lpstr>
      <vt:lpstr>Next Steps after Today’s Session</vt:lpstr>
      <vt:lpstr>Contact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Lanai, Evy (DESE)</dc:creator>
  <cp:lastModifiedBy>Kat Constable</cp:lastModifiedBy>
  <cp:revision>4</cp:revision>
  <cp:lastPrinted>2023-01-11T19:57:07Z</cp:lastPrinted>
  <dcterms:created xsi:type="dcterms:W3CDTF">2022-10-11T20:32:22Z</dcterms:created>
  <dcterms:modified xsi:type="dcterms:W3CDTF">2023-10-10T16:41:43Z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rder">
    <vt:r8>4411600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ContentTypeId">
    <vt:lpwstr>0x010100D75FB14DB3FE6C4CA721D3340365D5E8</vt:lpwstr>
  </property>
</Properties>
</file>