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44"/>
  </p:notesMasterIdLst>
  <p:handoutMasterIdLst>
    <p:handoutMasterId r:id="rId45"/>
  </p:handoutMasterIdLst>
  <p:sldIdLst>
    <p:sldId id="1133" r:id="rId5"/>
    <p:sldId id="1200" r:id="rId6"/>
    <p:sldId id="1251" r:id="rId7"/>
    <p:sldId id="1206" r:id="rId8"/>
    <p:sldId id="1201" r:id="rId9"/>
    <p:sldId id="1281" r:id="rId10"/>
    <p:sldId id="278" r:id="rId11"/>
    <p:sldId id="1199" r:id="rId12"/>
    <p:sldId id="1283" r:id="rId13"/>
    <p:sldId id="266" r:id="rId14"/>
    <p:sldId id="1243" r:id="rId15"/>
    <p:sldId id="1245" r:id="rId16"/>
    <p:sldId id="1246" r:id="rId17"/>
    <p:sldId id="1247" r:id="rId18"/>
    <p:sldId id="1197" r:id="rId19"/>
    <p:sldId id="1202" r:id="rId20"/>
    <p:sldId id="288" r:id="rId21"/>
    <p:sldId id="1158" r:id="rId22"/>
    <p:sldId id="1196" r:id="rId23"/>
    <p:sldId id="1132" r:id="rId24"/>
    <p:sldId id="616" r:id="rId25"/>
    <p:sldId id="1284" r:id="rId26"/>
    <p:sldId id="313" r:id="rId27"/>
    <p:sldId id="1123" r:id="rId28"/>
    <p:sldId id="314" r:id="rId29"/>
    <p:sldId id="292" r:id="rId30"/>
    <p:sldId id="1187" r:id="rId31"/>
    <p:sldId id="1195" r:id="rId32"/>
    <p:sldId id="1125" r:id="rId33"/>
    <p:sldId id="1143" r:id="rId34"/>
    <p:sldId id="1229" r:id="rId35"/>
    <p:sldId id="1248" r:id="rId36"/>
    <p:sldId id="1072" r:id="rId37"/>
    <p:sldId id="1186" r:id="rId38"/>
    <p:sldId id="1249" r:id="rId39"/>
    <p:sldId id="1252" r:id="rId40"/>
    <p:sldId id="1221" r:id="rId41"/>
    <p:sldId id="1250" r:id="rId42"/>
    <p:sldId id="1253" r:id="rId4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C3311-FCC5-A298-C00D-A0E5DB1F7F9D}" name="Swantz, Scott" initials="SS" userId="S::scott.swantz@pearson.com::0eab0cda-ad66-44c5-9531-d56fd9c6625b" providerId="AD"/>
  <p188:author id="{AD1A463E-1C95-5A4C-E972-2706113614B4}" name="Scott Kelley" initials="sk" userId="Scott Kelley" providerId="None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C15E8787-113A-6165-2C4A-3C003F66CA1E}" name="Kelley, R. Scott (DESE)" initials="KRS(" userId="S::R.Scott.Kelley@mass.gov::94781df7-8020-4319-920c-b88462c06ab3" providerId="AD"/>
  <p188:author id="{D2B726C1-6B67-7C9B-17B0-EF1B90BE53D0}" name="Pelychaty, Robert (DESE)" initials="P(" userId="S::robert.pelychaty@mass.gov::4b7f82dc-9b90-4364-a63e-8be2ecd61eb5" providerId="AD"/>
  <p188:author id="{7C2715CB-A9B9-83CC-FE59-A1373292E352}" name="Cullen, Shannon (DESE)" initials="C(" userId="S::shannon.cullen@mass.gov::6b1ad6a8-5818-44b3-9274-ccefbf22d13d" providerId="AD"/>
  <p188:author id="{E1D283EA-5118-6F9E-720F-C68CD41DE9B6}" name="Kelley, R. Scott (DESE)" initials="K(" userId="S::r.scott.kelley@mass.gov::94781df7-8020-4319-920c-b88462c06ab3" providerId="AD"/>
  <p188:author id="{D7C264F7-7DD7-2006-D813-B710073AC89F}" name="Pelychaty, Robert (DESE)" initials="PR(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7" name="Zalk, Jodie (DESE)" initials="ZJ(" lastIdx="44" clrIdx="7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" name="bkelly" initials="bkelly" lastIdx="11" clrIdx="1"/>
  <p:cmAuthor id="8" name="Fickes, Robert" initials="FR" lastIdx="32" clrIdx="8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9" name="Cullen, Shannon (DESE)" initials="CS(" lastIdx="23" clrIdx="9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3" name="Zalk, Jodie" initials="ZJ" lastIdx="6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10" name="Pelychaty, Robert (DESE)" initials="PR(" lastIdx="9" clrIdx="10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4" name="Pennington, Elizabeth" initials="PE" lastIdx="18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11" name="Scott Kelley" initials="sk" lastIdx="10" clrIdx="11">
    <p:extLst>
      <p:ext uri="{19B8F6BF-5375-455C-9EA6-DF929625EA0E}">
        <p15:presenceInfo xmlns:p15="http://schemas.microsoft.com/office/powerpoint/2012/main" userId="Scott Kelley" providerId="None"/>
      </p:ext>
    </p:extLst>
  </p:cmAuthor>
  <p:cmAuthor id="5" name="Zalk, Jodie" initials="ZJ [2]" lastIdx="50" clrIdx="5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6" name="Pelychaty, Robert" initials="PR" lastIdx="10" clrIdx="6">
    <p:extLst>
      <p:ext uri="{19B8F6BF-5375-455C-9EA6-DF929625EA0E}">
        <p15:presenceInfo xmlns:p15="http://schemas.microsoft.com/office/powerpoint/2012/main" userId="S-1-5-21-875326689-928589111-1252796590-18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203B6A"/>
    <a:srgbClr val="CCCED4"/>
    <a:srgbClr val="AAAAB2"/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9D7CF-CBCB-0549-8DE2-9EE236E76230}" v="12" dt="2024-03-20T21:21:20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6" autoAdjust="0"/>
    <p:restoredTop sz="86390" autoAdjust="0"/>
  </p:normalViewPr>
  <p:slideViewPr>
    <p:cSldViewPr snapToGrid="0">
      <p:cViewPr varScale="1">
        <p:scale>
          <a:sx n="91" d="100"/>
          <a:sy n="91" d="100"/>
        </p:scale>
        <p:origin x="200" y="10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88"/>
    </p:cViewPr>
  </p:sorterViewPr>
  <p:notesViewPr>
    <p:cSldViewPr snapToGrid="0">
      <p:cViewPr varScale="1">
        <p:scale>
          <a:sx n="50" d="100"/>
          <a:sy n="50" d="100"/>
        </p:scale>
        <p:origin x="182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 Constable" userId="29e3f105-b005-41a2-b740-a7231c108e2b" providerId="ADAL" clId="{23B9D7CF-CBCB-0549-8DE2-9EE236E76230}"/>
    <pc:docChg chg="undo custSel modSld">
      <pc:chgData name="Kat Constable" userId="29e3f105-b005-41a2-b740-a7231c108e2b" providerId="ADAL" clId="{23B9D7CF-CBCB-0549-8DE2-9EE236E76230}" dt="2024-03-20T21:27:12.026" v="56" actId="20577"/>
      <pc:docMkLst>
        <pc:docMk/>
      </pc:docMkLst>
      <pc:sldChg chg="modSp mod">
        <pc:chgData name="Kat Constable" userId="29e3f105-b005-41a2-b740-a7231c108e2b" providerId="ADAL" clId="{23B9D7CF-CBCB-0549-8DE2-9EE236E76230}" dt="2024-03-20T21:27:05.222" v="54" actId="20577"/>
        <pc:sldMkLst>
          <pc:docMk/>
          <pc:sldMk cId="578358012" sldId="278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578358012" sldId="278"/>
            <ac:spMk id="2" creationId="{037F106A-A71E-F5C6-D0BC-CCEFD1FDBF0B}"/>
          </ac:spMkLst>
        </pc:spChg>
        <pc:spChg chg="mod">
          <ac:chgData name="Kat Constable" userId="29e3f105-b005-41a2-b740-a7231c108e2b" providerId="ADAL" clId="{23B9D7CF-CBCB-0549-8DE2-9EE236E76230}" dt="2024-03-20T21:27:05.222" v="54" actId="20577"/>
          <ac:spMkLst>
            <pc:docMk/>
            <pc:sldMk cId="578358012" sldId="278"/>
            <ac:spMk id="3" creationId="{830B0AB6-ACCF-E78A-E749-0D741429D91E}"/>
          </ac:spMkLst>
        </pc:spChg>
      </pc:sldChg>
      <pc:sldChg chg="addSp delSp modSp mod">
        <pc:chgData name="Kat Constable" userId="29e3f105-b005-41a2-b740-a7231c108e2b" providerId="ADAL" clId="{23B9D7CF-CBCB-0549-8DE2-9EE236E76230}" dt="2024-03-20T21:20:26.233" v="38"/>
        <pc:sldMkLst>
          <pc:docMk/>
          <pc:sldMk cId="1716783330" sldId="288"/>
        </pc:sldMkLst>
        <pc:spChg chg="add del">
          <ac:chgData name="Kat Constable" userId="29e3f105-b005-41a2-b740-a7231c108e2b" providerId="ADAL" clId="{23B9D7CF-CBCB-0549-8DE2-9EE236E76230}" dt="2024-03-20T21:18:34.851" v="37" actId="478"/>
          <ac:spMkLst>
            <pc:docMk/>
            <pc:sldMk cId="1716783330" sldId="288"/>
            <ac:spMk id="2" creationId="{00000000-0000-0000-0000-000000000000}"/>
          </ac:spMkLst>
        </pc:spChg>
        <pc:spChg chg="add del">
          <ac:chgData name="Kat Constable" userId="29e3f105-b005-41a2-b740-a7231c108e2b" providerId="ADAL" clId="{23B9D7CF-CBCB-0549-8DE2-9EE236E76230}" dt="2024-03-20T21:18:34.851" v="37" actId="478"/>
          <ac:spMkLst>
            <pc:docMk/>
            <pc:sldMk cId="1716783330" sldId="288"/>
            <ac:spMk id="3" creationId="{00000000-0000-0000-0000-000000000000}"/>
          </ac:spMkLst>
        </pc:spChg>
        <pc:spChg chg="add mod">
          <ac:chgData name="Kat Constable" userId="29e3f105-b005-41a2-b740-a7231c108e2b" providerId="ADAL" clId="{23B9D7CF-CBCB-0549-8DE2-9EE236E76230}" dt="2024-03-20T21:18:24.667" v="32"/>
          <ac:spMkLst>
            <pc:docMk/>
            <pc:sldMk cId="1716783330" sldId="288"/>
            <ac:spMk id="4" creationId="{CF776FA4-7E8F-AC9C-754F-F000925F7E1A}"/>
          </ac:spMkLst>
        </pc:spChg>
        <pc:spChg chg="add del mod modVis">
          <ac:chgData name="Kat Constable" userId="29e3f105-b005-41a2-b740-a7231c108e2b" providerId="ADAL" clId="{23B9D7CF-CBCB-0549-8DE2-9EE236E76230}" dt="2024-03-20T21:20:26.233" v="38"/>
          <ac:spMkLst>
            <pc:docMk/>
            <pc:sldMk cId="1716783330" sldId="288"/>
            <ac:spMk id="5" creationId="{00000000-0000-0000-0000-000000000000}"/>
          </ac:spMkLst>
        </pc:spChg>
        <pc:spChg chg="add mod">
          <ac:chgData name="Kat Constable" userId="29e3f105-b005-41a2-b740-a7231c108e2b" providerId="ADAL" clId="{23B9D7CF-CBCB-0549-8DE2-9EE236E76230}" dt="2024-03-20T21:18:24.667" v="32"/>
          <ac:spMkLst>
            <pc:docMk/>
            <pc:sldMk cId="1716783330" sldId="288"/>
            <ac:spMk id="6" creationId="{19ABEC05-986D-6ECB-CE1F-398F43FA2026}"/>
          </ac:spMkLst>
        </pc:spChg>
        <pc:spChg chg="add mod">
          <ac:chgData name="Kat Constable" userId="29e3f105-b005-41a2-b740-a7231c108e2b" providerId="ADAL" clId="{23B9D7CF-CBCB-0549-8DE2-9EE236E76230}" dt="2024-03-20T21:18:34.268" v="36"/>
          <ac:spMkLst>
            <pc:docMk/>
            <pc:sldMk cId="1716783330" sldId="288"/>
            <ac:spMk id="7" creationId="{C65E2EFF-DE90-1D13-2CBF-4DFE12DF9E6C}"/>
          </ac:spMkLst>
        </pc:spChg>
        <pc:spChg chg="add mod">
          <ac:chgData name="Kat Constable" userId="29e3f105-b005-41a2-b740-a7231c108e2b" providerId="ADAL" clId="{23B9D7CF-CBCB-0549-8DE2-9EE236E76230}" dt="2024-03-20T21:18:34.268" v="36"/>
          <ac:spMkLst>
            <pc:docMk/>
            <pc:sldMk cId="1716783330" sldId="288"/>
            <ac:spMk id="8" creationId="{6F5A4EE1-A6EB-7592-4CC9-F3AD455979E2}"/>
          </ac:spMkLst>
        </pc:spChg>
      </pc:sldChg>
      <pc:sldChg chg="delSp modSp">
        <pc:chgData name="Kat Constable" userId="29e3f105-b005-41a2-b740-a7231c108e2b" providerId="ADAL" clId="{23B9D7CF-CBCB-0549-8DE2-9EE236E76230}" dt="2024-03-20T21:04:57.306" v="13"/>
        <pc:sldMkLst>
          <pc:docMk/>
          <pc:sldMk cId="2842726582" sldId="292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2842726582" sldId="292"/>
            <ac:spMk id="3" creationId="{00000000-0000-0000-0000-000000000000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2842726582" sldId="292"/>
            <ac:spMk id="5" creationId="{00000000-0000-0000-0000-000000000000}"/>
          </ac:spMkLst>
        </pc:spChg>
      </pc:sldChg>
      <pc:sldChg chg="delSp modSp">
        <pc:chgData name="Kat Constable" userId="29e3f105-b005-41a2-b740-a7231c108e2b" providerId="ADAL" clId="{23B9D7CF-CBCB-0549-8DE2-9EE236E76230}" dt="2024-03-20T21:04:57.306" v="13"/>
        <pc:sldMkLst>
          <pc:docMk/>
          <pc:sldMk cId="2142627748" sldId="313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2142627748" sldId="313"/>
            <ac:spMk id="3" creationId="{00000000-0000-0000-0000-000000000000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2142627748" sldId="313"/>
            <ac:spMk id="5" creationId="{00000000-0000-0000-0000-000000000000}"/>
          </ac:spMkLst>
        </pc:spChg>
      </pc:sldChg>
      <pc:sldChg chg="delSp">
        <pc:chgData name="Kat Constable" userId="29e3f105-b005-41a2-b740-a7231c108e2b" providerId="ADAL" clId="{23B9D7CF-CBCB-0549-8DE2-9EE236E76230}" dt="2024-03-20T21:04:57.306" v="13"/>
        <pc:sldMkLst>
          <pc:docMk/>
          <pc:sldMk cId="4039005786" sldId="314"/>
        </pc:sldMkLst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4039005786" sldId="314"/>
            <ac:spMk id="5" creationId="{00000000-0000-0000-0000-000000000000}"/>
          </ac:spMkLst>
        </pc:spChg>
      </pc:sldChg>
      <pc:sldChg chg="delSp modSp">
        <pc:chgData name="Kat Constable" userId="29e3f105-b005-41a2-b740-a7231c108e2b" providerId="ADAL" clId="{23B9D7CF-CBCB-0549-8DE2-9EE236E76230}" dt="2024-03-20T21:04:57.306" v="13"/>
        <pc:sldMkLst>
          <pc:docMk/>
          <pc:sldMk cId="2329932418" sldId="1072"/>
        </pc:sldMkLst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2329932418" sldId="1072"/>
            <ac:spMk id="4" creationId="{5528CCCE-6781-4350-A329-A7830B396C86}"/>
          </ac:spMkLst>
        </pc:spChg>
        <pc:graphicFrameChg chg="mod">
          <ac:chgData name="Kat Constable" userId="29e3f105-b005-41a2-b740-a7231c108e2b" providerId="ADAL" clId="{23B9D7CF-CBCB-0549-8DE2-9EE236E76230}" dt="2024-03-20T21:04:57.306" v="13"/>
          <ac:graphicFrameMkLst>
            <pc:docMk/>
            <pc:sldMk cId="2329932418" sldId="1072"/>
            <ac:graphicFrameMk id="6" creationId="{542CEC8D-B89A-4DB6-818C-8F3A9CC6214F}"/>
          </ac:graphicFrameMkLst>
        </pc:graphicFrameChg>
      </pc:sldChg>
      <pc:sldChg chg="delSp modSp mod">
        <pc:chgData name="Kat Constable" userId="29e3f105-b005-41a2-b740-a7231c108e2b" providerId="ADAL" clId="{23B9D7CF-CBCB-0549-8DE2-9EE236E76230}" dt="2024-03-20T21:04:57.306" v="13"/>
        <pc:sldMkLst>
          <pc:docMk/>
          <pc:sldMk cId="1449119600" sldId="1123"/>
        </pc:sldMkLst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1449119600" sldId="1123"/>
            <ac:spMk id="4" creationId="{BD1311BA-6943-4477-AE92-BC7D8B1D8EAE}"/>
          </ac:spMkLst>
        </pc:spChg>
        <pc:spChg chg="mod">
          <ac:chgData name="Kat Constable" userId="29e3f105-b005-41a2-b740-a7231c108e2b" providerId="ADAL" clId="{23B9D7CF-CBCB-0549-8DE2-9EE236E76230}" dt="2024-03-20T21:00:14.192" v="2" actId="962"/>
          <ac:spMkLst>
            <pc:docMk/>
            <pc:sldMk cId="1449119600" sldId="1123"/>
            <ac:spMk id="7" creationId="{08C4BAEC-3DE3-5546-B413-641D3C8F804F}"/>
          </ac:spMkLst>
        </pc:spChg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1449119600" sldId="1123"/>
            <ac:spMk id="8" creationId="{4CA368F2-8B04-4A5A-AC93-111583D18517}"/>
          </ac:spMkLst>
        </pc:spChg>
        <pc:spChg chg="mod">
          <ac:chgData name="Kat Constable" userId="29e3f105-b005-41a2-b740-a7231c108e2b" providerId="ADAL" clId="{23B9D7CF-CBCB-0549-8DE2-9EE236E76230}" dt="2024-03-20T21:00:46.795" v="3" actId="962"/>
          <ac:spMkLst>
            <pc:docMk/>
            <pc:sldMk cId="1449119600" sldId="1123"/>
            <ac:spMk id="9" creationId="{FCCDAC79-AEE5-0EA5-EF75-08FC35CCC12B}"/>
          </ac:spMkLst>
        </pc:spChg>
        <pc:spChg chg="mod">
          <ac:chgData name="Kat Constable" userId="29e3f105-b005-41a2-b740-a7231c108e2b" providerId="ADAL" clId="{23B9D7CF-CBCB-0549-8DE2-9EE236E76230}" dt="2024-03-20T21:00:54.389" v="4" actId="962"/>
          <ac:spMkLst>
            <pc:docMk/>
            <pc:sldMk cId="1449119600" sldId="1123"/>
            <ac:spMk id="10" creationId="{73DA7421-D909-912A-64CA-1864793DAAE2}"/>
          </ac:spMkLst>
        </pc:spChg>
      </pc:sldChg>
      <pc:sldChg chg="delSp modSp mod">
        <pc:chgData name="Kat Constable" userId="29e3f105-b005-41a2-b740-a7231c108e2b" providerId="ADAL" clId="{23B9D7CF-CBCB-0549-8DE2-9EE236E76230}" dt="2024-03-20T21:04:57.306" v="13"/>
        <pc:sldMkLst>
          <pc:docMk/>
          <pc:sldMk cId="2326740807" sldId="1125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2326740807" sldId="1125"/>
            <ac:spMk id="3" creationId="{00000000-0000-0000-0000-000000000000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2326740807" sldId="1125"/>
            <ac:spMk id="5" creationId="{00000000-0000-0000-0000-000000000000}"/>
          </ac:spMkLst>
        </pc:spChg>
        <pc:spChg chg="mod">
          <ac:chgData name="Kat Constable" userId="29e3f105-b005-41a2-b740-a7231c108e2b" providerId="ADAL" clId="{23B9D7CF-CBCB-0549-8DE2-9EE236E76230}" dt="2024-03-20T21:01:00.313" v="5" actId="962"/>
          <ac:spMkLst>
            <pc:docMk/>
            <pc:sldMk cId="2326740807" sldId="1125"/>
            <ac:spMk id="10" creationId="{CC99CD64-B4CE-D7FA-FBB0-0011B733EB90}"/>
          </ac:spMkLst>
        </pc:spChg>
        <pc:spChg chg="mod">
          <ac:chgData name="Kat Constable" userId="29e3f105-b005-41a2-b740-a7231c108e2b" providerId="ADAL" clId="{23B9D7CF-CBCB-0549-8DE2-9EE236E76230}" dt="2024-03-20T21:01:05.425" v="6" actId="962"/>
          <ac:spMkLst>
            <pc:docMk/>
            <pc:sldMk cId="2326740807" sldId="1125"/>
            <ac:spMk id="11" creationId="{4D83ABC0-6DDD-D164-05B5-8F9A56717801}"/>
          </ac:spMkLst>
        </pc:spChg>
      </pc:sldChg>
      <pc:sldChg chg="delSp">
        <pc:chgData name="Kat Constable" userId="29e3f105-b005-41a2-b740-a7231c108e2b" providerId="ADAL" clId="{23B9D7CF-CBCB-0549-8DE2-9EE236E76230}" dt="2024-03-20T21:21:20.351" v="40"/>
        <pc:sldMkLst>
          <pc:docMk/>
          <pc:sldMk cId="2111447343" sldId="1132"/>
        </pc:sldMkLst>
        <pc:spChg chg="del">
          <ac:chgData name="Kat Constable" userId="29e3f105-b005-41a2-b740-a7231c108e2b" providerId="ADAL" clId="{23B9D7CF-CBCB-0549-8DE2-9EE236E76230}" dt="2024-03-20T21:21:20.351" v="40"/>
          <ac:spMkLst>
            <pc:docMk/>
            <pc:sldMk cId="2111447343" sldId="1132"/>
            <ac:spMk id="4" creationId="{4E35549F-2CDC-436C-B50E-9EF05461EA07}"/>
          </ac:spMkLst>
        </pc:spChg>
      </pc:sldChg>
      <pc:sldChg chg="delSp">
        <pc:chgData name="Kat Constable" userId="29e3f105-b005-41a2-b740-a7231c108e2b" providerId="ADAL" clId="{23B9D7CF-CBCB-0549-8DE2-9EE236E76230}" dt="2024-03-20T21:04:57.306" v="13"/>
        <pc:sldMkLst>
          <pc:docMk/>
          <pc:sldMk cId="2323439553" sldId="1143"/>
        </pc:sldMkLst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2323439553" sldId="1143"/>
            <ac:spMk id="4" creationId="{24552A71-3FE0-4993-963C-97ABCBAFE0C9}"/>
          </ac:spMkLst>
        </pc:spChg>
      </pc:sldChg>
      <pc:sldChg chg="delSp modSp">
        <pc:chgData name="Kat Constable" userId="29e3f105-b005-41a2-b740-a7231c108e2b" providerId="ADAL" clId="{23B9D7CF-CBCB-0549-8DE2-9EE236E76230}" dt="2024-03-20T21:04:57.306" v="13"/>
        <pc:sldMkLst>
          <pc:docMk/>
          <pc:sldMk cId="3925943931" sldId="1158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3925943931" sldId="1158"/>
            <ac:spMk id="3" creationId="{77665D61-C888-415F-90E2-7E729205CC2D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3925943931" sldId="1158"/>
            <ac:spMk id="4" creationId="{B91AE25A-3847-43D7-B4CA-4A438D76CE27}"/>
          </ac:spMkLst>
        </pc:spChg>
      </pc:sldChg>
      <pc:sldChg chg="delSp modSp">
        <pc:chgData name="Kat Constable" userId="29e3f105-b005-41a2-b740-a7231c108e2b" providerId="ADAL" clId="{23B9D7CF-CBCB-0549-8DE2-9EE236E76230}" dt="2024-03-20T21:04:57.306" v="13"/>
        <pc:sldMkLst>
          <pc:docMk/>
          <pc:sldMk cId="2692442448" sldId="1186"/>
        </pc:sldMkLst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2692442448" sldId="1186"/>
            <ac:spMk id="4" creationId="{5528CCCE-6781-4350-A329-A7830B396C86}"/>
          </ac:spMkLst>
        </pc:spChg>
        <pc:graphicFrameChg chg="mod">
          <ac:chgData name="Kat Constable" userId="29e3f105-b005-41a2-b740-a7231c108e2b" providerId="ADAL" clId="{23B9D7CF-CBCB-0549-8DE2-9EE236E76230}" dt="2024-03-20T21:04:57.306" v="13"/>
          <ac:graphicFrameMkLst>
            <pc:docMk/>
            <pc:sldMk cId="2692442448" sldId="1186"/>
            <ac:graphicFrameMk id="6" creationId="{542CEC8D-B89A-4DB6-818C-8F3A9CC6214F}"/>
          </ac:graphicFrameMkLst>
        </pc:graphicFrameChg>
      </pc:sldChg>
      <pc:sldChg chg="delSp modSp">
        <pc:chgData name="Kat Constable" userId="29e3f105-b005-41a2-b740-a7231c108e2b" providerId="ADAL" clId="{23B9D7CF-CBCB-0549-8DE2-9EE236E76230}" dt="2024-03-20T21:04:57.306" v="13"/>
        <pc:sldMkLst>
          <pc:docMk/>
          <pc:sldMk cId="973769732" sldId="1187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973769732" sldId="1187"/>
            <ac:spMk id="3" creationId="{00000000-0000-0000-0000-000000000000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973769732" sldId="1187"/>
            <ac:spMk id="5" creationId="{00000000-0000-0000-0000-000000000000}"/>
          </ac:spMkLst>
        </pc:spChg>
      </pc:sldChg>
      <pc:sldChg chg="delSp modSp mod">
        <pc:chgData name="Kat Constable" userId="29e3f105-b005-41a2-b740-a7231c108e2b" providerId="ADAL" clId="{23B9D7CF-CBCB-0549-8DE2-9EE236E76230}" dt="2024-03-20T21:21:27.038" v="41" actId="13244"/>
        <pc:sldMkLst>
          <pc:docMk/>
          <pc:sldMk cId="535874069" sldId="1195"/>
        </pc:sldMkLst>
        <pc:spChg chg="mod ord">
          <ac:chgData name="Kat Constable" userId="29e3f105-b005-41a2-b740-a7231c108e2b" providerId="ADAL" clId="{23B9D7CF-CBCB-0549-8DE2-9EE236E76230}" dt="2024-03-20T21:21:27.038" v="41" actId="13244"/>
          <ac:spMkLst>
            <pc:docMk/>
            <pc:sldMk cId="535874069" sldId="1195"/>
            <ac:spMk id="2" creationId="{A377C98B-8840-45A0-A256-C940A58852A0}"/>
          </ac:spMkLst>
        </pc:spChg>
        <pc:spChg chg="mod">
          <ac:chgData name="Kat Constable" userId="29e3f105-b005-41a2-b740-a7231c108e2b" providerId="ADAL" clId="{23B9D7CF-CBCB-0549-8DE2-9EE236E76230}" dt="2024-03-20T21:04:57.546" v="14"/>
          <ac:spMkLst>
            <pc:docMk/>
            <pc:sldMk cId="535874069" sldId="1195"/>
            <ac:spMk id="3" creationId="{EA8BECCA-2104-4569-9EFA-4A4475A36802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535874069" sldId="1195"/>
            <ac:spMk id="4" creationId="{E9C3FBDD-3C14-4F1C-AAB4-C3AD7EAC4AFB}"/>
          </ac:spMkLst>
        </pc:spChg>
      </pc:sldChg>
      <pc:sldChg chg="delSp modSp mod">
        <pc:chgData name="Kat Constable" userId="29e3f105-b005-41a2-b740-a7231c108e2b" providerId="ADAL" clId="{23B9D7CF-CBCB-0549-8DE2-9EE236E76230}" dt="2024-03-20T21:21:20.351" v="40"/>
        <pc:sldMkLst>
          <pc:docMk/>
          <pc:sldMk cId="2835318933" sldId="1196"/>
        </pc:sldMkLst>
        <pc:spChg chg="del mod modVis">
          <ac:chgData name="Kat Constable" userId="29e3f105-b005-41a2-b740-a7231c108e2b" providerId="ADAL" clId="{23B9D7CF-CBCB-0549-8DE2-9EE236E76230}" dt="2024-03-20T21:21:20.351" v="40"/>
          <ac:spMkLst>
            <pc:docMk/>
            <pc:sldMk cId="2835318933" sldId="1196"/>
            <ac:spMk id="4" creationId="{4E35549F-2CDC-436C-B50E-9EF05461EA07}"/>
          </ac:spMkLst>
        </pc:spChg>
      </pc:sldChg>
      <pc:sldChg chg="addSp delSp modSp mod chgLayout">
        <pc:chgData name="Kat Constable" userId="29e3f105-b005-41a2-b740-a7231c108e2b" providerId="ADAL" clId="{23B9D7CF-CBCB-0549-8DE2-9EE236E76230}" dt="2024-03-20T21:16:12.132" v="24" actId="27636"/>
        <pc:sldMkLst>
          <pc:docMk/>
          <pc:sldMk cId="931833508" sldId="1197"/>
        </pc:sldMkLst>
        <pc:spChg chg="add del mod ord">
          <ac:chgData name="Kat Constable" userId="29e3f105-b005-41a2-b740-a7231c108e2b" providerId="ADAL" clId="{23B9D7CF-CBCB-0549-8DE2-9EE236E76230}" dt="2024-03-20T21:15:33.705" v="20" actId="478"/>
          <ac:spMkLst>
            <pc:docMk/>
            <pc:sldMk cId="931833508" sldId="1197"/>
            <ac:spMk id="2" creationId="{C8283C59-0F64-43D9-B818-47CEF7E4FD8B}"/>
          </ac:spMkLst>
        </pc:spChg>
        <pc:spChg chg="add del mod ord">
          <ac:chgData name="Kat Constable" userId="29e3f105-b005-41a2-b740-a7231c108e2b" providerId="ADAL" clId="{23B9D7CF-CBCB-0549-8DE2-9EE236E76230}" dt="2024-03-20T21:15:33.705" v="20" actId="478"/>
          <ac:spMkLst>
            <pc:docMk/>
            <pc:sldMk cId="931833508" sldId="1197"/>
            <ac:spMk id="3" creationId="{90F227B5-CE61-4631-9CFB-2193F182C2ED}"/>
          </ac:spMkLst>
        </pc:spChg>
        <pc:spChg chg="del mod ord modVis">
          <ac:chgData name="Kat Constable" userId="29e3f105-b005-41a2-b740-a7231c108e2b" providerId="ADAL" clId="{23B9D7CF-CBCB-0549-8DE2-9EE236E76230}" dt="2024-03-20T21:15:33.705" v="20" actId="478"/>
          <ac:spMkLst>
            <pc:docMk/>
            <pc:sldMk cId="931833508" sldId="1197"/>
            <ac:spMk id="4" creationId="{7AF57AF2-9FB3-44E8-8525-4B77EBF22856}"/>
          </ac:spMkLst>
        </pc:spChg>
        <pc:spChg chg="add mod">
          <ac:chgData name="Kat Constable" userId="29e3f105-b005-41a2-b740-a7231c108e2b" providerId="ADAL" clId="{23B9D7CF-CBCB-0549-8DE2-9EE236E76230}" dt="2024-03-20T21:16:12.132" v="24" actId="27636"/>
          <ac:spMkLst>
            <pc:docMk/>
            <pc:sldMk cId="931833508" sldId="1197"/>
            <ac:spMk id="5" creationId="{ECE2E7BC-5D68-EE5D-7088-5C6F92CA2849}"/>
          </ac:spMkLst>
        </pc:spChg>
        <pc:spChg chg="add mod">
          <ac:chgData name="Kat Constable" userId="29e3f105-b005-41a2-b740-a7231c108e2b" providerId="ADAL" clId="{23B9D7CF-CBCB-0549-8DE2-9EE236E76230}" dt="2024-03-20T21:15:35.662" v="21"/>
          <ac:spMkLst>
            <pc:docMk/>
            <pc:sldMk cId="931833508" sldId="1197"/>
            <ac:spMk id="6" creationId="{02FBA3B7-45F0-2CEF-7324-AF6969B5455C}"/>
          </ac:spMkLst>
        </pc:spChg>
      </pc:sldChg>
      <pc:sldChg chg="modSp">
        <pc:chgData name="Kat Constable" userId="29e3f105-b005-41a2-b740-a7231c108e2b" providerId="ADAL" clId="{23B9D7CF-CBCB-0549-8DE2-9EE236E76230}" dt="2024-03-20T21:04:57.306" v="13"/>
        <pc:sldMkLst>
          <pc:docMk/>
          <pc:sldMk cId="915048105" sldId="1229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915048105" sldId="1229"/>
            <ac:spMk id="3" creationId="{53326964-E185-D2F2-DC87-3E4E8CBA9989}"/>
          </ac:spMkLst>
        </pc:spChg>
      </pc:sldChg>
      <pc:sldChg chg="modSp">
        <pc:chgData name="Kat Constable" userId="29e3f105-b005-41a2-b740-a7231c108e2b" providerId="ADAL" clId="{23B9D7CF-CBCB-0549-8DE2-9EE236E76230}" dt="2024-03-20T21:04:57.306" v="13"/>
        <pc:sldMkLst>
          <pc:docMk/>
          <pc:sldMk cId="1716580930" sldId="1243"/>
        </pc:sldMkLst>
        <pc:graphicFrameChg chg="mod">
          <ac:chgData name="Kat Constable" userId="29e3f105-b005-41a2-b740-a7231c108e2b" providerId="ADAL" clId="{23B9D7CF-CBCB-0549-8DE2-9EE236E76230}" dt="2024-03-20T21:04:57.306" v="13"/>
          <ac:graphicFrameMkLst>
            <pc:docMk/>
            <pc:sldMk cId="1716580930" sldId="1243"/>
            <ac:graphicFrameMk id="5" creationId="{7F1E5243-8823-4C5D-9AA0-9BC871A40476}"/>
          </ac:graphicFrameMkLst>
        </pc:graphicFrameChg>
      </pc:sldChg>
      <pc:sldChg chg="modSp mod">
        <pc:chgData name="Kat Constable" userId="29e3f105-b005-41a2-b740-a7231c108e2b" providerId="ADAL" clId="{23B9D7CF-CBCB-0549-8DE2-9EE236E76230}" dt="2024-03-20T21:04:57.306" v="13"/>
        <pc:sldMkLst>
          <pc:docMk/>
          <pc:sldMk cId="1305753747" sldId="1245"/>
        </pc:sldMkLst>
        <pc:graphicFrameChg chg="mod modGraphic">
          <ac:chgData name="Kat Constable" userId="29e3f105-b005-41a2-b740-a7231c108e2b" providerId="ADAL" clId="{23B9D7CF-CBCB-0549-8DE2-9EE236E76230}" dt="2024-03-20T21:04:57.306" v="13"/>
          <ac:graphicFrameMkLst>
            <pc:docMk/>
            <pc:sldMk cId="1305753747" sldId="1245"/>
            <ac:graphicFrameMk id="5" creationId="{7F1E5243-8823-4C5D-9AA0-9BC871A40476}"/>
          </ac:graphicFrameMkLst>
        </pc:graphicFrameChg>
      </pc:sldChg>
      <pc:sldChg chg="modSp mod">
        <pc:chgData name="Kat Constable" userId="29e3f105-b005-41a2-b740-a7231c108e2b" providerId="ADAL" clId="{23B9D7CF-CBCB-0549-8DE2-9EE236E76230}" dt="2024-03-20T21:04:57.306" v="13"/>
        <pc:sldMkLst>
          <pc:docMk/>
          <pc:sldMk cId="974729108" sldId="1246"/>
        </pc:sldMkLst>
        <pc:spChg chg="mod">
          <ac:chgData name="Kat Constable" userId="29e3f105-b005-41a2-b740-a7231c108e2b" providerId="ADAL" clId="{23B9D7CF-CBCB-0549-8DE2-9EE236E76230}" dt="2024-03-20T21:00:01.683" v="0" actId="962"/>
          <ac:spMkLst>
            <pc:docMk/>
            <pc:sldMk cId="974729108" sldId="1246"/>
            <ac:spMk id="3" creationId="{0F2DB969-C38F-4237-AA49-9338DBAED59B}"/>
          </ac:spMkLst>
        </pc:spChg>
        <pc:spChg chg="mod">
          <ac:chgData name="Kat Constable" userId="29e3f105-b005-41a2-b740-a7231c108e2b" providerId="ADAL" clId="{23B9D7CF-CBCB-0549-8DE2-9EE236E76230}" dt="2024-03-20T21:00:07.770" v="1" actId="962"/>
          <ac:spMkLst>
            <pc:docMk/>
            <pc:sldMk cId="974729108" sldId="1246"/>
            <ac:spMk id="6" creationId="{74EF68CA-D415-4160-9EDB-1EE475147043}"/>
          </ac:spMkLst>
        </pc:spChg>
        <pc:graphicFrameChg chg="mod">
          <ac:chgData name="Kat Constable" userId="29e3f105-b005-41a2-b740-a7231c108e2b" providerId="ADAL" clId="{23B9D7CF-CBCB-0549-8DE2-9EE236E76230}" dt="2024-03-20T21:04:57.306" v="13"/>
          <ac:graphicFrameMkLst>
            <pc:docMk/>
            <pc:sldMk cId="974729108" sldId="1246"/>
            <ac:graphicFrameMk id="5" creationId="{7F1E5243-8823-4C5D-9AA0-9BC871A40476}"/>
          </ac:graphicFrameMkLst>
        </pc:graphicFrameChg>
      </pc:sldChg>
      <pc:sldChg chg="modSp mod">
        <pc:chgData name="Kat Constable" userId="29e3f105-b005-41a2-b740-a7231c108e2b" providerId="ADAL" clId="{23B9D7CF-CBCB-0549-8DE2-9EE236E76230}" dt="2024-03-20T21:04:57.306" v="13"/>
        <pc:sldMkLst>
          <pc:docMk/>
          <pc:sldMk cId="1517283428" sldId="1247"/>
        </pc:sldMkLst>
        <pc:graphicFrameChg chg="mod modGraphic">
          <ac:chgData name="Kat Constable" userId="29e3f105-b005-41a2-b740-a7231c108e2b" providerId="ADAL" clId="{23B9D7CF-CBCB-0549-8DE2-9EE236E76230}" dt="2024-03-20T21:04:57.306" v="13"/>
          <ac:graphicFrameMkLst>
            <pc:docMk/>
            <pc:sldMk cId="1517283428" sldId="1247"/>
            <ac:graphicFrameMk id="5" creationId="{7F1E5243-8823-4C5D-9AA0-9BC871A40476}"/>
          </ac:graphicFrameMkLst>
        </pc:graphicFrameChg>
      </pc:sldChg>
      <pc:sldChg chg="modSp mod">
        <pc:chgData name="Kat Constable" userId="29e3f105-b005-41a2-b740-a7231c108e2b" providerId="ADAL" clId="{23B9D7CF-CBCB-0549-8DE2-9EE236E76230}" dt="2024-03-20T21:21:33.325" v="42" actId="13244"/>
        <pc:sldMkLst>
          <pc:docMk/>
          <pc:sldMk cId="3430942013" sldId="1249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3430942013" sldId="1249"/>
            <ac:spMk id="2" creationId="{8BF5F1AD-90A5-FAA2-2AA6-3367618F17F4}"/>
          </ac:spMkLst>
        </pc:spChg>
        <pc:spChg chg="mod ord">
          <ac:chgData name="Kat Constable" userId="29e3f105-b005-41a2-b740-a7231c108e2b" providerId="ADAL" clId="{23B9D7CF-CBCB-0549-8DE2-9EE236E76230}" dt="2024-03-20T21:21:33.325" v="42" actId="13244"/>
          <ac:spMkLst>
            <pc:docMk/>
            <pc:sldMk cId="3430942013" sldId="1249"/>
            <ac:spMk id="3" creationId="{BE4283EA-ECA5-7074-092B-27E9667CC1F0}"/>
          </ac:spMkLst>
        </pc:spChg>
      </pc:sldChg>
      <pc:sldChg chg="delSp modSp mod">
        <pc:chgData name="Kat Constable" userId="29e3f105-b005-41a2-b740-a7231c108e2b" providerId="ADAL" clId="{23B9D7CF-CBCB-0549-8DE2-9EE236E76230}" dt="2024-03-20T21:27:12.026" v="56" actId="20577"/>
        <pc:sldMkLst>
          <pc:docMk/>
          <pc:sldMk cId="4051199535" sldId="1250"/>
        </pc:sldMkLst>
        <pc:spChg chg="mod ord">
          <ac:chgData name="Kat Constable" userId="29e3f105-b005-41a2-b740-a7231c108e2b" providerId="ADAL" clId="{23B9D7CF-CBCB-0549-8DE2-9EE236E76230}" dt="2024-03-20T21:27:12.026" v="56" actId="20577"/>
          <ac:spMkLst>
            <pc:docMk/>
            <pc:sldMk cId="4051199535" sldId="1250"/>
            <ac:spMk id="2" creationId="{A377C98B-8840-45A0-A256-C940A58852A0}"/>
          </ac:spMkLst>
        </pc:spChg>
        <pc:spChg chg="mod">
          <ac:chgData name="Kat Constable" userId="29e3f105-b005-41a2-b740-a7231c108e2b" providerId="ADAL" clId="{23B9D7CF-CBCB-0549-8DE2-9EE236E76230}" dt="2024-03-20T21:04:57.546" v="14"/>
          <ac:spMkLst>
            <pc:docMk/>
            <pc:sldMk cId="4051199535" sldId="1250"/>
            <ac:spMk id="3" creationId="{EA8BECCA-2104-4569-9EFA-4A4475A36802}"/>
          </ac:spMkLst>
        </pc:spChg>
        <pc:spChg chg="del">
          <ac:chgData name="Kat Constable" userId="29e3f105-b005-41a2-b740-a7231c108e2b" providerId="ADAL" clId="{23B9D7CF-CBCB-0549-8DE2-9EE236E76230}" dt="2024-03-20T21:04:57.306" v="13"/>
          <ac:spMkLst>
            <pc:docMk/>
            <pc:sldMk cId="4051199535" sldId="1250"/>
            <ac:spMk id="4" creationId="{E9C3FBDD-3C14-4F1C-AAB4-C3AD7EAC4AFB}"/>
          </ac:spMkLst>
        </pc:spChg>
      </pc:sldChg>
      <pc:sldChg chg="modSp mod">
        <pc:chgData name="Kat Constable" userId="29e3f105-b005-41a2-b740-a7231c108e2b" providerId="ADAL" clId="{23B9D7CF-CBCB-0549-8DE2-9EE236E76230}" dt="2024-03-20T21:21:43.166" v="43" actId="13244"/>
        <pc:sldMkLst>
          <pc:docMk/>
          <pc:sldMk cId="1448662797" sldId="1252"/>
        </pc:sldMkLst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1448662797" sldId="1252"/>
            <ac:spMk id="2" creationId="{1C6A7017-17C6-F511-1D48-8093C62BB9FA}"/>
          </ac:spMkLst>
        </pc:spChg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1448662797" sldId="1252"/>
            <ac:spMk id="3" creationId="{10F3C2F1-C065-1C59-D812-2C29FFD6A6D3}"/>
          </ac:spMkLst>
        </pc:spChg>
        <pc:spChg chg="ord">
          <ac:chgData name="Kat Constable" userId="29e3f105-b005-41a2-b740-a7231c108e2b" providerId="ADAL" clId="{23B9D7CF-CBCB-0549-8DE2-9EE236E76230}" dt="2024-03-20T21:21:43.166" v="43" actId="13244"/>
          <ac:spMkLst>
            <pc:docMk/>
            <pc:sldMk cId="1448662797" sldId="1252"/>
            <ac:spMk id="6" creationId="{A4A972CD-2840-6F6F-1B06-D0E024C1B816}"/>
          </ac:spMkLst>
        </pc:spChg>
      </pc:sldChg>
      <pc:sldChg chg="modSp mod">
        <pc:chgData name="Kat Constable" userId="29e3f105-b005-41a2-b740-a7231c108e2b" providerId="ADAL" clId="{23B9D7CF-CBCB-0549-8DE2-9EE236E76230}" dt="2024-03-20T21:26:39.462" v="52" actId="14100"/>
        <pc:sldMkLst>
          <pc:docMk/>
          <pc:sldMk cId="3379744013" sldId="1253"/>
        </pc:sldMkLst>
        <pc:spChg chg="ord">
          <ac:chgData name="Kat Constable" userId="29e3f105-b005-41a2-b740-a7231c108e2b" providerId="ADAL" clId="{23B9D7CF-CBCB-0549-8DE2-9EE236E76230}" dt="2024-03-20T21:25:50.608" v="45" actId="13244"/>
          <ac:spMkLst>
            <pc:docMk/>
            <pc:sldMk cId="3379744013" sldId="1253"/>
            <ac:spMk id="2" creationId="{65AC4342-977A-FE94-C667-6CC1EC805FF2}"/>
          </ac:spMkLst>
        </pc:spChg>
        <pc:spChg chg="ord">
          <ac:chgData name="Kat Constable" userId="29e3f105-b005-41a2-b740-a7231c108e2b" providerId="ADAL" clId="{23B9D7CF-CBCB-0549-8DE2-9EE236E76230}" dt="2024-03-20T21:26:03.577" v="47" actId="13244"/>
          <ac:spMkLst>
            <pc:docMk/>
            <pc:sldMk cId="3379744013" sldId="1253"/>
            <ac:spMk id="8" creationId="{D52364A7-580D-AE8D-F784-8563D39CE920}"/>
          </ac:spMkLst>
        </pc:spChg>
        <pc:spChg chg="ord">
          <ac:chgData name="Kat Constable" userId="29e3f105-b005-41a2-b740-a7231c108e2b" providerId="ADAL" clId="{23B9D7CF-CBCB-0549-8DE2-9EE236E76230}" dt="2024-03-20T21:26:18.452" v="49" actId="13244"/>
          <ac:spMkLst>
            <pc:docMk/>
            <pc:sldMk cId="3379744013" sldId="1253"/>
            <ac:spMk id="9" creationId="{D7D507E8-7DBC-71DC-71C9-20BC9E38067A}"/>
          </ac:spMkLst>
        </pc:spChg>
        <pc:spChg chg="ord">
          <ac:chgData name="Kat Constable" userId="29e3f105-b005-41a2-b740-a7231c108e2b" providerId="ADAL" clId="{23B9D7CF-CBCB-0549-8DE2-9EE236E76230}" dt="2024-03-20T21:26:30.499" v="51" actId="13244"/>
          <ac:spMkLst>
            <pc:docMk/>
            <pc:sldMk cId="3379744013" sldId="1253"/>
            <ac:spMk id="10" creationId="{7BE3C942-6A76-228B-CC15-6292752AB424}"/>
          </ac:spMkLst>
        </pc:spChg>
        <pc:spChg chg="mod">
          <ac:chgData name="Kat Constable" userId="29e3f105-b005-41a2-b740-a7231c108e2b" providerId="ADAL" clId="{23B9D7CF-CBCB-0549-8DE2-9EE236E76230}" dt="2024-03-20T21:26:39.462" v="52" actId="14100"/>
          <ac:spMkLst>
            <pc:docMk/>
            <pc:sldMk cId="3379744013" sldId="1253"/>
            <ac:spMk id="14" creationId="{82763777-05D3-0160-67F6-BC78C18C3576}"/>
          </ac:spMkLst>
        </pc:spChg>
        <pc:picChg chg="ord">
          <ac:chgData name="Kat Constable" userId="29e3f105-b005-41a2-b740-a7231c108e2b" providerId="ADAL" clId="{23B9D7CF-CBCB-0549-8DE2-9EE236E76230}" dt="2024-03-20T21:25:58.535" v="46" actId="13244"/>
          <ac:picMkLst>
            <pc:docMk/>
            <pc:sldMk cId="3379744013" sldId="1253"/>
            <ac:picMk id="11" creationId="{50CF37C7-7697-49B2-8F01-E2F7AB7B2843}"/>
          </ac:picMkLst>
        </pc:picChg>
        <pc:picChg chg="ord">
          <ac:chgData name="Kat Constable" userId="29e3f105-b005-41a2-b740-a7231c108e2b" providerId="ADAL" clId="{23B9D7CF-CBCB-0549-8DE2-9EE236E76230}" dt="2024-03-20T21:26:09.866" v="48" actId="13244"/>
          <ac:picMkLst>
            <pc:docMk/>
            <pc:sldMk cId="3379744013" sldId="1253"/>
            <ac:picMk id="12" creationId="{A09C4642-67BC-4D06-A3AD-DFA1158F15E4}"/>
          </ac:picMkLst>
        </pc:picChg>
        <pc:picChg chg="ord">
          <ac:chgData name="Kat Constable" userId="29e3f105-b005-41a2-b740-a7231c108e2b" providerId="ADAL" clId="{23B9D7CF-CBCB-0549-8DE2-9EE236E76230}" dt="2024-03-20T21:26:25.146" v="50" actId="13244"/>
          <ac:picMkLst>
            <pc:docMk/>
            <pc:sldMk cId="3379744013" sldId="1253"/>
            <ac:picMk id="70" creationId="{A0F0B6FE-BDBA-4605-BD46-20A654F1A44E}"/>
          </ac:picMkLst>
        </pc:picChg>
      </pc:sldChg>
      <pc:sldChg chg="modSp">
        <pc:chgData name="Kat Constable" userId="29e3f105-b005-41a2-b740-a7231c108e2b" providerId="ADAL" clId="{23B9D7CF-CBCB-0549-8DE2-9EE236E76230}" dt="2024-03-20T21:04:57.546" v="14"/>
        <pc:sldMkLst>
          <pc:docMk/>
          <pc:sldMk cId="4217338124" sldId="1281"/>
        </pc:sldMkLst>
        <pc:spChg chg="mod">
          <ac:chgData name="Kat Constable" userId="29e3f105-b005-41a2-b740-a7231c108e2b" providerId="ADAL" clId="{23B9D7CF-CBCB-0549-8DE2-9EE236E76230}" dt="2024-03-20T21:04:57.546" v="14"/>
          <ac:spMkLst>
            <pc:docMk/>
            <pc:sldMk cId="4217338124" sldId="1281"/>
            <ac:spMk id="3" creationId="{8274FB84-D671-4BE0-B743-3AFE0C2F2262}"/>
          </ac:spMkLst>
        </pc:spChg>
        <pc:spChg chg="mod">
          <ac:chgData name="Kat Constable" userId="29e3f105-b005-41a2-b740-a7231c108e2b" providerId="ADAL" clId="{23B9D7CF-CBCB-0549-8DE2-9EE236E76230}" dt="2024-03-20T21:04:57.306" v="13"/>
          <ac:spMkLst>
            <pc:docMk/>
            <pc:sldMk cId="4217338124" sldId="1281"/>
            <ac:spMk id="4" creationId="{EEB5C600-A085-4DD0-AD91-655236D57E28}"/>
          </ac:spMkLst>
        </pc:spChg>
      </pc:sldChg>
    </pc:docChg>
  </pc:docChgLst>
  <pc:docChgLst>
    <pc:chgData name="Cullen, Shannon (DESE)" userId="6b1ad6a8-5818-44b3-9274-ccefbf22d13d" providerId="ADAL" clId="{276E04C8-1DDE-4390-B01C-3D3D075807FC}"/>
    <pc:docChg chg="modSld">
      <pc:chgData name="Cullen, Shannon (DESE)" userId="6b1ad6a8-5818-44b3-9274-ccefbf22d13d" providerId="ADAL" clId="{276E04C8-1DDE-4390-B01C-3D3D075807FC}" dt="2024-03-13T15:52:32.712" v="1" actId="113"/>
      <pc:docMkLst>
        <pc:docMk/>
      </pc:docMkLst>
      <pc:sldChg chg="modSp mod">
        <pc:chgData name="Cullen, Shannon (DESE)" userId="6b1ad6a8-5818-44b3-9274-ccefbf22d13d" providerId="ADAL" clId="{276E04C8-1DDE-4390-B01C-3D3D075807FC}" dt="2024-03-13T15:52:21.319" v="0" actId="113"/>
        <pc:sldMkLst>
          <pc:docMk/>
          <pc:sldMk cId="535874069" sldId="1195"/>
        </pc:sldMkLst>
        <pc:spChg chg="mod">
          <ac:chgData name="Cullen, Shannon (DESE)" userId="6b1ad6a8-5818-44b3-9274-ccefbf22d13d" providerId="ADAL" clId="{276E04C8-1DDE-4390-B01C-3D3D075807FC}" dt="2024-03-13T15:52:21.319" v="0" actId="113"/>
          <ac:spMkLst>
            <pc:docMk/>
            <pc:sldMk cId="535874069" sldId="1195"/>
            <ac:spMk id="3" creationId="{EA8BECCA-2104-4569-9EFA-4A4475A36802}"/>
          </ac:spMkLst>
        </pc:spChg>
      </pc:sldChg>
      <pc:sldChg chg="modSp mod">
        <pc:chgData name="Cullen, Shannon (DESE)" userId="6b1ad6a8-5818-44b3-9274-ccefbf22d13d" providerId="ADAL" clId="{276E04C8-1DDE-4390-B01C-3D3D075807FC}" dt="2024-03-13T15:52:32.712" v="1" actId="113"/>
        <pc:sldMkLst>
          <pc:docMk/>
          <pc:sldMk cId="4051199535" sldId="1250"/>
        </pc:sldMkLst>
        <pc:spChg chg="mod">
          <ac:chgData name="Cullen, Shannon (DESE)" userId="6b1ad6a8-5818-44b3-9274-ccefbf22d13d" providerId="ADAL" clId="{276E04C8-1DDE-4390-B01C-3D3D075807FC}" dt="2024-03-13T15:52:32.712" v="1" actId="113"/>
          <ac:spMkLst>
            <pc:docMk/>
            <pc:sldMk cId="4051199535" sldId="1250"/>
            <ac:spMk id="3" creationId="{EA8BECCA-2104-4569-9EFA-4A4475A3680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e.mass.edu/mcas/cal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e.mass.edu/mcas/cal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5CC4-3C0F-424B-B522-A53633655257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gm:t>
    </dgm:pt>
    <dgm:pt modelId="{A7BA8A3E-21F8-49A8-B337-BF648BA5FC2C}" type="parTrans" cxnId="{184357C2-0B7B-4C72-851F-1B4F1F01B699}">
      <dgm:prSet/>
      <dgm:spPr/>
      <dgm:t>
        <a:bodyPr/>
        <a:lstStyle/>
        <a:p>
          <a:endParaRPr lang="en-US"/>
        </a:p>
      </dgm:t>
    </dgm:pt>
    <dgm:pt modelId="{EF22CF3C-A2C7-45B7-A169-C7F308FD73CA}" type="sibTrans" cxnId="{184357C2-0B7B-4C72-851F-1B4F1F01B699}">
      <dgm:prSet/>
      <dgm:spPr/>
      <dgm:t>
        <a:bodyPr/>
        <a:lstStyle/>
        <a:p>
          <a:endParaRPr lang="en-US"/>
        </a:p>
      </dgm:t>
    </dgm:pt>
    <dgm:pt modelId="{28F3BB83-37C9-43C9-998D-55C63EA5F675}">
      <dgm:prSet phldrT="[Text]" custT="1"/>
      <dgm:spPr>
        <a:solidFill>
          <a:srgbClr val="203B6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Create PAN Sessions and add students</a:t>
          </a:r>
        </a:p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Verify accommodations in PAN</a:t>
          </a:r>
        </a:p>
      </dgm:t>
    </dgm:pt>
    <dgm:pt modelId="{EA61D2AA-EEF4-4F75-A5E3-D5F43D127C8C}" type="parTrans" cxnId="{6A999A4F-9038-422E-9B14-1BDA200417F8}">
      <dgm:prSet/>
      <dgm:spPr/>
      <dgm:t>
        <a:bodyPr/>
        <a:lstStyle/>
        <a:p>
          <a:endParaRPr lang="en-US"/>
        </a:p>
      </dgm:t>
    </dgm:pt>
    <dgm:pt modelId="{4BD8F71F-8816-4E74-9B43-75388AC8FB1F}" type="sibTrans" cxnId="{6A999A4F-9038-422E-9B14-1BDA200417F8}">
      <dgm:prSet/>
      <dgm:spPr/>
      <dgm:t>
        <a:bodyPr/>
        <a:lstStyle/>
        <a:p>
          <a:endParaRPr lang="en-US"/>
        </a:p>
      </dgm:t>
    </dgm:pt>
    <dgm:pt modelId="{19D211BD-5780-41ED-A587-A06E96442397}">
      <dgm:prSet phldrT="[Text]" custT="1"/>
      <dgm:spPr>
        <a:solidFill>
          <a:srgbClr val="203B6A"/>
        </a:solidFill>
      </dgm:spPr>
      <dgm:t>
        <a:bodyPr/>
        <a:lstStyle/>
        <a:p>
          <a:pPr algn="l">
            <a:spcAft>
              <a:spcPts val="0"/>
            </a:spcAft>
            <a:buNone/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principals/test coordinators, but can also be done by  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• District or School Test Coordinator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• Tech Coordinator</a:t>
          </a:r>
        </a:p>
      </dgm:t>
    </dgm:pt>
    <dgm:pt modelId="{A8871FB5-4E05-4165-B295-EE74A595719F}" type="parTrans" cxnId="{52728E2B-7518-4E1D-B01C-9773146D2286}">
      <dgm:prSet/>
      <dgm:spPr/>
      <dgm:t>
        <a:bodyPr/>
        <a:lstStyle/>
        <a:p>
          <a:endParaRPr lang="en-US"/>
        </a:p>
      </dgm:t>
    </dgm:pt>
    <dgm:pt modelId="{F498244F-E9F5-4656-935C-510B5E457DA1}" type="sibTrans" cxnId="{52728E2B-7518-4E1D-B01C-9773146D2286}">
      <dgm:prSet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FB47BBAB-30C2-462D-A911-DF397D00FC97}">
      <dgm:prSet phldrT="[Text]" custT="1"/>
      <dgm:spPr>
        <a:solidFill>
          <a:srgbClr val="203B6A"/>
        </a:solidFill>
      </dgm:spPr>
      <dgm:t>
        <a:bodyPr/>
        <a:lstStyle/>
        <a:p>
          <a:pPr algn="ctr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Prepare PAN Sessions</a:t>
          </a:r>
        </a:p>
        <a:p>
          <a:pPr algn="ctr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Print testing tickets </a:t>
          </a:r>
        </a:p>
      </dgm:t>
    </dgm:pt>
    <dgm:pt modelId="{80BE1259-3D70-4C7E-8C96-1CB87BE71C1F}" type="parTrans" cxnId="{A65DF0FE-07B7-4292-9917-CAAF37879143}">
      <dgm:prSet/>
      <dgm:spPr/>
      <dgm:t>
        <a:bodyPr/>
        <a:lstStyle/>
        <a:p>
          <a:endParaRPr lang="en-US"/>
        </a:p>
      </dgm:t>
    </dgm:pt>
    <dgm:pt modelId="{7FCB949B-C259-4EAE-AB9D-CF54A1965D61}" type="sibTrans" cxnId="{A65DF0FE-07B7-4292-9917-CAAF37879143}">
      <dgm:prSet/>
      <dgm:spPr/>
      <dgm:t>
        <a:bodyPr/>
        <a:lstStyle/>
        <a:p>
          <a:endParaRPr lang="en-US"/>
        </a:p>
      </dgm:t>
    </dgm:pt>
    <dgm:pt modelId="{BF404E4D-19AB-44E0-B401-90A32F5CC797}">
      <dgm:prSet phldrT="[Text]" custT="1"/>
      <dgm:spPr>
        <a:solidFill>
          <a:srgbClr val="203B6A"/>
        </a:solidFill>
      </dgm:spPr>
      <dgm:t>
        <a:bodyPr/>
        <a:lstStyle/>
        <a:p>
          <a:pPr algn="ctr"/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</a:t>
          </a:r>
          <a:br>
            <a:rPr lang="en-US" sz="18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test coordinators, but all PAN users have access to do these tasks. </a:t>
          </a:r>
        </a:p>
      </dgm:t>
    </dgm:pt>
    <dgm:pt modelId="{2814D676-E8E1-42B2-A6BF-C263C9F2ADD2}" type="parTrans" cxnId="{182EA241-849A-4965-80BB-E78A223D40EF}">
      <dgm:prSet/>
      <dgm:spPr/>
      <dgm:t>
        <a:bodyPr/>
        <a:lstStyle/>
        <a:p>
          <a:endParaRPr lang="en-US"/>
        </a:p>
      </dgm:t>
    </dgm:pt>
    <dgm:pt modelId="{4CEA0494-C7A6-4BB0-A344-401221396031}" type="sibTrans" cxnId="{182EA241-849A-4965-80BB-E78A223D40EF}">
      <dgm:prSet/>
      <dgm:spPr/>
      <dgm:t>
        <a:bodyPr/>
        <a:lstStyle/>
        <a:p>
          <a:endParaRPr lang="en-US"/>
        </a:p>
      </dgm:t>
    </dgm:pt>
    <dgm:pt modelId="{D1B96660-9265-4D83-9DDD-32E0F9CE006E}">
      <dgm:prSet phldrT="[Text]"/>
      <dgm:spPr>
        <a:solidFill>
          <a:srgbClr val="CCCED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Now</a:t>
          </a:r>
        </a:p>
      </dgm:t>
    </dgm:pt>
    <dgm:pt modelId="{E35D59E4-FE76-4D58-AD4E-2B8C616B0C44}" type="parTrans" cxnId="{3EE1C822-CD9B-4303-A981-18EDF1FBEAB9}">
      <dgm:prSet/>
      <dgm:spPr/>
      <dgm:t>
        <a:bodyPr/>
        <a:lstStyle/>
        <a:p>
          <a:endParaRPr lang="en-US"/>
        </a:p>
      </dgm:t>
    </dgm:pt>
    <dgm:pt modelId="{BC99D777-B5B0-42D8-A6C3-A74338D44CC4}" type="sibTrans" cxnId="{3EE1C822-CD9B-4303-A981-18EDF1FBEAB9}">
      <dgm:prSet/>
      <dgm:spPr/>
      <dgm:t>
        <a:bodyPr/>
        <a:lstStyle/>
        <a:p>
          <a:endParaRPr lang="en-US"/>
        </a:p>
      </dgm:t>
    </dgm:pt>
    <dgm:pt modelId="{15FD8A64-93E8-4E4F-BEF6-8FD6EAB0493D}">
      <dgm:prSet phldrT="[Text]" custT="1"/>
      <dgm:spPr>
        <a:solidFill>
          <a:srgbClr val="203B6A"/>
        </a:solidFill>
      </dgm:spPr>
      <dgm:t>
        <a:bodyPr/>
        <a:lstStyle/>
        <a:p>
          <a:pPr algn="ctr">
            <a:lnSpc>
              <a:spcPct val="90000"/>
            </a:lnSpc>
            <a:buFontTx/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Continue to update student info in PAN (SR/PNP)</a:t>
          </a:r>
        </a:p>
        <a:p>
          <a:pPr algn="ctr">
            <a:lnSpc>
              <a:spcPct val="90000"/>
            </a:lnSpc>
            <a:buFontTx/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Conduct Preliminary System Test/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Infr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. Trial</a:t>
          </a:r>
        </a:p>
      </dgm:t>
    </dgm:pt>
    <dgm:pt modelId="{E3EC2101-501B-4799-AB40-B3D4A37FFDE1}" type="parTrans" cxnId="{B6491CCD-0852-4869-9C3A-710A74E6AEA2}">
      <dgm:prSet/>
      <dgm:spPr/>
      <dgm:t>
        <a:bodyPr/>
        <a:lstStyle/>
        <a:p>
          <a:endParaRPr lang="en-US"/>
        </a:p>
      </dgm:t>
    </dgm:pt>
    <dgm:pt modelId="{29B46715-A480-4703-B879-E01DFE05E601}" type="sibTrans" cxnId="{B6491CCD-0852-4869-9C3A-710A74E6AEA2}">
      <dgm:prSet/>
      <dgm:spPr/>
      <dgm:t>
        <a:bodyPr/>
        <a:lstStyle/>
        <a:p>
          <a:endParaRPr lang="en-US"/>
        </a:p>
      </dgm:t>
    </dgm:pt>
    <dgm:pt modelId="{34D080CB-4DB5-4A31-BFDC-940555371401}">
      <dgm:prSet phldrT="[Text]" custT="1"/>
      <dgm:spPr>
        <a:solidFill>
          <a:srgbClr val="203B6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See </a:t>
          </a:r>
          <a:r>
            <a:rPr lang="en-US" sz="2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recommended dates</a:t>
          </a:r>
          <a:r>
            <a:rPr lang="en-US" sz="2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for Infrastructure Trial</a:t>
          </a: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14ACF-51E6-4645-93F3-2A42502F53D7}" type="sibTrans" cxnId="{94C65A27-6483-4499-B5F2-A35C6CF75588}">
      <dgm:prSet/>
      <dgm:spPr/>
      <dgm:t>
        <a:bodyPr/>
        <a:lstStyle/>
        <a:p>
          <a:endParaRPr lang="en-US"/>
        </a:p>
      </dgm:t>
    </dgm:pt>
    <dgm:pt modelId="{8FA8AA96-10E4-4A7C-A270-6A0DDD414090}" type="parTrans" cxnId="{94C65A27-6483-4499-B5F2-A35C6CF75588}">
      <dgm:prSet/>
      <dgm:spPr/>
      <dgm:t>
        <a:bodyPr/>
        <a:lstStyle/>
        <a:p>
          <a:endParaRPr lang="en-US"/>
        </a:p>
      </dgm:t>
    </dgm:pt>
    <dgm:pt modelId="{162E87D9-56BE-4668-98B0-18295AD837F9}">
      <dgm:prSet phldrT="[Text]" custT="1"/>
      <dgm:spPr>
        <a:solidFill>
          <a:srgbClr val="203B6A"/>
        </a:solidFill>
      </dgm:spPr>
      <dgm:t>
        <a:bodyPr/>
        <a:lstStyle/>
        <a:p>
          <a:pPr algn="ctr">
            <a:lnSpc>
              <a:spcPct val="90000"/>
            </a:lnSpc>
            <a:buFont typeface="Arial" panose="020B0604020202020204" pitchFamily="34" charset="0"/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Enrollment Transfer Work Requests (as needed)</a:t>
          </a:r>
        </a:p>
      </dgm:t>
    </dgm:pt>
    <dgm:pt modelId="{87C01020-0E37-421A-B391-92245FF1D89E}" type="parTrans" cxnId="{447DF1E5-0904-44A9-8A7D-0DBF0A234EC6}">
      <dgm:prSet/>
      <dgm:spPr/>
      <dgm:t>
        <a:bodyPr/>
        <a:lstStyle/>
        <a:p>
          <a:endParaRPr lang="en-US"/>
        </a:p>
      </dgm:t>
    </dgm:pt>
    <dgm:pt modelId="{C662142B-6903-492B-AEF3-6159B8804DCE}" type="sibTrans" cxnId="{447DF1E5-0904-44A9-8A7D-0DBF0A234EC6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FC8E802B-1F40-4FC5-9217-2E628C0781D2}" type="pres">
      <dgm:prSet presAssocID="{D1B96660-9265-4D83-9DDD-32E0F9CE006E}" presName="compNode" presStyleCnt="0"/>
      <dgm:spPr/>
    </dgm:pt>
    <dgm:pt modelId="{BC33968B-E3BF-4A7A-A8CA-E0E07D5C7112}" type="pres">
      <dgm:prSet presAssocID="{D1B96660-9265-4D83-9DDD-32E0F9CE006E}" presName="aNode" presStyleLbl="bgShp" presStyleIdx="0" presStyleCnt="3" custLinFactNeighborX="-285" custLinFactNeighborY="-1839"/>
      <dgm:spPr/>
    </dgm:pt>
    <dgm:pt modelId="{D53A5849-2E24-4F60-AE44-C0E2CCFBF245}" type="pres">
      <dgm:prSet presAssocID="{D1B96660-9265-4D83-9DDD-32E0F9CE006E}" presName="textNode" presStyleLbl="bgShp" presStyleIdx="0" presStyleCnt="3"/>
      <dgm:spPr/>
    </dgm:pt>
    <dgm:pt modelId="{F25969B3-B6F5-4508-973F-8A7619210AE1}" type="pres">
      <dgm:prSet presAssocID="{D1B96660-9265-4D83-9DDD-32E0F9CE006E}" presName="compChildNode" presStyleCnt="0"/>
      <dgm:spPr/>
    </dgm:pt>
    <dgm:pt modelId="{CC7EF905-4F00-46D3-AD62-C2363F93730F}" type="pres">
      <dgm:prSet presAssocID="{D1B96660-9265-4D83-9DDD-32E0F9CE006E}" presName="theInnerList" presStyleCnt="0"/>
      <dgm:spPr/>
    </dgm:pt>
    <dgm:pt modelId="{B46ABF52-564A-4912-A352-C8D75C06C2B3}" type="pres">
      <dgm:prSet presAssocID="{15FD8A64-93E8-4E4F-BEF6-8FD6EAB0493D}" presName="childNode" presStyleLbl="node1" presStyleIdx="0" presStyleCnt="6" custScaleX="121967" custScaleY="2000000" custLinFactY="-96600" custLinFactNeighborX="1139" custLinFactNeighborY="-100000">
        <dgm:presLayoutVars>
          <dgm:bulletEnabled val="1"/>
        </dgm:presLayoutVars>
      </dgm:prSet>
      <dgm:spPr/>
    </dgm:pt>
    <dgm:pt modelId="{7BF0D985-82CF-41B1-A7E7-433C54DD721E}" type="pres">
      <dgm:prSet presAssocID="{15FD8A64-93E8-4E4F-BEF6-8FD6EAB0493D}" presName="aSpace2" presStyleCnt="0"/>
      <dgm:spPr/>
    </dgm:pt>
    <dgm:pt modelId="{DF196DF8-2B66-418A-91EB-2A224C8A3F35}" type="pres">
      <dgm:prSet presAssocID="{34D080CB-4DB5-4A31-BFDC-940555371401}" presName="childNode" presStyleLbl="node1" presStyleIdx="1" presStyleCnt="6" custScaleX="107562" custScaleY="705497" custLinFactNeighborX="1393" custLinFactNeighborY="97382">
        <dgm:presLayoutVars>
          <dgm:bulletEnabled val="1"/>
        </dgm:presLayoutVars>
      </dgm:prSet>
      <dgm:spPr/>
    </dgm:pt>
    <dgm:pt modelId="{12386E13-78E7-4619-B3B2-E7B89D1AA60C}" type="pres">
      <dgm:prSet presAssocID="{D1B96660-9265-4D83-9DDD-32E0F9CE006E}" presName="aSpace" presStyleCnt="0"/>
      <dgm:spPr/>
    </dgm:pt>
    <dgm:pt modelId="{A1D65087-3937-4B34-B059-995279AFAF65}" type="pres">
      <dgm:prSet presAssocID="{3DCF5CC4-3C0F-424B-B522-A53633655257}" presName="compNode" presStyleCnt="0"/>
      <dgm:spPr/>
    </dgm:pt>
    <dgm:pt modelId="{43237A7C-F3A8-4024-8664-D74DA0D9FBD4}" type="pres">
      <dgm:prSet presAssocID="{3DCF5CC4-3C0F-424B-B522-A53633655257}" presName="aNode" presStyleLbl="bgShp" presStyleIdx="1" presStyleCnt="3"/>
      <dgm:spPr/>
    </dgm:pt>
    <dgm:pt modelId="{E5F58CCF-05A3-49C8-9750-E29EBADAECFB}" type="pres">
      <dgm:prSet presAssocID="{3DCF5CC4-3C0F-424B-B522-A53633655257}" presName="textNode" presStyleLbl="bgShp" presStyleIdx="1" presStyleCnt="3"/>
      <dgm:spPr/>
    </dgm:pt>
    <dgm:pt modelId="{6F9F20A5-E014-4CE6-BF34-4BAE78381ACF}" type="pres">
      <dgm:prSet presAssocID="{3DCF5CC4-3C0F-424B-B522-A53633655257}" presName="compChildNode" presStyleCnt="0"/>
      <dgm:spPr/>
    </dgm:pt>
    <dgm:pt modelId="{9AC32DD8-28A2-4BB2-A5A7-4DDAA4A231D1}" type="pres">
      <dgm:prSet presAssocID="{3DCF5CC4-3C0F-424B-B522-A53633655257}" presName="theInnerList" presStyleCnt="0"/>
      <dgm:spPr/>
    </dgm:pt>
    <dgm:pt modelId="{9E5E75BA-1DD5-418A-B210-EF2268262C28}" type="pres">
      <dgm:prSet presAssocID="{28F3BB83-37C9-43C9-998D-55C63EA5F675}" presName="childNode" presStyleLbl="node1" presStyleIdx="2" presStyleCnt="6" custScaleX="120797" custScaleY="621103" custLinFactNeighborY="-70433">
        <dgm:presLayoutVars>
          <dgm:bulletEnabled val="1"/>
        </dgm:presLayoutVars>
      </dgm:prSet>
      <dgm:spPr/>
    </dgm:pt>
    <dgm:pt modelId="{EE630D8E-712E-48EE-8488-7B813095655A}" type="pres">
      <dgm:prSet presAssocID="{28F3BB83-37C9-43C9-998D-55C63EA5F675}" presName="aSpace2" presStyleCnt="0"/>
      <dgm:spPr/>
    </dgm:pt>
    <dgm:pt modelId="{CB5DAFBA-27C0-4D8A-AE32-782444170401}" type="pres">
      <dgm:prSet presAssocID="{19D211BD-5780-41ED-A587-A06E96442397}" presName="childNode" presStyleLbl="node1" presStyleIdx="3" presStyleCnt="6" custScaleX="123386" custScaleY="567345" custLinFactNeighborX="-721" custLinFactNeighborY="-11935">
        <dgm:presLayoutVars>
          <dgm:bulletEnabled val="1"/>
        </dgm:presLayoutVars>
      </dgm:prSet>
      <dgm:spPr/>
    </dgm:pt>
    <dgm:pt modelId="{9746FAAC-00DE-4F0F-90E7-F32ACDB68FF8}" type="pres">
      <dgm:prSet presAssocID="{3DCF5CC4-3C0F-424B-B522-A53633655257}" presName="aSpace" presStyleCnt="0"/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2" presStyleCnt="3"/>
      <dgm:spPr/>
    </dgm:pt>
    <dgm:pt modelId="{F19ACDAE-4442-4938-B4E1-1C4363CD9C08}" type="pres">
      <dgm:prSet presAssocID="{C9D3C74F-6799-44EE-9F2D-6652B06CE892}" presName="textNode" presStyleLbl="bgShp" presStyleIdx="2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C7D57BC3-E152-405E-BF39-68B6C7A68D6C}" type="pres">
      <dgm:prSet presAssocID="{FB47BBAB-30C2-462D-A911-DF397D00FC97}" presName="childNode" presStyleLbl="node1" presStyleIdx="4" presStyleCnt="6">
        <dgm:presLayoutVars>
          <dgm:bulletEnabled val="1"/>
        </dgm:presLayoutVars>
      </dgm:prSet>
      <dgm:spPr/>
    </dgm:pt>
    <dgm:pt modelId="{714D2161-4161-4887-B8BE-649239385616}" type="pres">
      <dgm:prSet presAssocID="{FB47BBAB-30C2-462D-A911-DF397D00FC97}" presName="aSpace2" presStyleCnt="0"/>
      <dgm:spPr/>
    </dgm:pt>
    <dgm:pt modelId="{57ACFAE8-D60F-4F0D-AF42-C22D647803DA}" type="pres">
      <dgm:prSet presAssocID="{BF404E4D-19AB-44E0-B401-90A32F5CC79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3EE1C822-CD9B-4303-A981-18EDF1FBEAB9}" srcId="{EBE35D9B-051D-4DD1-8ADE-107CFB18F803}" destId="{D1B96660-9265-4D83-9DDD-32E0F9CE006E}" srcOrd="0" destOrd="0" parTransId="{E35D59E4-FE76-4D58-AD4E-2B8C616B0C44}" sibTransId="{BC99D777-B5B0-42D8-A6C3-A74338D44CC4}"/>
    <dgm:cxn modelId="{94C65A27-6483-4499-B5F2-A35C6CF75588}" srcId="{D1B96660-9265-4D83-9DDD-32E0F9CE006E}" destId="{34D080CB-4DB5-4A31-BFDC-940555371401}" srcOrd="1" destOrd="0" parTransId="{8FA8AA96-10E4-4A7C-A270-6A0DDD414090}" sibTransId="{2E514ACF-51E6-4645-93F3-2A42502F53D7}"/>
    <dgm:cxn modelId="{52728E2B-7518-4E1D-B01C-9773146D2286}" srcId="{3DCF5CC4-3C0F-424B-B522-A53633655257}" destId="{19D211BD-5780-41ED-A587-A06E96442397}" srcOrd="1" destOrd="0" parTransId="{A8871FB5-4E05-4165-B295-EE74A595719F}" sibTransId="{F498244F-E9F5-4656-935C-510B5E457DA1}"/>
    <dgm:cxn modelId="{AF0C842D-505F-4E26-A525-E2A07186694E}" type="presOf" srcId="{162E87D9-56BE-4668-98B0-18295AD837F9}" destId="{B46ABF52-564A-4912-A352-C8D75C06C2B3}" srcOrd="0" destOrd="1" presId="urn:microsoft.com/office/officeart/2005/8/layout/lProcess2"/>
    <dgm:cxn modelId="{1C037233-1D14-47CE-BF2A-BBDA47093FBB}" type="presOf" srcId="{28F3BB83-37C9-43C9-998D-55C63EA5F675}" destId="{9E5E75BA-1DD5-418A-B210-EF2268262C28}" srcOrd="0" destOrd="0" presId="urn:microsoft.com/office/officeart/2005/8/layout/lProcess2"/>
    <dgm:cxn modelId="{182EA241-849A-4965-80BB-E78A223D40EF}" srcId="{C9D3C74F-6799-44EE-9F2D-6652B06CE892}" destId="{BF404E4D-19AB-44E0-B401-90A32F5CC797}" srcOrd="1" destOrd="0" parTransId="{2814D676-E8E1-42B2-A6BF-C263C9F2ADD2}" sibTransId="{4CEA0494-C7A6-4BB0-A344-401221396031}"/>
    <dgm:cxn modelId="{6A999A4F-9038-422E-9B14-1BDA200417F8}" srcId="{3DCF5CC4-3C0F-424B-B522-A53633655257}" destId="{28F3BB83-37C9-43C9-998D-55C63EA5F675}" srcOrd="0" destOrd="0" parTransId="{EA61D2AA-EEF4-4F75-A5E3-D5F43D127C8C}" sibTransId="{4BD8F71F-8816-4E74-9B43-75388AC8FB1F}"/>
    <dgm:cxn modelId="{53FFD351-9927-4DC9-82A8-69CCFADF64E4}" type="presOf" srcId="{34D080CB-4DB5-4A31-BFDC-940555371401}" destId="{DF196DF8-2B66-418A-91EB-2A224C8A3F35}" srcOrd="0" destOrd="0" presId="urn:microsoft.com/office/officeart/2005/8/layout/lProcess2"/>
    <dgm:cxn modelId="{BE741A81-623B-4BA7-A098-E16A7F516561}" type="presOf" srcId="{BF404E4D-19AB-44E0-B401-90A32F5CC797}" destId="{57ACFAE8-D60F-4F0D-AF42-C22D647803DA}" srcOrd="0" destOrd="0" presId="urn:microsoft.com/office/officeart/2005/8/layout/lProcess2"/>
    <dgm:cxn modelId="{04412084-29D5-4D99-B8A8-F995819AD2CE}" type="presOf" srcId="{D1B96660-9265-4D83-9DDD-32E0F9CE006E}" destId="{D53A5849-2E24-4F60-AE44-C0E2CCFBF245}" srcOrd="1" destOrd="0" presId="urn:microsoft.com/office/officeart/2005/8/layout/lProcess2"/>
    <dgm:cxn modelId="{26A33996-C488-49A7-9DD3-09172AEF423F}" type="presOf" srcId="{FB47BBAB-30C2-462D-A911-DF397D00FC97}" destId="{C7D57BC3-E152-405E-BF39-68B6C7A68D6C}" srcOrd="0" destOrd="0" presId="urn:microsoft.com/office/officeart/2005/8/layout/lProcess2"/>
    <dgm:cxn modelId="{693CE0A1-4B19-4AA0-B672-30A488B1611E}" type="presOf" srcId="{19D211BD-5780-41ED-A587-A06E96442397}" destId="{CB5DAFBA-27C0-4D8A-AE32-782444170401}" srcOrd="0" destOrd="0" presId="urn:microsoft.com/office/officeart/2005/8/layout/lProcess2"/>
    <dgm:cxn modelId="{6F33E1A7-FC25-429A-B4C7-3B66413F193A}" type="presOf" srcId="{3DCF5CC4-3C0F-424B-B522-A53633655257}" destId="{E5F58CCF-05A3-49C8-9750-E29EBADAECFB}" srcOrd="1" destOrd="0" presId="urn:microsoft.com/office/officeart/2005/8/layout/lProcess2"/>
    <dgm:cxn modelId="{42F1FCAD-2FF1-4018-B067-3BD60496FEA4}" type="presOf" srcId="{3DCF5CC4-3C0F-424B-B522-A53633655257}" destId="{43237A7C-F3A8-4024-8664-D74DA0D9FBD4}" srcOrd="0" destOrd="0" presId="urn:microsoft.com/office/officeart/2005/8/layout/lProcess2"/>
    <dgm:cxn modelId="{38A182B5-1248-4DF5-B2EB-4CE7591965E5}" type="presOf" srcId="{15FD8A64-93E8-4E4F-BEF6-8FD6EAB0493D}" destId="{B46ABF52-564A-4912-A352-C8D75C06C2B3}" srcOrd="0" destOrd="0" presId="urn:microsoft.com/office/officeart/2005/8/layout/lProcess2"/>
    <dgm:cxn modelId="{184357C2-0B7B-4C72-851F-1B4F1F01B699}" srcId="{EBE35D9B-051D-4DD1-8ADE-107CFB18F803}" destId="{3DCF5CC4-3C0F-424B-B522-A53633655257}" srcOrd="1" destOrd="0" parTransId="{A7BA8A3E-21F8-49A8-B337-BF648BA5FC2C}" sibTransId="{EF22CF3C-A2C7-45B7-A169-C7F308FD73CA}"/>
    <dgm:cxn modelId="{441B5CC3-0BD0-462F-9283-0ABE2A5FFEBA}" type="presOf" srcId="{D1B96660-9265-4D83-9DDD-32E0F9CE006E}" destId="{BC33968B-E3BF-4A7A-A8CA-E0E07D5C7112}" srcOrd="0" destOrd="0" presId="urn:microsoft.com/office/officeart/2005/8/layout/lProcess2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B6491CCD-0852-4869-9C3A-710A74E6AEA2}" srcId="{D1B96660-9265-4D83-9DDD-32E0F9CE006E}" destId="{15FD8A64-93E8-4E4F-BEF6-8FD6EAB0493D}" srcOrd="0" destOrd="0" parTransId="{E3EC2101-501B-4799-AB40-B3D4A37FFDE1}" sibTransId="{29B46715-A480-4703-B879-E01DFE05E601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447DF1E5-0904-44A9-8A7D-0DBF0A234EC6}" srcId="{15FD8A64-93E8-4E4F-BEF6-8FD6EAB0493D}" destId="{162E87D9-56BE-4668-98B0-18295AD837F9}" srcOrd="0" destOrd="0" parTransId="{87C01020-0E37-421A-B391-92245FF1D89E}" sibTransId="{C662142B-6903-492B-AEF3-6159B8804DCE}"/>
    <dgm:cxn modelId="{C60C09E7-691F-433B-91B3-7A404FC6F16D}" srcId="{EBE35D9B-051D-4DD1-8ADE-107CFB18F803}" destId="{C9D3C74F-6799-44EE-9F2D-6652B06CE892}" srcOrd="2" destOrd="0" parTransId="{992C9E23-76FF-4BD7-86B1-74E05B950819}" sibTransId="{A04A7728-9575-474D-A643-D9DDCFD9FA53}"/>
    <dgm:cxn modelId="{A65DF0FE-07B7-4292-9917-CAAF37879143}" srcId="{C9D3C74F-6799-44EE-9F2D-6652B06CE892}" destId="{FB47BBAB-30C2-462D-A911-DF397D00FC97}" srcOrd="0" destOrd="0" parTransId="{80BE1259-3D70-4C7E-8C96-1CB87BE71C1F}" sibTransId="{7FCB949B-C259-4EAE-AB9D-CF54A1965D61}"/>
    <dgm:cxn modelId="{2D5394CD-508B-4449-BF9E-825ADC2D884F}" type="presParOf" srcId="{C73FE255-4A66-43EE-80DE-8EDE54880EF8}" destId="{FC8E802B-1F40-4FC5-9217-2E628C0781D2}" srcOrd="0" destOrd="0" presId="urn:microsoft.com/office/officeart/2005/8/layout/lProcess2"/>
    <dgm:cxn modelId="{8D399B1D-EBEB-4BB0-A8A9-700E67A9E3ED}" type="presParOf" srcId="{FC8E802B-1F40-4FC5-9217-2E628C0781D2}" destId="{BC33968B-E3BF-4A7A-A8CA-E0E07D5C7112}" srcOrd="0" destOrd="0" presId="urn:microsoft.com/office/officeart/2005/8/layout/lProcess2"/>
    <dgm:cxn modelId="{5EB51834-5662-44CC-AB5E-84F7AD5B4266}" type="presParOf" srcId="{FC8E802B-1F40-4FC5-9217-2E628C0781D2}" destId="{D53A5849-2E24-4F60-AE44-C0E2CCFBF245}" srcOrd="1" destOrd="0" presId="urn:microsoft.com/office/officeart/2005/8/layout/lProcess2"/>
    <dgm:cxn modelId="{931C969F-8C6A-435D-B052-2348C9395093}" type="presParOf" srcId="{FC8E802B-1F40-4FC5-9217-2E628C0781D2}" destId="{F25969B3-B6F5-4508-973F-8A7619210AE1}" srcOrd="2" destOrd="0" presId="urn:microsoft.com/office/officeart/2005/8/layout/lProcess2"/>
    <dgm:cxn modelId="{A9FEE9B7-CE3D-42A7-9F4E-EB3533F7CFFB}" type="presParOf" srcId="{F25969B3-B6F5-4508-973F-8A7619210AE1}" destId="{CC7EF905-4F00-46D3-AD62-C2363F93730F}" srcOrd="0" destOrd="0" presId="urn:microsoft.com/office/officeart/2005/8/layout/lProcess2"/>
    <dgm:cxn modelId="{6702311B-AE87-4C1E-B56E-92697688629F}" type="presParOf" srcId="{CC7EF905-4F00-46D3-AD62-C2363F93730F}" destId="{B46ABF52-564A-4912-A352-C8D75C06C2B3}" srcOrd="0" destOrd="0" presId="urn:microsoft.com/office/officeart/2005/8/layout/lProcess2"/>
    <dgm:cxn modelId="{4488363E-7A8E-4663-9230-6D2EA2215B76}" type="presParOf" srcId="{CC7EF905-4F00-46D3-AD62-C2363F93730F}" destId="{7BF0D985-82CF-41B1-A7E7-433C54DD721E}" srcOrd="1" destOrd="0" presId="urn:microsoft.com/office/officeart/2005/8/layout/lProcess2"/>
    <dgm:cxn modelId="{E3B5B4AC-CFDF-484D-8B5A-40AD09B439FC}" type="presParOf" srcId="{CC7EF905-4F00-46D3-AD62-C2363F93730F}" destId="{DF196DF8-2B66-418A-91EB-2A224C8A3F35}" srcOrd="2" destOrd="0" presId="urn:microsoft.com/office/officeart/2005/8/layout/lProcess2"/>
    <dgm:cxn modelId="{2D4F42C8-BFD6-4CC9-B864-3254F9BF6849}" type="presParOf" srcId="{C73FE255-4A66-43EE-80DE-8EDE54880EF8}" destId="{12386E13-78E7-4619-B3B2-E7B89D1AA60C}" srcOrd="1" destOrd="0" presId="urn:microsoft.com/office/officeart/2005/8/layout/lProcess2"/>
    <dgm:cxn modelId="{EEACB9E5-4C36-476A-A60C-E696886074F4}" type="presParOf" srcId="{C73FE255-4A66-43EE-80DE-8EDE54880EF8}" destId="{A1D65087-3937-4B34-B059-995279AFAF65}" srcOrd="2" destOrd="0" presId="urn:microsoft.com/office/officeart/2005/8/layout/lProcess2"/>
    <dgm:cxn modelId="{7FD769B2-8BC6-4193-83B8-EB885F4333D8}" type="presParOf" srcId="{A1D65087-3937-4B34-B059-995279AFAF65}" destId="{43237A7C-F3A8-4024-8664-D74DA0D9FBD4}" srcOrd="0" destOrd="0" presId="urn:microsoft.com/office/officeart/2005/8/layout/lProcess2"/>
    <dgm:cxn modelId="{E0D85587-1CF8-4F5F-A227-0A3DF0338C7F}" type="presParOf" srcId="{A1D65087-3937-4B34-B059-995279AFAF65}" destId="{E5F58CCF-05A3-49C8-9750-E29EBADAECFB}" srcOrd="1" destOrd="0" presId="urn:microsoft.com/office/officeart/2005/8/layout/lProcess2"/>
    <dgm:cxn modelId="{DF44B539-55E7-470A-AF93-0D87C4D6A4BE}" type="presParOf" srcId="{A1D65087-3937-4B34-B059-995279AFAF65}" destId="{6F9F20A5-E014-4CE6-BF34-4BAE78381ACF}" srcOrd="2" destOrd="0" presId="urn:microsoft.com/office/officeart/2005/8/layout/lProcess2"/>
    <dgm:cxn modelId="{9D26D5EE-A20A-4DA6-A821-00A50094266A}" type="presParOf" srcId="{6F9F20A5-E014-4CE6-BF34-4BAE78381ACF}" destId="{9AC32DD8-28A2-4BB2-A5A7-4DDAA4A231D1}" srcOrd="0" destOrd="0" presId="urn:microsoft.com/office/officeart/2005/8/layout/lProcess2"/>
    <dgm:cxn modelId="{9ED6DFE9-C0BE-4C62-A1C6-FB06726BC2C1}" type="presParOf" srcId="{9AC32DD8-28A2-4BB2-A5A7-4DDAA4A231D1}" destId="{9E5E75BA-1DD5-418A-B210-EF2268262C28}" srcOrd="0" destOrd="0" presId="urn:microsoft.com/office/officeart/2005/8/layout/lProcess2"/>
    <dgm:cxn modelId="{CD95B93D-6644-44DE-B02B-F0ECAD8D5DE6}" type="presParOf" srcId="{9AC32DD8-28A2-4BB2-A5A7-4DDAA4A231D1}" destId="{EE630D8E-712E-48EE-8488-7B813095655A}" srcOrd="1" destOrd="0" presId="urn:microsoft.com/office/officeart/2005/8/layout/lProcess2"/>
    <dgm:cxn modelId="{411444A8-410B-4D5B-AAE0-85B075426E74}" type="presParOf" srcId="{9AC32DD8-28A2-4BB2-A5A7-4DDAA4A231D1}" destId="{CB5DAFBA-27C0-4D8A-AE32-782444170401}" srcOrd="2" destOrd="0" presId="urn:microsoft.com/office/officeart/2005/8/layout/lProcess2"/>
    <dgm:cxn modelId="{F73F3ABF-78F6-47C2-A9A3-1181942931EB}" type="presParOf" srcId="{C73FE255-4A66-43EE-80DE-8EDE54880EF8}" destId="{9746FAAC-00DE-4F0F-90E7-F32ACDB68FF8}" srcOrd="3" destOrd="0" presId="urn:microsoft.com/office/officeart/2005/8/layout/lProcess2"/>
    <dgm:cxn modelId="{9BC1372E-104F-444C-8130-AB0A58A61A01}" type="presParOf" srcId="{C73FE255-4A66-43EE-80DE-8EDE54880EF8}" destId="{929E412A-C2AC-416D-B529-B9BF0FDD272E}" srcOrd="4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79103846-88C6-424E-A5BA-F4A825B32B20}" type="presParOf" srcId="{57344207-3CFB-49ED-B901-7A9A1FEA17B8}" destId="{C7D57BC3-E152-405E-BF39-68B6C7A68D6C}" srcOrd="0" destOrd="0" presId="urn:microsoft.com/office/officeart/2005/8/layout/lProcess2"/>
    <dgm:cxn modelId="{CD4F24FF-48DF-48F8-B7D0-1CFFDA696C49}" type="presParOf" srcId="{57344207-3CFB-49ED-B901-7A9A1FEA17B8}" destId="{714D2161-4161-4887-B8BE-649239385616}" srcOrd="1" destOrd="0" presId="urn:microsoft.com/office/officeart/2005/8/layout/lProcess2"/>
    <dgm:cxn modelId="{1E6B3B7C-DE5A-4264-95E6-C359F1FCAB52}" type="presParOf" srcId="{57344207-3CFB-49ED-B901-7A9A1FEA17B8}" destId="{57ACFAE8-D60F-4F0D-AF42-C22D647803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5CC4-3C0F-424B-B522-A53633655257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gm:t>
    </dgm:pt>
    <dgm:pt modelId="{A7BA8A3E-21F8-49A8-B337-BF648BA5FC2C}" type="parTrans" cxnId="{184357C2-0B7B-4C72-851F-1B4F1F01B699}">
      <dgm:prSet/>
      <dgm:spPr/>
      <dgm:t>
        <a:bodyPr/>
        <a:lstStyle/>
        <a:p>
          <a:endParaRPr lang="en-US"/>
        </a:p>
      </dgm:t>
    </dgm:pt>
    <dgm:pt modelId="{EF22CF3C-A2C7-45B7-A169-C7F308FD73CA}" type="sibTrans" cxnId="{184357C2-0B7B-4C72-851F-1B4F1F01B699}">
      <dgm:prSet/>
      <dgm:spPr/>
      <dgm:t>
        <a:bodyPr/>
        <a:lstStyle/>
        <a:p>
          <a:endParaRPr lang="en-US"/>
        </a:p>
      </dgm:t>
    </dgm:pt>
    <dgm:pt modelId="{28F3BB83-37C9-43C9-998D-55C63EA5F675}">
      <dgm:prSet phldrT="[Text]" custT="1"/>
      <dgm:spPr>
        <a:solidFill>
          <a:srgbClr val="203B6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Distribute testing tickets to Test Administrators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1D2AA-EEF4-4F75-A5E3-D5F43D127C8C}" type="parTrans" cxnId="{6A999A4F-9038-422E-9B14-1BDA200417F8}">
      <dgm:prSet/>
      <dgm:spPr/>
      <dgm:t>
        <a:bodyPr/>
        <a:lstStyle/>
        <a:p>
          <a:endParaRPr lang="en-US"/>
        </a:p>
      </dgm:t>
    </dgm:pt>
    <dgm:pt modelId="{4BD8F71F-8816-4E74-9B43-75388AC8FB1F}" type="sibTrans" cxnId="{6A999A4F-9038-422E-9B14-1BDA200417F8}">
      <dgm:prSet/>
      <dgm:spPr/>
      <dgm:t>
        <a:bodyPr/>
        <a:lstStyle/>
        <a:p>
          <a:endParaRPr lang="en-US"/>
        </a:p>
      </dgm:t>
    </dgm:pt>
    <dgm:pt modelId="{19D211BD-5780-41ED-A587-A06E96442397}">
      <dgm:prSet phldrT="[Text]" custT="1"/>
      <dgm:spPr>
        <a:solidFill>
          <a:srgbClr val="203B6A"/>
        </a:solidFill>
      </dgm:spPr>
      <dgm:t>
        <a:bodyPr/>
        <a:lstStyle/>
        <a:p>
          <a:pPr algn="l"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gm:t>
    </dgm:pt>
    <dgm:pt modelId="{A8871FB5-4E05-4165-B295-EE74A595719F}" type="parTrans" cxnId="{52728E2B-7518-4E1D-B01C-9773146D2286}">
      <dgm:prSet/>
      <dgm:spPr/>
      <dgm:t>
        <a:bodyPr/>
        <a:lstStyle/>
        <a:p>
          <a:endParaRPr lang="en-US"/>
        </a:p>
      </dgm:t>
    </dgm:pt>
    <dgm:pt modelId="{F498244F-E9F5-4656-935C-510B5E457DA1}" type="sibTrans" cxnId="{52728E2B-7518-4E1D-B01C-9773146D2286}">
      <dgm:prSet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During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FB47BBAB-30C2-462D-A911-DF397D00FC97}">
      <dgm:prSet phldrT="[Text]" custT="1"/>
      <dgm:spPr>
        <a:solidFill>
          <a:srgbClr val="203B6A"/>
        </a:solidFill>
      </dgm:spPr>
      <dgm:t>
        <a:bodyPr/>
        <a:lstStyle/>
        <a:p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Resolve incorrect accommodations</a:t>
          </a:r>
        </a:p>
        <a:p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Manage makeup testing</a:t>
          </a:r>
        </a:p>
        <a:p>
          <a:pPr algn="ctr"/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Void tests as needed</a:t>
          </a:r>
        </a:p>
      </dgm:t>
    </dgm:pt>
    <dgm:pt modelId="{80BE1259-3D70-4C7E-8C96-1CB87BE71C1F}" type="parTrans" cxnId="{A65DF0FE-07B7-4292-9917-CAAF37879143}">
      <dgm:prSet/>
      <dgm:spPr/>
      <dgm:t>
        <a:bodyPr/>
        <a:lstStyle/>
        <a:p>
          <a:endParaRPr lang="en-US"/>
        </a:p>
      </dgm:t>
    </dgm:pt>
    <dgm:pt modelId="{7FCB949B-C259-4EAE-AB9D-CF54A1965D61}" type="sibTrans" cxnId="{A65DF0FE-07B7-4292-9917-CAAF37879143}">
      <dgm:prSet/>
      <dgm:spPr/>
      <dgm:t>
        <a:bodyPr/>
        <a:lstStyle/>
        <a:p>
          <a:endParaRPr lang="en-US"/>
        </a:p>
      </dgm:t>
    </dgm:pt>
    <dgm:pt modelId="{BF404E4D-19AB-44E0-B401-90A32F5CC797}">
      <dgm:prSet phldrT="[Text]" custT="1"/>
      <dgm:spPr>
        <a:solidFill>
          <a:srgbClr val="203B6A"/>
        </a:solidFill>
      </dgm:spPr>
      <dgm:t>
        <a:bodyPr/>
        <a:lstStyle/>
        <a:p>
          <a:pPr algn="ctr"/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These tasks should be completed by principals/test coordinators.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4D676-E8E1-42B2-A6BF-C263C9F2ADD2}" type="parTrans" cxnId="{182EA241-849A-4965-80BB-E78A223D40EF}">
      <dgm:prSet/>
      <dgm:spPr/>
      <dgm:t>
        <a:bodyPr/>
        <a:lstStyle/>
        <a:p>
          <a:endParaRPr lang="en-US"/>
        </a:p>
      </dgm:t>
    </dgm:pt>
    <dgm:pt modelId="{4CEA0494-C7A6-4BB0-A344-401221396031}" type="sibTrans" cxnId="{182EA241-849A-4965-80BB-E78A223D40EF}">
      <dgm:prSet/>
      <dgm:spPr/>
      <dgm:t>
        <a:bodyPr/>
        <a:lstStyle/>
        <a:p>
          <a:endParaRPr lang="en-US"/>
        </a:p>
      </dgm:t>
    </dgm:pt>
    <dgm:pt modelId="{D1B96660-9265-4D83-9DDD-32E0F9CE006E}">
      <dgm:prSet phldrT="[Text]"/>
      <dgm:spPr>
        <a:solidFill>
          <a:srgbClr val="CCCED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gm:t>
    </dgm:pt>
    <dgm:pt modelId="{E35D59E4-FE76-4D58-AD4E-2B8C616B0C44}" type="parTrans" cxnId="{3EE1C822-CD9B-4303-A981-18EDF1FBEAB9}">
      <dgm:prSet/>
      <dgm:spPr/>
      <dgm:t>
        <a:bodyPr/>
        <a:lstStyle/>
        <a:p>
          <a:endParaRPr lang="en-US"/>
        </a:p>
      </dgm:t>
    </dgm:pt>
    <dgm:pt modelId="{BC99D777-B5B0-42D8-A6C3-A74338D44CC4}" type="sibTrans" cxnId="{3EE1C822-CD9B-4303-A981-18EDF1FBEAB9}">
      <dgm:prSet/>
      <dgm:spPr/>
      <dgm:t>
        <a:bodyPr/>
        <a:lstStyle/>
        <a:p>
          <a:endParaRPr lang="en-US"/>
        </a:p>
      </dgm:t>
    </dgm:pt>
    <dgm:pt modelId="{15FD8A64-93E8-4E4F-BEF6-8FD6EAB0493D}">
      <dgm:prSet phldrT="[Text]" custT="1"/>
      <dgm:spPr>
        <a:solidFill>
          <a:srgbClr val="203B6A"/>
        </a:solidFill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Start PAN Sessions</a:t>
          </a:r>
        </a:p>
      </dgm:t>
    </dgm:pt>
    <dgm:pt modelId="{E3EC2101-501B-4799-AB40-B3D4A37FFDE1}" type="parTrans" cxnId="{B6491CCD-0852-4869-9C3A-710A74E6AEA2}">
      <dgm:prSet/>
      <dgm:spPr/>
      <dgm:t>
        <a:bodyPr/>
        <a:lstStyle/>
        <a:p>
          <a:endParaRPr lang="en-US"/>
        </a:p>
      </dgm:t>
    </dgm:pt>
    <dgm:pt modelId="{29B46715-A480-4703-B879-E01DFE05E601}" type="sibTrans" cxnId="{B6491CCD-0852-4869-9C3A-710A74E6AEA2}">
      <dgm:prSet/>
      <dgm:spPr/>
      <dgm:t>
        <a:bodyPr/>
        <a:lstStyle/>
        <a:p>
          <a:endParaRPr lang="en-US"/>
        </a:p>
      </dgm:t>
    </dgm:pt>
    <dgm:pt modelId="{34D080CB-4DB5-4A31-BFDC-940555371401}">
      <dgm:prSet phldrT="[Text]" custT="1"/>
      <dgm:spPr>
        <a:solidFill>
          <a:srgbClr val="203B6A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14ACF-51E6-4645-93F3-2A42502F53D7}" type="sibTrans" cxnId="{94C65A27-6483-4499-B5F2-A35C6CF75588}">
      <dgm:prSet/>
      <dgm:spPr/>
      <dgm:t>
        <a:bodyPr/>
        <a:lstStyle/>
        <a:p>
          <a:endParaRPr lang="en-US"/>
        </a:p>
      </dgm:t>
    </dgm:pt>
    <dgm:pt modelId="{8FA8AA96-10E4-4A7C-A270-6A0DDD414090}" type="parTrans" cxnId="{94C65A27-6483-4499-B5F2-A35C6CF75588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FC8E802B-1F40-4FC5-9217-2E628C0781D2}" type="pres">
      <dgm:prSet presAssocID="{D1B96660-9265-4D83-9DDD-32E0F9CE006E}" presName="compNode" presStyleCnt="0"/>
      <dgm:spPr/>
    </dgm:pt>
    <dgm:pt modelId="{BC33968B-E3BF-4A7A-A8CA-E0E07D5C7112}" type="pres">
      <dgm:prSet presAssocID="{D1B96660-9265-4D83-9DDD-32E0F9CE006E}" presName="aNode" presStyleLbl="bgShp" presStyleIdx="0" presStyleCnt="3" custLinFactNeighborX="-285" custLinFactNeighborY="-1839"/>
      <dgm:spPr/>
    </dgm:pt>
    <dgm:pt modelId="{D53A5849-2E24-4F60-AE44-C0E2CCFBF245}" type="pres">
      <dgm:prSet presAssocID="{D1B96660-9265-4D83-9DDD-32E0F9CE006E}" presName="textNode" presStyleLbl="bgShp" presStyleIdx="0" presStyleCnt="3"/>
      <dgm:spPr/>
    </dgm:pt>
    <dgm:pt modelId="{F25969B3-B6F5-4508-973F-8A7619210AE1}" type="pres">
      <dgm:prSet presAssocID="{D1B96660-9265-4D83-9DDD-32E0F9CE006E}" presName="compChildNode" presStyleCnt="0"/>
      <dgm:spPr/>
    </dgm:pt>
    <dgm:pt modelId="{CC7EF905-4F00-46D3-AD62-C2363F93730F}" type="pres">
      <dgm:prSet presAssocID="{D1B96660-9265-4D83-9DDD-32E0F9CE006E}" presName="theInnerList" presStyleCnt="0"/>
      <dgm:spPr/>
    </dgm:pt>
    <dgm:pt modelId="{B46ABF52-564A-4912-A352-C8D75C06C2B3}" type="pres">
      <dgm:prSet presAssocID="{15FD8A64-93E8-4E4F-BEF6-8FD6EAB0493D}" presName="childNode" presStyleLbl="node1" presStyleIdx="0" presStyleCnt="6" custScaleX="121967" custScaleY="908765" custLinFactNeighborX="-1873" custLinFactNeighborY="-6704">
        <dgm:presLayoutVars>
          <dgm:bulletEnabled val="1"/>
        </dgm:presLayoutVars>
      </dgm:prSet>
      <dgm:spPr/>
    </dgm:pt>
    <dgm:pt modelId="{7BF0D985-82CF-41B1-A7E7-433C54DD721E}" type="pres">
      <dgm:prSet presAssocID="{15FD8A64-93E8-4E4F-BEF6-8FD6EAB0493D}" presName="aSpace2" presStyleCnt="0"/>
      <dgm:spPr/>
    </dgm:pt>
    <dgm:pt modelId="{DF196DF8-2B66-418A-91EB-2A224C8A3F35}" type="pres">
      <dgm:prSet presAssocID="{34D080CB-4DB5-4A31-BFDC-940555371401}" presName="childNode" presStyleLbl="node1" presStyleIdx="1" presStyleCnt="6" custScaleX="107562" custScaleY="705497" custLinFactNeighborX="1393" custLinFactNeighborY="97382">
        <dgm:presLayoutVars>
          <dgm:bulletEnabled val="1"/>
        </dgm:presLayoutVars>
      </dgm:prSet>
      <dgm:spPr/>
    </dgm:pt>
    <dgm:pt modelId="{12386E13-78E7-4619-B3B2-E7B89D1AA60C}" type="pres">
      <dgm:prSet presAssocID="{D1B96660-9265-4D83-9DDD-32E0F9CE006E}" presName="aSpace" presStyleCnt="0"/>
      <dgm:spPr/>
    </dgm:pt>
    <dgm:pt modelId="{A1D65087-3937-4B34-B059-995279AFAF65}" type="pres">
      <dgm:prSet presAssocID="{3DCF5CC4-3C0F-424B-B522-A53633655257}" presName="compNode" presStyleCnt="0"/>
      <dgm:spPr/>
    </dgm:pt>
    <dgm:pt modelId="{43237A7C-F3A8-4024-8664-D74DA0D9FBD4}" type="pres">
      <dgm:prSet presAssocID="{3DCF5CC4-3C0F-424B-B522-A53633655257}" presName="aNode" presStyleLbl="bgShp" presStyleIdx="1" presStyleCnt="3"/>
      <dgm:spPr/>
    </dgm:pt>
    <dgm:pt modelId="{E5F58CCF-05A3-49C8-9750-E29EBADAECFB}" type="pres">
      <dgm:prSet presAssocID="{3DCF5CC4-3C0F-424B-B522-A53633655257}" presName="textNode" presStyleLbl="bgShp" presStyleIdx="1" presStyleCnt="3"/>
      <dgm:spPr/>
    </dgm:pt>
    <dgm:pt modelId="{6F9F20A5-E014-4CE6-BF34-4BAE78381ACF}" type="pres">
      <dgm:prSet presAssocID="{3DCF5CC4-3C0F-424B-B522-A53633655257}" presName="compChildNode" presStyleCnt="0"/>
      <dgm:spPr/>
    </dgm:pt>
    <dgm:pt modelId="{9AC32DD8-28A2-4BB2-A5A7-4DDAA4A231D1}" type="pres">
      <dgm:prSet presAssocID="{3DCF5CC4-3C0F-424B-B522-A53633655257}" presName="theInnerList" presStyleCnt="0"/>
      <dgm:spPr/>
    </dgm:pt>
    <dgm:pt modelId="{9E5E75BA-1DD5-418A-B210-EF2268262C28}" type="pres">
      <dgm:prSet presAssocID="{28F3BB83-37C9-43C9-998D-55C63EA5F675}" presName="childNode" presStyleLbl="node1" presStyleIdx="2" presStyleCnt="6" custScaleX="120797" custScaleY="621103" custLinFactY="-7896" custLinFactNeighborY="-100000">
        <dgm:presLayoutVars>
          <dgm:bulletEnabled val="1"/>
        </dgm:presLayoutVars>
      </dgm:prSet>
      <dgm:spPr/>
    </dgm:pt>
    <dgm:pt modelId="{EE630D8E-712E-48EE-8488-7B813095655A}" type="pres">
      <dgm:prSet presAssocID="{28F3BB83-37C9-43C9-998D-55C63EA5F675}" presName="aSpace2" presStyleCnt="0"/>
      <dgm:spPr/>
    </dgm:pt>
    <dgm:pt modelId="{CB5DAFBA-27C0-4D8A-AE32-782444170401}" type="pres">
      <dgm:prSet presAssocID="{19D211BD-5780-41ED-A587-A06E96442397}" presName="childNode" presStyleLbl="node1" presStyleIdx="3" presStyleCnt="6" custScaleX="123386" custScaleY="404073" custLinFactNeighborX="-721" custLinFactNeighborY="-11935">
        <dgm:presLayoutVars>
          <dgm:bulletEnabled val="1"/>
        </dgm:presLayoutVars>
      </dgm:prSet>
      <dgm:spPr/>
    </dgm:pt>
    <dgm:pt modelId="{9746FAAC-00DE-4F0F-90E7-F32ACDB68FF8}" type="pres">
      <dgm:prSet presAssocID="{3DCF5CC4-3C0F-424B-B522-A53633655257}" presName="aSpace" presStyleCnt="0"/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2" presStyleCnt="3" custLinFactNeighborX="927" custLinFactNeighborY="-221"/>
      <dgm:spPr/>
    </dgm:pt>
    <dgm:pt modelId="{F19ACDAE-4442-4938-B4E1-1C4363CD9C08}" type="pres">
      <dgm:prSet presAssocID="{C9D3C74F-6799-44EE-9F2D-6652B06CE892}" presName="textNode" presStyleLbl="bgShp" presStyleIdx="2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C7D57BC3-E152-405E-BF39-68B6C7A68D6C}" type="pres">
      <dgm:prSet presAssocID="{FB47BBAB-30C2-462D-A911-DF397D00FC97}" presName="childNode" presStyleLbl="node1" presStyleIdx="4" presStyleCnt="6">
        <dgm:presLayoutVars>
          <dgm:bulletEnabled val="1"/>
        </dgm:presLayoutVars>
      </dgm:prSet>
      <dgm:spPr/>
    </dgm:pt>
    <dgm:pt modelId="{714D2161-4161-4887-B8BE-649239385616}" type="pres">
      <dgm:prSet presAssocID="{FB47BBAB-30C2-462D-A911-DF397D00FC97}" presName="aSpace2" presStyleCnt="0"/>
      <dgm:spPr/>
    </dgm:pt>
    <dgm:pt modelId="{57ACFAE8-D60F-4F0D-AF42-C22D647803DA}" type="pres">
      <dgm:prSet presAssocID="{BF404E4D-19AB-44E0-B401-90A32F5CC79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3EE1C822-CD9B-4303-A981-18EDF1FBEAB9}" srcId="{EBE35D9B-051D-4DD1-8ADE-107CFB18F803}" destId="{D1B96660-9265-4D83-9DDD-32E0F9CE006E}" srcOrd="0" destOrd="0" parTransId="{E35D59E4-FE76-4D58-AD4E-2B8C616B0C44}" sibTransId="{BC99D777-B5B0-42D8-A6C3-A74338D44CC4}"/>
    <dgm:cxn modelId="{94C65A27-6483-4499-B5F2-A35C6CF75588}" srcId="{D1B96660-9265-4D83-9DDD-32E0F9CE006E}" destId="{34D080CB-4DB5-4A31-BFDC-940555371401}" srcOrd="1" destOrd="0" parTransId="{8FA8AA96-10E4-4A7C-A270-6A0DDD414090}" sibTransId="{2E514ACF-51E6-4645-93F3-2A42502F53D7}"/>
    <dgm:cxn modelId="{52728E2B-7518-4E1D-B01C-9773146D2286}" srcId="{3DCF5CC4-3C0F-424B-B522-A53633655257}" destId="{19D211BD-5780-41ED-A587-A06E96442397}" srcOrd="1" destOrd="0" parTransId="{A8871FB5-4E05-4165-B295-EE74A595719F}" sibTransId="{F498244F-E9F5-4656-935C-510B5E457DA1}"/>
    <dgm:cxn modelId="{1C037233-1D14-47CE-BF2A-BBDA47093FBB}" type="presOf" srcId="{28F3BB83-37C9-43C9-998D-55C63EA5F675}" destId="{9E5E75BA-1DD5-418A-B210-EF2268262C28}" srcOrd="0" destOrd="0" presId="urn:microsoft.com/office/officeart/2005/8/layout/lProcess2"/>
    <dgm:cxn modelId="{182EA241-849A-4965-80BB-E78A223D40EF}" srcId="{C9D3C74F-6799-44EE-9F2D-6652B06CE892}" destId="{BF404E4D-19AB-44E0-B401-90A32F5CC797}" srcOrd="1" destOrd="0" parTransId="{2814D676-E8E1-42B2-A6BF-C263C9F2ADD2}" sibTransId="{4CEA0494-C7A6-4BB0-A344-401221396031}"/>
    <dgm:cxn modelId="{6A999A4F-9038-422E-9B14-1BDA200417F8}" srcId="{3DCF5CC4-3C0F-424B-B522-A53633655257}" destId="{28F3BB83-37C9-43C9-998D-55C63EA5F675}" srcOrd="0" destOrd="0" parTransId="{EA61D2AA-EEF4-4F75-A5E3-D5F43D127C8C}" sibTransId="{4BD8F71F-8816-4E74-9B43-75388AC8FB1F}"/>
    <dgm:cxn modelId="{53FFD351-9927-4DC9-82A8-69CCFADF64E4}" type="presOf" srcId="{34D080CB-4DB5-4A31-BFDC-940555371401}" destId="{DF196DF8-2B66-418A-91EB-2A224C8A3F35}" srcOrd="0" destOrd="0" presId="urn:microsoft.com/office/officeart/2005/8/layout/lProcess2"/>
    <dgm:cxn modelId="{BE741A81-623B-4BA7-A098-E16A7F516561}" type="presOf" srcId="{BF404E4D-19AB-44E0-B401-90A32F5CC797}" destId="{57ACFAE8-D60F-4F0D-AF42-C22D647803DA}" srcOrd="0" destOrd="0" presId="urn:microsoft.com/office/officeart/2005/8/layout/lProcess2"/>
    <dgm:cxn modelId="{04412084-29D5-4D99-B8A8-F995819AD2CE}" type="presOf" srcId="{D1B96660-9265-4D83-9DDD-32E0F9CE006E}" destId="{D53A5849-2E24-4F60-AE44-C0E2CCFBF245}" srcOrd="1" destOrd="0" presId="urn:microsoft.com/office/officeart/2005/8/layout/lProcess2"/>
    <dgm:cxn modelId="{26A33996-C488-49A7-9DD3-09172AEF423F}" type="presOf" srcId="{FB47BBAB-30C2-462D-A911-DF397D00FC97}" destId="{C7D57BC3-E152-405E-BF39-68B6C7A68D6C}" srcOrd="0" destOrd="0" presId="urn:microsoft.com/office/officeart/2005/8/layout/lProcess2"/>
    <dgm:cxn modelId="{693CE0A1-4B19-4AA0-B672-30A488B1611E}" type="presOf" srcId="{19D211BD-5780-41ED-A587-A06E96442397}" destId="{CB5DAFBA-27C0-4D8A-AE32-782444170401}" srcOrd="0" destOrd="0" presId="urn:microsoft.com/office/officeart/2005/8/layout/lProcess2"/>
    <dgm:cxn modelId="{6F33E1A7-FC25-429A-B4C7-3B66413F193A}" type="presOf" srcId="{3DCF5CC4-3C0F-424B-B522-A53633655257}" destId="{E5F58CCF-05A3-49C8-9750-E29EBADAECFB}" srcOrd="1" destOrd="0" presId="urn:microsoft.com/office/officeart/2005/8/layout/lProcess2"/>
    <dgm:cxn modelId="{42F1FCAD-2FF1-4018-B067-3BD60496FEA4}" type="presOf" srcId="{3DCF5CC4-3C0F-424B-B522-A53633655257}" destId="{43237A7C-F3A8-4024-8664-D74DA0D9FBD4}" srcOrd="0" destOrd="0" presId="urn:microsoft.com/office/officeart/2005/8/layout/lProcess2"/>
    <dgm:cxn modelId="{38A182B5-1248-4DF5-B2EB-4CE7591965E5}" type="presOf" srcId="{15FD8A64-93E8-4E4F-BEF6-8FD6EAB0493D}" destId="{B46ABF52-564A-4912-A352-C8D75C06C2B3}" srcOrd="0" destOrd="0" presId="urn:microsoft.com/office/officeart/2005/8/layout/lProcess2"/>
    <dgm:cxn modelId="{184357C2-0B7B-4C72-851F-1B4F1F01B699}" srcId="{EBE35D9B-051D-4DD1-8ADE-107CFB18F803}" destId="{3DCF5CC4-3C0F-424B-B522-A53633655257}" srcOrd="1" destOrd="0" parTransId="{A7BA8A3E-21F8-49A8-B337-BF648BA5FC2C}" sibTransId="{EF22CF3C-A2C7-45B7-A169-C7F308FD73CA}"/>
    <dgm:cxn modelId="{441B5CC3-0BD0-462F-9283-0ABE2A5FFEBA}" type="presOf" srcId="{D1B96660-9265-4D83-9DDD-32E0F9CE006E}" destId="{BC33968B-E3BF-4A7A-A8CA-E0E07D5C7112}" srcOrd="0" destOrd="0" presId="urn:microsoft.com/office/officeart/2005/8/layout/lProcess2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B6491CCD-0852-4869-9C3A-710A74E6AEA2}" srcId="{D1B96660-9265-4D83-9DDD-32E0F9CE006E}" destId="{15FD8A64-93E8-4E4F-BEF6-8FD6EAB0493D}" srcOrd="0" destOrd="0" parTransId="{E3EC2101-501B-4799-AB40-B3D4A37FFDE1}" sibTransId="{29B46715-A480-4703-B879-E01DFE05E601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2" destOrd="0" parTransId="{992C9E23-76FF-4BD7-86B1-74E05B950819}" sibTransId="{A04A7728-9575-474D-A643-D9DDCFD9FA53}"/>
    <dgm:cxn modelId="{A65DF0FE-07B7-4292-9917-CAAF37879143}" srcId="{C9D3C74F-6799-44EE-9F2D-6652B06CE892}" destId="{FB47BBAB-30C2-462D-A911-DF397D00FC97}" srcOrd="0" destOrd="0" parTransId="{80BE1259-3D70-4C7E-8C96-1CB87BE71C1F}" sibTransId="{7FCB949B-C259-4EAE-AB9D-CF54A1965D61}"/>
    <dgm:cxn modelId="{2D5394CD-508B-4449-BF9E-825ADC2D884F}" type="presParOf" srcId="{C73FE255-4A66-43EE-80DE-8EDE54880EF8}" destId="{FC8E802B-1F40-4FC5-9217-2E628C0781D2}" srcOrd="0" destOrd="0" presId="urn:microsoft.com/office/officeart/2005/8/layout/lProcess2"/>
    <dgm:cxn modelId="{8D399B1D-EBEB-4BB0-A8A9-700E67A9E3ED}" type="presParOf" srcId="{FC8E802B-1F40-4FC5-9217-2E628C0781D2}" destId="{BC33968B-E3BF-4A7A-A8CA-E0E07D5C7112}" srcOrd="0" destOrd="0" presId="urn:microsoft.com/office/officeart/2005/8/layout/lProcess2"/>
    <dgm:cxn modelId="{5EB51834-5662-44CC-AB5E-84F7AD5B4266}" type="presParOf" srcId="{FC8E802B-1F40-4FC5-9217-2E628C0781D2}" destId="{D53A5849-2E24-4F60-AE44-C0E2CCFBF245}" srcOrd="1" destOrd="0" presId="urn:microsoft.com/office/officeart/2005/8/layout/lProcess2"/>
    <dgm:cxn modelId="{931C969F-8C6A-435D-B052-2348C9395093}" type="presParOf" srcId="{FC8E802B-1F40-4FC5-9217-2E628C0781D2}" destId="{F25969B3-B6F5-4508-973F-8A7619210AE1}" srcOrd="2" destOrd="0" presId="urn:microsoft.com/office/officeart/2005/8/layout/lProcess2"/>
    <dgm:cxn modelId="{A9FEE9B7-CE3D-42A7-9F4E-EB3533F7CFFB}" type="presParOf" srcId="{F25969B3-B6F5-4508-973F-8A7619210AE1}" destId="{CC7EF905-4F00-46D3-AD62-C2363F93730F}" srcOrd="0" destOrd="0" presId="urn:microsoft.com/office/officeart/2005/8/layout/lProcess2"/>
    <dgm:cxn modelId="{6702311B-AE87-4C1E-B56E-92697688629F}" type="presParOf" srcId="{CC7EF905-4F00-46D3-AD62-C2363F93730F}" destId="{B46ABF52-564A-4912-A352-C8D75C06C2B3}" srcOrd="0" destOrd="0" presId="urn:microsoft.com/office/officeart/2005/8/layout/lProcess2"/>
    <dgm:cxn modelId="{4488363E-7A8E-4663-9230-6D2EA2215B76}" type="presParOf" srcId="{CC7EF905-4F00-46D3-AD62-C2363F93730F}" destId="{7BF0D985-82CF-41B1-A7E7-433C54DD721E}" srcOrd="1" destOrd="0" presId="urn:microsoft.com/office/officeart/2005/8/layout/lProcess2"/>
    <dgm:cxn modelId="{E3B5B4AC-CFDF-484D-8B5A-40AD09B439FC}" type="presParOf" srcId="{CC7EF905-4F00-46D3-AD62-C2363F93730F}" destId="{DF196DF8-2B66-418A-91EB-2A224C8A3F35}" srcOrd="2" destOrd="0" presId="urn:microsoft.com/office/officeart/2005/8/layout/lProcess2"/>
    <dgm:cxn modelId="{2D4F42C8-BFD6-4CC9-B864-3254F9BF6849}" type="presParOf" srcId="{C73FE255-4A66-43EE-80DE-8EDE54880EF8}" destId="{12386E13-78E7-4619-B3B2-E7B89D1AA60C}" srcOrd="1" destOrd="0" presId="urn:microsoft.com/office/officeart/2005/8/layout/lProcess2"/>
    <dgm:cxn modelId="{EEACB9E5-4C36-476A-A60C-E696886074F4}" type="presParOf" srcId="{C73FE255-4A66-43EE-80DE-8EDE54880EF8}" destId="{A1D65087-3937-4B34-B059-995279AFAF65}" srcOrd="2" destOrd="0" presId="urn:microsoft.com/office/officeart/2005/8/layout/lProcess2"/>
    <dgm:cxn modelId="{7FD769B2-8BC6-4193-83B8-EB885F4333D8}" type="presParOf" srcId="{A1D65087-3937-4B34-B059-995279AFAF65}" destId="{43237A7C-F3A8-4024-8664-D74DA0D9FBD4}" srcOrd="0" destOrd="0" presId="urn:microsoft.com/office/officeart/2005/8/layout/lProcess2"/>
    <dgm:cxn modelId="{E0D85587-1CF8-4F5F-A227-0A3DF0338C7F}" type="presParOf" srcId="{A1D65087-3937-4B34-B059-995279AFAF65}" destId="{E5F58CCF-05A3-49C8-9750-E29EBADAECFB}" srcOrd="1" destOrd="0" presId="urn:microsoft.com/office/officeart/2005/8/layout/lProcess2"/>
    <dgm:cxn modelId="{DF44B539-55E7-470A-AF93-0D87C4D6A4BE}" type="presParOf" srcId="{A1D65087-3937-4B34-B059-995279AFAF65}" destId="{6F9F20A5-E014-4CE6-BF34-4BAE78381ACF}" srcOrd="2" destOrd="0" presId="urn:microsoft.com/office/officeart/2005/8/layout/lProcess2"/>
    <dgm:cxn modelId="{9D26D5EE-A20A-4DA6-A821-00A50094266A}" type="presParOf" srcId="{6F9F20A5-E014-4CE6-BF34-4BAE78381ACF}" destId="{9AC32DD8-28A2-4BB2-A5A7-4DDAA4A231D1}" srcOrd="0" destOrd="0" presId="urn:microsoft.com/office/officeart/2005/8/layout/lProcess2"/>
    <dgm:cxn modelId="{9ED6DFE9-C0BE-4C62-A1C6-FB06726BC2C1}" type="presParOf" srcId="{9AC32DD8-28A2-4BB2-A5A7-4DDAA4A231D1}" destId="{9E5E75BA-1DD5-418A-B210-EF2268262C28}" srcOrd="0" destOrd="0" presId="urn:microsoft.com/office/officeart/2005/8/layout/lProcess2"/>
    <dgm:cxn modelId="{CD95B93D-6644-44DE-B02B-F0ECAD8D5DE6}" type="presParOf" srcId="{9AC32DD8-28A2-4BB2-A5A7-4DDAA4A231D1}" destId="{EE630D8E-712E-48EE-8488-7B813095655A}" srcOrd="1" destOrd="0" presId="urn:microsoft.com/office/officeart/2005/8/layout/lProcess2"/>
    <dgm:cxn modelId="{411444A8-410B-4D5B-AAE0-85B075426E74}" type="presParOf" srcId="{9AC32DD8-28A2-4BB2-A5A7-4DDAA4A231D1}" destId="{CB5DAFBA-27C0-4D8A-AE32-782444170401}" srcOrd="2" destOrd="0" presId="urn:microsoft.com/office/officeart/2005/8/layout/lProcess2"/>
    <dgm:cxn modelId="{F73F3ABF-78F6-47C2-A9A3-1181942931EB}" type="presParOf" srcId="{C73FE255-4A66-43EE-80DE-8EDE54880EF8}" destId="{9746FAAC-00DE-4F0F-90E7-F32ACDB68FF8}" srcOrd="3" destOrd="0" presId="urn:microsoft.com/office/officeart/2005/8/layout/lProcess2"/>
    <dgm:cxn modelId="{9BC1372E-104F-444C-8130-AB0A58A61A01}" type="presParOf" srcId="{C73FE255-4A66-43EE-80DE-8EDE54880EF8}" destId="{929E412A-C2AC-416D-B529-B9BF0FDD272E}" srcOrd="4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79103846-88C6-424E-A5BA-F4A825B32B20}" type="presParOf" srcId="{57344207-3CFB-49ED-B901-7A9A1FEA17B8}" destId="{C7D57BC3-E152-405E-BF39-68B6C7A68D6C}" srcOrd="0" destOrd="0" presId="urn:microsoft.com/office/officeart/2005/8/layout/lProcess2"/>
    <dgm:cxn modelId="{CD4F24FF-48DF-48F8-B7D0-1CFFDA696C49}" type="presParOf" srcId="{57344207-3CFB-49ED-B901-7A9A1FEA17B8}" destId="{714D2161-4161-4887-B8BE-649239385616}" srcOrd="1" destOrd="0" presId="urn:microsoft.com/office/officeart/2005/8/layout/lProcess2"/>
    <dgm:cxn modelId="{1E6B3B7C-DE5A-4264-95E6-C359F1FCAB52}" type="presParOf" srcId="{57344207-3CFB-49ED-B901-7A9A1FEA17B8}" destId="{57ACFAE8-D60F-4F0D-AF42-C22D647803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After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Mark tests complete</a:t>
          </a:r>
        </a:p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Fill in Not Tested codes</a:t>
          </a:r>
        </a:p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Void tests</a:t>
          </a:r>
        </a:p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Stop PAN Sessions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81DB4D89-84F6-41A1-9943-650EE63CE846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 stop PAN Sessions, but all PAN users have access to this. The other tasks should be completed by principals/test coordinators. </a:t>
          </a:r>
        </a:p>
      </dgm:t>
    </dgm:pt>
    <dgm:pt modelId="{23538513-1DE5-4746-8911-2CFB2B25F449}" type="parTrans" cxnId="{6253B43D-9268-400F-88D4-0041D30717B3}">
      <dgm:prSet/>
      <dgm:spPr/>
      <dgm:t>
        <a:bodyPr/>
        <a:lstStyle/>
        <a:p>
          <a:endParaRPr lang="en-US"/>
        </a:p>
      </dgm:t>
    </dgm:pt>
    <dgm:pt modelId="{4C40BE5B-5BD0-447C-B15D-A9AE13CDF37B}" type="sibTrans" cxnId="{6253B43D-9268-400F-88D4-0041D30717B3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0" presStyleCnt="1" custScaleY="83120" custLinFactNeighborX="-14603" custLinFactNeighborY="1104"/>
      <dgm:spPr/>
    </dgm:pt>
    <dgm:pt modelId="{B55CEA90-8E65-4527-9D13-B43FCD0FB2BB}" type="pres">
      <dgm:prSet presAssocID="{90CC34D7-89AC-4298-97EE-075ED13DD0C3}" presName="textNode" presStyleLbl="bgShp" presStyleIdx="0" presStyleCnt="1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0" presStyleCnt="2" custScaleY="84987" custLinFactNeighborX="-711" custLinFactNeighborY="-15873">
        <dgm:presLayoutVars>
          <dgm:bulletEnabled val="1"/>
        </dgm:presLayoutVars>
      </dgm:prSet>
      <dgm:spPr/>
    </dgm:pt>
    <dgm:pt modelId="{217BC405-B8DA-42FC-A0E0-504B633AFDDE}" type="pres">
      <dgm:prSet presAssocID="{22FEAA27-1C29-4FBB-A326-5682276014D9}" presName="aSpace2" presStyleCnt="0"/>
      <dgm:spPr/>
    </dgm:pt>
    <dgm:pt modelId="{62CE904F-0D78-40AA-A0B3-2A4CDDD59C59}" type="pres">
      <dgm:prSet presAssocID="{81DB4D89-84F6-41A1-9943-650EE63CE846}" presName="childNode" presStyleLbl="node1" presStyleIdx="1" presStyleCnt="2" custScaleY="43601" custLinFactNeighborX="-711" custLinFactNeighborY="-82591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6253B43D-9268-400F-88D4-0041D30717B3}" srcId="{90CC34D7-89AC-4298-97EE-075ED13DD0C3}" destId="{81DB4D89-84F6-41A1-9943-650EE63CE846}" srcOrd="1" destOrd="0" parTransId="{23538513-1DE5-4746-8911-2CFB2B25F449}" sibTransId="{4C40BE5B-5BD0-447C-B15D-A9AE13CDF37B}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514CC3C0-2960-496C-8842-535BED4608F2}" type="presOf" srcId="{81DB4D89-84F6-41A1-9943-650EE63CE846}" destId="{62CE904F-0D78-40AA-A0B3-2A4CDDD59C59}" srcOrd="0" destOrd="0" presId="urn:microsoft.com/office/officeart/2005/8/layout/lProcess2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0" destOrd="0" parTransId="{7CF0D474-7918-4779-B202-B8A4C8FC2EB1}" sibTransId="{7CCB1F48-05BC-473A-A742-AC89A45BABFC}"/>
    <dgm:cxn modelId="{D9536390-5532-4AA4-B59C-C36EECA22FBF}" type="presParOf" srcId="{C73FE255-4A66-43EE-80DE-8EDE54880EF8}" destId="{887F456C-29CF-4B80-848B-C6ADCED76203}" srcOrd="0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00DE4AA3-8996-4A78-85AA-63851ED6470A}" type="presParOf" srcId="{6919347C-7CC2-41C1-BF86-7F641C325F24}" destId="{217BC405-B8DA-42FC-A0E0-504B633AFDDE}" srcOrd="1" destOrd="0" presId="urn:microsoft.com/office/officeart/2005/8/layout/lProcess2"/>
    <dgm:cxn modelId="{725341AD-CD1C-4634-9FEE-58D553F23D89}" type="presParOf" srcId="{6919347C-7CC2-41C1-BF86-7F641C325F24}" destId="{62CE904F-0D78-40AA-A0B3-2A4CDDD59C5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Start PAN Sessions 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6764CA58-F75B-4663-ABC7-1D50085566DB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</a:p>
      </dgm:t>
    </dgm:pt>
    <dgm:pt modelId="{9CA78F52-854A-491D-90F6-60CDBAEBED0F}" type="parTrans" cxnId="{EC4F3C5C-D89A-4FAD-8A05-C7D255324251}">
      <dgm:prSet/>
      <dgm:spPr/>
      <dgm:t>
        <a:bodyPr/>
        <a:lstStyle/>
        <a:p>
          <a:endParaRPr lang="en-US"/>
        </a:p>
      </dgm:t>
    </dgm:pt>
    <dgm:pt modelId="{41BADB70-C935-47A6-A28D-BCB9AE8E62D8}" type="sibTrans" cxnId="{EC4F3C5C-D89A-4FAD-8A05-C7D255324251}">
      <dgm:prSet/>
      <dgm:spPr/>
      <dgm:t>
        <a:bodyPr/>
        <a:lstStyle/>
        <a:p>
          <a:endParaRPr lang="en-US"/>
        </a:p>
      </dgm:t>
    </dgm:pt>
    <dgm:pt modelId="{1A723B7C-74B7-47E1-8128-B2C6E082BA53}">
      <dgm:prSet/>
      <dgm:spPr>
        <a:solidFill>
          <a:srgbClr val="CCCED4"/>
        </a:solidFill>
      </dgm:spPr>
      <dgm:t>
        <a:bodyPr/>
        <a:lstStyle/>
        <a:p>
          <a:r>
            <a: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gm:t>
    </dgm:pt>
    <dgm:pt modelId="{29D65279-5FCE-4607-ADE3-D3FA2A4D9608}" type="parTrans" cxnId="{D82E5099-BC09-49F0-8E4A-A42F1497F17B}">
      <dgm:prSet/>
      <dgm:spPr/>
      <dgm:t>
        <a:bodyPr/>
        <a:lstStyle/>
        <a:p>
          <a:endParaRPr lang="en-US"/>
        </a:p>
      </dgm:t>
    </dgm:pt>
    <dgm:pt modelId="{C71C78B3-348D-47C7-A632-35F7133BB93B}" type="sibTrans" cxnId="{D82E5099-BC09-49F0-8E4A-A42F1497F17B}">
      <dgm:prSet/>
      <dgm:spPr/>
      <dgm:t>
        <a:bodyPr/>
        <a:lstStyle/>
        <a:p>
          <a:endParaRPr lang="en-US"/>
        </a:p>
      </dgm:t>
    </dgm:pt>
    <dgm:pt modelId="{9C2DFADA-7957-4FDA-AD8E-A90B080C8152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Verify that students have the correct test forms, including accommodations</a:t>
          </a:r>
        </a:p>
      </dgm:t>
    </dgm:pt>
    <dgm:pt modelId="{650876B8-C7E5-4699-BB2F-1AC11B37C16C}" type="parTrans" cxnId="{169554D0-50C4-4AAA-98DE-23179635A533}">
      <dgm:prSet/>
      <dgm:spPr/>
      <dgm:t>
        <a:bodyPr/>
        <a:lstStyle/>
        <a:p>
          <a:endParaRPr lang="en-US"/>
        </a:p>
      </dgm:t>
    </dgm:pt>
    <dgm:pt modelId="{A41607D6-C665-4E8D-BCA8-9DA948D7CFF8}" type="sibTrans" cxnId="{169554D0-50C4-4AAA-98DE-23179635A533}">
      <dgm:prSet/>
      <dgm:spPr/>
      <dgm:t>
        <a:bodyPr/>
        <a:lstStyle/>
        <a:p>
          <a:endParaRPr lang="en-US"/>
        </a:p>
      </dgm:t>
    </dgm:pt>
    <dgm:pt modelId="{8FEB9FD2-7D87-4B5F-BBE6-93E6D5D63141}">
      <dgm:prSet phldrT="[Text]" custT="1"/>
      <dgm:spPr>
        <a:solidFill>
          <a:srgbClr val="203B6A"/>
        </a:solidFill>
      </dgm:spPr>
      <dgm:t>
        <a:bodyPr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Note that this should be done after Sessions have been prepared. </a:t>
          </a:r>
        </a:p>
      </dgm:t>
    </dgm:pt>
    <dgm:pt modelId="{9EF6762A-8DFE-439C-AF87-FB631081595B}" type="parTrans" cxnId="{2C8AF864-2789-4EF1-873C-5000A770F62B}">
      <dgm:prSet/>
      <dgm:spPr/>
      <dgm:t>
        <a:bodyPr/>
        <a:lstStyle/>
        <a:p>
          <a:endParaRPr lang="en-US"/>
        </a:p>
      </dgm:t>
    </dgm:pt>
    <dgm:pt modelId="{9F31181B-044A-46B9-AB44-CC3C40A46051}" type="sibTrans" cxnId="{2C8AF864-2789-4EF1-873C-5000A770F62B}">
      <dgm:prSet/>
      <dgm:spPr/>
      <dgm:t>
        <a:bodyPr/>
        <a:lstStyle/>
        <a:p>
          <a:endParaRPr lang="en-US"/>
        </a:p>
      </dgm:t>
    </dgm:pt>
    <dgm:pt modelId="{30168D2F-E7FD-4DC1-AB13-D9287234C27B}">
      <dgm:prSet custT="1"/>
      <dgm:spPr>
        <a:solidFill>
          <a:srgbClr val="203B6A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Distribute testing tickets to students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Monitor students in PAN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Resume students who exit TestNav unexpectedly</a:t>
          </a:r>
        </a:p>
      </dgm:t>
    </dgm:pt>
    <dgm:pt modelId="{3A5C8151-2B99-4E10-A394-A653AE83C67F}" type="parTrans" cxnId="{20A90559-4EFE-44F8-8EAA-6FD21D40A248}">
      <dgm:prSet/>
      <dgm:spPr/>
      <dgm:t>
        <a:bodyPr/>
        <a:lstStyle/>
        <a:p>
          <a:endParaRPr lang="en-US"/>
        </a:p>
      </dgm:t>
    </dgm:pt>
    <dgm:pt modelId="{5A32C67C-5968-4419-9684-6EFBD72F38AA}" type="sibTrans" cxnId="{20A90559-4EFE-44F8-8EAA-6FD21D40A248}">
      <dgm:prSet/>
      <dgm:spPr/>
      <dgm:t>
        <a:bodyPr/>
        <a:lstStyle/>
        <a:p>
          <a:endParaRPr lang="en-US"/>
        </a:p>
      </dgm:t>
    </dgm:pt>
    <dgm:pt modelId="{3E603FC3-CB35-46B5-82CA-7783F7908AA5}">
      <dgm:prSet custT="1"/>
      <dgm:spPr>
        <a:solidFill>
          <a:srgbClr val="203B6A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gm:t>
    </dgm:pt>
    <dgm:pt modelId="{F9DF2AA7-6F37-427A-9F8C-B3FFC4A3C455}" type="parTrans" cxnId="{8A1B6269-FD2D-4B47-A7CD-FE136D0FD38E}">
      <dgm:prSet/>
      <dgm:spPr/>
      <dgm:t>
        <a:bodyPr/>
        <a:lstStyle/>
        <a:p>
          <a:endParaRPr lang="en-US"/>
        </a:p>
      </dgm:t>
    </dgm:pt>
    <dgm:pt modelId="{C1F47539-BF28-4741-B8D6-21BA1D54E91E}" type="sibTrans" cxnId="{8A1B6269-FD2D-4B47-A7CD-FE136D0FD38E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0" presStyleCnt="3"/>
      <dgm:spPr/>
    </dgm:pt>
    <dgm:pt modelId="{F19ACDAE-4442-4938-B4E1-1C4363CD9C08}" type="pres">
      <dgm:prSet presAssocID="{C9D3C74F-6799-44EE-9F2D-6652B06CE892}" presName="textNode" presStyleLbl="bgShp" presStyleIdx="0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D320A643-3A9C-40E6-8C95-D5B771205F5A}" type="pres">
      <dgm:prSet presAssocID="{9C2DFADA-7957-4FDA-AD8E-A90B080C8152}" presName="childNode" presStyleLbl="node1" presStyleIdx="0" presStyleCnt="6" custScaleY="158730">
        <dgm:presLayoutVars>
          <dgm:bulletEnabled val="1"/>
        </dgm:presLayoutVars>
      </dgm:prSet>
      <dgm:spPr/>
    </dgm:pt>
    <dgm:pt modelId="{C042A297-3D60-40A5-BD7E-92564E3FBE8B}" type="pres">
      <dgm:prSet presAssocID="{9C2DFADA-7957-4FDA-AD8E-A90B080C8152}" presName="aSpace2" presStyleCnt="0"/>
      <dgm:spPr/>
    </dgm:pt>
    <dgm:pt modelId="{78AD38CB-CA6A-4EE5-822D-34632573BB25}" type="pres">
      <dgm:prSet presAssocID="{8FEB9FD2-7D87-4B5F-BBE6-93E6D5D63141}" presName="childNode" presStyleLbl="node1" presStyleIdx="1" presStyleCnt="6">
        <dgm:presLayoutVars>
          <dgm:bulletEnabled val="1"/>
        </dgm:presLayoutVars>
      </dgm:prSet>
      <dgm:spPr/>
    </dgm:pt>
    <dgm:pt modelId="{93F5F1C7-6A4B-4C7F-A7D0-CDD7754818A4}" type="pres">
      <dgm:prSet presAssocID="{C9D3C74F-6799-44EE-9F2D-6652B06CE892}" presName="aSpace" presStyleCnt="0"/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1" presStyleCnt="3"/>
      <dgm:spPr/>
    </dgm:pt>
    <dgm:pt modelId="{B55CEA90-8E65-4527-9D13-B43FCD0FB2BB}" type="pres">
      <dgm:prSet presAssocID="{90CC34D7-89AC-4298-97EE-075ED13DD0C3}" presName="textNode" presStyleLbl="bgShp" presStyleIdx="1" presStyleCnt="3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2" presStyleCnt="6">
        <dgm:presLayoutVars>
          <dgm:bulletEnabled val="1"/>
        </dgm:presLayoutVars>
      </dgm:prSet>
      <dgm:spPr/>
    </dgm:pt>
    <dgm:pt modelId="{F787FD1A-2529-4E25-AB49-68EC80E4CD50}" type="pres">
      <dgm:prSet presAssocID="{22FEAA27-1C29-4FBB-A326-5682276014D9}" presName="aSpace2" presStyleCnt="0"/>
      <dgm:spPr/>
    </dgm:pt>
    <dgm:pt modelId="{74732566-C1BB-4C53-89CD-94F6C829FDFE}" type="pres">
      <dgm:prSet presAssocID="{6764CA58-F75B-4663-ABC7-1D50085566DB}" presName="childNode" presStyleLbl="node1" presStyleIdx="3" presStyleCnt="6" custLinFactNeighborX="777" custLinFactNeighborY="-8625">
        <dgm:presLayoutVars>
          <dgm:bulletEnabled val="1"/>
        </dgm:presLayoutVars>
      </dgm:prSet>
      <dgm:spPr/>
    </dgm:pt>
    <dgm:pt modelId="{6021C77A-4727-4901-BDC0-9816FCDB8CF6}" type="pres">
      <dgm:prSet presAssocID="{90CC34D7-89AC-4298-97EE-075ED13DD0C3}" presName="aSpace" presStyleCnt="0"/>
      <dgm:spPr/>
    </dgm:pt>
    <dgm:pt modelId="{89ABB06F-89DC-451B-B77D-EB5DAF691EAB}" type="pres">
      <dgm:prSet presAssocID="{1A723B7C-74B7-47E1-8128-B2C6E082BA53}" presName="compNode" presStyleCnt="0"/>
      <dgm:spPr/>
    </dgm:pt>
    <dgm:pt modelId="{FED935C3-B61F-4F37-A61E-FC12A96BB539}" type="pres">
      <dgm:prSet presAssocID="{1A723B7C-74B7-47E1-8128-B2C6E082BA53}" presName="aNode" presStyleLbl="bgShp" presStyleIdx="2" presStyleCnt="3" custLinFactNeighborX="38" custLinFactNeighborY="-1906"/>
      <dgm:spPr/>
    </dgm:pt>
    <dgm:pt modelId="{06736ED1-6867-457A-ADD4-E5232A93ED82}" type="pres">
      <dgm:prSet presAssocID="{1A723B7C-74B7-47E1-8128-B2C6E082BA53}" presName="textNode" presStyleLbl="bgShp" presStyleIdx="2" presStyleCnt="3"/>
      <dgm:spPr/>
    </dgm:pt>
    <dgm:pt modelId="{D885D4BB-7294-4003-B586-58F1E722FAB8}" type="pres">
      <dgm:prSet presAssocID="{1A723B7C-74B7-47E1-8128-B2C6E082BA53}" presName="compChildNode" presStyleCnt="0"/>
      <dgm:spPr/>
    </dgm:pt>
    <dgm:pt modelId="{766979A6-07D4-43D6-977C-B2EC184290FD}" type="pres">
      <dgm:prSet presAssocID="{1A723B7C-74B7-47E1-8128-B2C6E082BA53}" presName="theInnerList" presStyleCnt="0"/>
      <dgm:spPr/>
    </dgm:pt>
    <dgm:pt modelId="{DA40E540-4944-42F8-8D3B-5AB6029BBBEC}" type="pres">
      <dgm:prSet presAssocID="{30168D2F-E7FD-4DC1-AB13-D9287234C27B}" presName="childNode" presStyleLbl="node1" presStyleIdx="4" presStyleCnt="6" custScaleX="105218" custScaleY="2000000" custLinFactY="-277359" custLinFactNeighborX="1712" custLinFactNeighborY="-300000">
        <dgm:presLayoutVars>
          <dgm:bulletEnabled val="1"/>
        </dgm:presLayoutVars>
      </dgm:prSet>
      <dgm:spPr/>
    </dgm:pt>
    <dgm:pt modelId="{D087C6B3-B0C9-4C5C-8F09-28855D17ABB7}" type="pres">
      <dgm:prSet presAssocID="{30168D2F-E7FD-4DC1-AB13-D9287234C27B}" presName="aSpace2" presStyleCnt="0"/>
      <dgm:spPr/>
    </dgm:pt>
    <dgm:pt modelId="{04971821-4853-4F12-8FFF-D23A707D5EE2}" type="pres">
      <dgm:prSet presAssocID="{3E603FC3-CB35-46B5-82CA-7783F7908AA5}" presName="childNode" presStyleLbl="node1" presStyleIdx="5" presStyleCnt="6" custScaleX="104139" custScaleY="1012807" custLinFactY="-105827" custLinFactNeighborX="2424" custLinFactNeighborY="-200000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2B8E3429-5ACF-43E1-B547-1C0591335E2A}" type="presOf" srcId="{30168D2F-E7FD-4DC1-AB13-D9287234C27B}" destId="{DA40E540-4944-42F8-8D3B-5AB6029BBBEC}" srcOrd="0" destOrd="0" presId="urn:microsoft.com/office/officeart/2005/8/layout/lProcess2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20A90559-4EFE-44F8-8EAA-6FD21D40A248}" srcId="{1A723B7C-74B7-47E1-8128-B2C6E082BA53}" destId="{30168D2F-E7FD-4DC1-AB13-D9287234C27B}" srcOrd="0" destOrd="0" parTransId="{3A5C8151-2B99-4E10-A394-A653AE83C67F}" sibTransId="{5A32C67C-5968-4419-9684-6EFBD72F38AA}"/>
    <dgm:cxn modelId="{EC4F3C5C-D89A-4FAD-8A05-C7D255324251}" srcId="{90CC34D7-89AC-4298-97EE-075ED13DD0C3}" destId="{6764CA58-F75B-4663-ABC7-1D50085566DB}" srcOrd="1" destOrd="0" parTransId="{9CA78F52-854A-491D-90F6-60CDBAEBED0F}" sibTransId="{41BADB70-C935-47A6-A28D-BCB9AE8E62D8}"/>
    <dgm:cxn modelId="{2C8AF864-2789-4EF1-873C-5000A770F62B}" srcId="{C9D3C74F-6799-44EE-9F2D-6652B06CE892}" destId="{8FEB9FD2-7D87-4B5F-BBE6-93E6D5D63141}" srcOrd="1" destOrd="0" parTransId="{9EF6762A-8DFE-439C-AF87-FB631081595B}" sibTransId="{9F31181B-044A-46B9-AB44-CC3C40A46051}"/>
    <dgm:cxn modelId="{99218968-30C0-46C6-A6E4-4A7159FE7F14}" type="presOf" srcId="{9C2DFADA-7957-4FDA-AD8E-A90B080C8152}" destId="{D320A643-3A9C-40E6-8C95-D5B771205F5A}" srcOrd="0" destOrd="0" presId="urn:microsoft.com/office/officeart/2005/8/layout/lProcess2"/>
    <dgm:cxn modelId="{8A1B6269-FD2D-4B47-A7CD-FE136D0FD38E}" srcId="{1A723B7C-74B7-47E1-8128-B2C6E082BA53}" destId="{3E603FC3-CB35-46B5-82CA-7783F7908AA5}" srcOrd="1" destOrd="0" parTransId="{F9DF2AA7-6F37-427A-9F8C-B3FFC4A3C455}" sibTransId="{C1F47539-BF28-4741-B8D6-21BA1D54E91E}"/>
    <dgm:cxn modelId="{7F6F9E6D-23F7-4225-847A-09E532040784}" type="presOf" srcId="{1A723B7C-74B7-47E1-8128-B2C6E082BA53}" destId="{FED935C3-B61F-4F37-A61E-FC12A96BB539}" srcOrd="0" destOrd="0" presId="urn:microsoft.com/office/officeart/2005/8/layout/lProcess2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73506A8E-69FA-4364-B1F3-DE8DE3A456CE}" type="presOf" srcId="{8FEB9FD2-7D87-4B5F-BBE6-93E6D5D63141}" destId="{78AD38CB-CA6A-4EE5-822D-34632573BB25}" srcOrd="0" destOrd="0" presId="urn:microsoft.com/office/officeart/2005/8/layout/lProcess2"/>
    <dgm:cxn modelId="{F0732891-B37A-43C6-8C5F-DE2C5E1C9D1E}" type="presOf" srcId="{3E603FC3-CB35-46B5-82CA-7783F7908AA5}" destId="{04971821-4853-4F12-8FFF-D23A707D5EE2}" srcOrd="0" destOrd="0" presId="urn:microsoft.com/office/officeart/2005/8/layout/lProcess2"/>
    <dgm:cxn modelId="{E8A0BF98-F98E-4908-B0B6-F8E0524DA97B}" type="presOf" srcId="{6764CA58-F75B-4663-ABC7-1D50085566DB}" destId="{74732566-C1BB-4C53-89CD-94F6C829FDFE}" srcOrd="0" destOrd="0" presId="urn:microsoft.com/office/officeart/2005/8/layout/lProcess2"/>
    <dgm:cxn modelId="{D82E5099-BC09-49F0-8E4A-A42F1497F17B}" srcId="{EBE35D9B-051D-4DD1-8ADE-107CFB18F803}" destId="{1A723B7C-74B7-47E1-8128-B2C6E082BA53}" srcOrd="2" destOrd="0" parTransId="{29D65279-5FCE-4607-ADE3-D3FA2A4D9608}" sibTransId="{C71C78B3-348D-47C7-A632-35F7133BB93B}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169554D0-50C4-4AAA-98DE-23179635A533}" srcId="{C9D3C74F-6799-44EE-9F2D-6652B06CE892}" destId="{9C2DFADA-7957-4FDA-AD8E-A90B080C8152}" srcOrd="0" destOrd="0" parTransId="{650876B8-C7E5-4699-BB2F-1AC11B37C16C}" sibTransId="{A41607D6-C665-4E8D-BCA8-9DA948D7CFF8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0" destOrd="0" parTransId="{992C9E23-76FF-4BD7-86B1-74E05B950819}" sibTransId="{A04A7728-9575-474D-A643-D9DDCFD9FA53}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1" destOrd="0" parTransId="{7CF0D474-7918-4779-B202-B8A4C8FC2EB1}" sibTransId="{7CCB1F48-05BC-473A-A742-AC89A45BABFC}"/>
    <dgm:cxn modelId="{9C8CFFFE-0CDE-4BD9-A5DB-7304CA5D8F17}" type="presOf" srcId="{1A723B7C-74B7-47E1-8128-B2C6E082BA53}" destId="{06736ED1-6867-457A-ADD4-E5232A93ED82}" srcOrd="1" destOrd="0" presId="urn:microsoft.com/office/officeart/2005/8/layout/lProcess2"/>
    <dgm:cxn modelId="{9BC1372E-104F-444C-8130-AB0A58A61A01}" type="presParOf" srcId="{C73FE255-4A66-43EE-80DE-8EDE54880EF8}" destId="{929E412A-C2AC-416D-B529-B9BF0FDD272E}" srcOrd="0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E923E9F0-A6C3-414E-825A-1F0617FEBD0D}" type="presParOf" srcId="{57344207-3CFB-49ED-B901-7A9A1FEA17B8}" destId="{D320A643-3A9C-40E6-8C95-D5B771205F5A}" srcOrd="0" destOrd="0" presId="urn:microsoft.com/office/officeart/2005/8/layout/lProcess2"/>
    <dgm:cxn modelId="{3F6D6499-60BA-4409-94FE-6509A6558653}" type="presParOf" srcId="{57344207-3CFB-49ED-B901-7A9A1FEA17B8}" destId="{C042A297-3D60-40A5-BD7E-92564E3FBE8B}" srcOrd="1" destOrd="0" presId="urn:microsoft.com/office/officeart/2005/8/layout/lProcess2"/>
    <dgm:cxn modelId="{172B7BAF-307F-48D3-9533-32432BA88CFC}" type="presParOf" srcId="{57344207-3CFB-49ED-B901-7A9A1FEA17B8}" destId="{78AD38CB-CA6A-4EE5-822D-34632573BB25}" srcOrd="2" destOrd="0" presId="urn:microsoft.com/office/officeart/2005/8/layout/lProcess2"/>
    <dgm:cxn modelId="{C4711F3D-6B63-4163-A7F8-ADC58734C58A}" type="presParOf" srcId="{C73FE255-4A66-43EE-80DE-8EDE54880EF8}" destId="{93F5F1C7-6A4B-4C7F-A7D0-CDD7754818A4}" srcOrd="1" destOrd="0" presId="urn:microsoft.com/office/officeart/2005/8/layout/lProcess2"/>
    <dgm:cxn modelId="{D9536390-5532-4AA4-B59C-C36EECA22FBF}" type="presParOf" srcId="{C73FE255-4A66-43EE-80DE-8EDE54880EF8}" destId="{887F456C-29CF-4B80-848B-C6ADCED76203}" srcOrd="2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EE0797D1-1450-4223-8CAD-52DA235E5A4B}" type="presParOf" srcId="{6919347C-7CC2-41C1-BF86-7F641C325F24}" destId="{F787FD1A-2529-4E25-AB49-68EC80E4CD50}" srcOrd="1" destOrd="0" presId="urn:microsoft.com/office/officeart/2005/8/layout/lProcess2"/>
    <dgm:cxn modelId="{38A0CF0A-6C03-4DFA-9EA8-BCEF234C8D6B}" type="presParOf" srcId="{6919347C-7CC2-41C1-BF86-7F641C325F24}" destId="{74732566-C1BB-4C53-89CD-94F6C829FDFE}" srcOrd="2" destOrd="0" presId="urn:microsoft.com/office/officeart/2005/8/layout/lProcess2"/>
    <dgm:cxn modelId="{D2A55359-C12A-4D7D-9204-0266DCA6E9D9}" type="presParOf" srcId="{C73FE255-4A66-43EE-80DE-8EDE54880EF8}" destId="{6021C77A-4727-4901-BDC0-9816FCDB8CF6}" srcOrd="3" destOrd="0" presId="urn:microsoft.com/office/officeart/2005/8/layout/lProcess2"/>
    <dgm:cxn modelId="{136362F0-EE73-471C-AFA9-1CE8DDB1A525}" type="presParOf" srcId="{C73FE255-4A66-43EE-80DE-8EDE54880EF8}" destId="{89ABB06F-89DC-451B-B77D-EB5DAF691EAB}" srcOrd="4" destOrd="0" presId="urn:microsoft.com/office/officeart/2005/8/layout/lProcess2"/>
    <dgm:cxn modelId="{62030D0C-4F56-4967-AE67-13F576B40E66}" type="presParOf" srcId="{89ABB06F-89DC-451B-B77D-EB5DAF691EAB}" destId="{FED935C3-B61F-4F37-A61E-FC12A96BB539}" srcOrd="0" destOrd="0" presId="urn:microsoft.com/office/officeart/2005/8/layout/lProcess2"/>
    <dgm:cxn modelId="{F74289A3-27AF-48AD-B765-5F5403958A57}" type="presParOf" srcId="{89ABB06F-89DC-451B-B77D-EB5DAF691EAB}" destId="{06736ED1-6867-457A-ADD4-E5232A93ED82}" srcOrd="1" destOrd="0" presId="urn:microsoft.com/office/officeart/2005/8/layout/lProcess2"/>
    <dgm:cxn modelId="{01C04D63-72DD-4A51-9656-E82C781BA785}" type="presParOf" srcId="{89ABB06F-89DC-451B-B77D-EB5DAF691EAB}" destId="{D885D4BB-7294-4003-B586-58F1E722FAB8}" srcOrd="2" destOrd="0" presId="urn:microsoft.com/office/officeart/2005/8/layout/lProcess2"/>
    <dgm:cxn modelId="{78AB28D8-977A-47B0-BC7F-BC591A239EA8}" type="presParOf" srcId="{D885D4BB-7294-4003-B586-58F1E722FAB8}" destId="{766979A6-07D4-43D6-977C-B2EC184290FD}" srcOrd="0" destOrd="0" presId="urn:microsoft.com/office/officeart/2005/8/layout/lProcess2"/>
    <dgm:cxn modelId="{A6FCE48B-C91C-47F1-A40A-F772AA8C66A4}" type="presParOf" srcId="{766979A6-07D4-43D6-977C-B2EC184290FD}" destId="{DA40E540-4944-42F8-8D3B-5AB6029BBBEC}" srcOrd="0" destOrd="0" presId="urn:microsoft.com/office/officeart/2005/8/layout/lProcess2"/>
    <dgm:cxn modelId="{53969A22-149D-4AA4-B3EC-FD9E98DD1A54}" type="presParOf" srcId="{766979A6-07D4-43D6-977C-B2EC184290FD}" destId="{D087C6B3-B0C9-4C5C-8F09-28855D17ABB7}" srcOrd="1" destOrd="0" presId="urn:microsoft.com/office/officeart/2005/8/layout/lProcess2"/>
    <dgm:cxn modelId="{FB047148-CAA5-429C-BBDC-F02F072701ED}" type="presParOf" srcId="{766979A6-07D4-43D6-977C-B2EC184290FD}" destId="{04971821-4853-4F12-8FFF-D23A707D5E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968B-E3BF-4A7A-A8CA-E0E07D5C7112}">
      <dsp:nvSpPr>
        <dsp:cNvPr id="0" name=""/>
        <dsp:cNvSpPr/>
      </dsp:nvSpPr>
      <dsp:spPr>
        <a:xfrm>
          <a:off x="0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9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Now</a:t>
          </a:r>
        </a:p>
      </dsp:txBody>
      <dsp:txXfrm>
        <a:off x="0" y="0"/>
        <a:ext cx="3608539" cy="1514951"/>
      </dsp:txXfrm>
    </dsp:sp>
    <dsp:sp modelId="{B46ABF52-564A-4912-A352-C8D75C06C2B3}">
      <dsp:nvSpPr>
        <dsp:cNvPr id="0" name=""/>
        <dsp:cNvSpPr/>
      </dsp:nvSpPr>
      <dsp:spPr>
        <a:xfrm>
          <a:off x="78047" y="1380321"/>
          <a:ext cx="3520981" cy="2412110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Continue to update student info in PAN (SR/PNP)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Conduct Preliminary System Test/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Infr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. Trial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Enrollment Transfer Work Requests (as needed)</a:t>
          </a:r>
        </a:p>
      </dsp:txBody>
      <dsp:txXfrm>
        <a:off x="148695" y="1450969"/>
        <a:ext cx="3379685" cy="2270814"/>
      </dsp:txXfrm>
    </dsp:sp>
    <dsp:sp modelId="{DF196DF8-2B66-418A-91EB-2A224C8A3F35}">
      <dsp:nvSpPr>
        <dsp:cNvPr id="0" name=""/>
        <dsp:cNvSpPr/>
      </dsp:nvSpPr>
      <dsp:spPr>
        <a:xfrm>
          <a:off x="293304" y="3964115"/>
          <a:ext cx="3105133" cy="850868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See </a:t>
          </a:r>
          <a:r>
            <a:rPr lang="en-US" sz="2000" b="1" kern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recommended dates</a:t>
          </a:r>
          <a:r>
            <a:rPr lang="en-US" sz="2000" b="1" kern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for Infrastructure Trial</a:t>
          </a:r>
          <a:endParaRPr lang="en-US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225" y="3989036"/>
        <a:ext cx="3055291" cy="801026"/>
      </dsp:txXfrm>
    </dsp:sp>
    <dsp:sp modelId="{43237A7C-F3A8-4024-8664-D74DA0D9FBD4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sp:txBody>
      <dsp:txXfrm>
        <a:off x="3880567" y="0"/>
        <a:ext cx="3608539" cy="1514951"/>
      </dsp:txXfrm>
    </dsp:sp>
    <dsp:sp modelId="{9E5E75BA-1DD5-418A-B210-EF2268262C28}">
      <dsp:nvSpPr>
        <dsp:cNvPr id="0" name=""/>
        <dsp:cNvSpPr/>
      </dsp:nvSpPr>
      <dsp:spPr>
        <a:xfrm>
          <a:off x="3941234" y="1486616"/>
          <a:ext cx="3487205" cy="1692284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Create PAN Sessions and add students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Verify accommodations in PAN</a:t>
          </a:r>
        </a:p>
      </dsp:txBody>
      <dsp:txXfrm>
        <a:off x="3990799" y="1536181"/>
        <a:ext cx="3388075" cy="1593154"/>
      </dsp:txXfrm>
    </dsp:sp>
    <dsp:sp modelId="{CB5DAFBA-27C0-4D8A-AE32-782444170401}">
      <dsp:nvSpPr>
        <dsp:cNvPr id="0" name=""/>
        <dsp:cNvSpPr/>
      </dsp:nvSpPr>
      <dsp:spPr>
        <a:xfrm>
          <a:off x="3883050" y="3245339"/>
          <a:ext cx="3561945" cy="1545812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principals/test coordinators, but can also be done by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• District or School Test Coordinator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• Tech Coordinator</a:t>
          </a:r>
        </a:p>
      </dsp:txBody>
      <dsp:txXfrm>
        <a:off x="3928325" y="3290614"/>
        <a:ext cx="3471395" cy="1455262"/>
      </dsp:txXfrm>
    </dsp:sp>
    <dsp:sp modelId="{9338C6C0-B28C-4308-8478-594D92C5D5CB}">
      <dsp:nvSpPr>
        <dsp:cNvPr id="0" name=""/>
        <dsp:cNvSpPr/>
      </dsp:nvSpPr>
      <dsp:spPr>
        <a:xfrm>
          <a:off x="7759747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sp:txBody>
      <dsp:txXfrm>
        <a:off x="7759747" y="0"/>
        <a:ext cx="3608539" cy="1514951"/>
      </dsp:txXfrm>
    </dsp:sp>
    <dsp:sp modelId="{C7D57BC3-E152-405E-BF39-68B6C7A68D6C}">
      <dsp:nvSpPr>
        <dsp:cNvPr id="0" name=""/>
        <dsp:cNvSpPr/>
      </dsp:nvSpPr>
      <dsp:spPr>
        <a:xfrm>
          <a:off x="8120601" y="1516430"/>
          <a:ext cx="2886831" cy="1522594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Prepare PAN Sessions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Print testing tickets </a:t>
          </a:r>
        </a:p>
      </dsp:txBody>
      <dsp:txXfrm>
        <a:off x="8165196" y="1561025"/>
        <a:ext cx="2797641" cy="1433404"/>
      </dsp:txXfrm>
    </dsp:sp>
    <dsp:sp modelId="{57ACFAE8-D60F-4F0D-AF42-C22D647803DA}">
      <dsp:nvSpPr>
        <dsp:cNvPr id="0" name=""/>
        <dsp:cNvSpPr/>
      </dsp:nvSpPr>
      <dsp:spPr>
        <a:xfrm>
          <a:off x="8120601" y="3273270"/>
          <a:ext cx="2886831" cy="1522594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</a:t>
          </a:r>
          <a:b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test coordinators, but all PAN users have access to do these tasks. </a:t>
          </a:r>
        </a:p>
      </dsp:txBody>
      <dsp:txXfrm>
        <a:off x="8165196" y="3317865"/>
        <a:ext cx="2797641" cy="1433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968B-E3BF-4A7A-A8CA-E0E07D5C7112}">
      <dsp:nvSpPr>
        <dsp:cNvPr id="0" name=""/>
        <dsp:cNvSpPr/>
      </dsp:nvSpPr>
      <dsp:spPr>
        <a:xfrm>
          <a:off x="0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3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sp:txBody>
      <dsp:txXfrm>
        <a:off x="0" y="0"/>
        <a:ext cx="3608539" cy="1514951"/>
      </dsp:txXfrm>
    </dsp:sp>
    <dsp:sp modelId="{B46ABF52-564A-4912-A352-C8D75C06C2B3}">
      <dsp:nvSpPr>
        <dsp:cNvPr id="0" name=""/>
        <dsp:cNvSpPr/>
      </dsp:nvSpPr>
      <dsp:spPr>
        <a:xfrm>
          <a:off x="0" y="1513480"/>
          <a:ext cx="3520981" cy="1829736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Start PAN Sessions</a:t>
          </a:r>
        </a:p>
      </dsp:txBody>
      <dsp:txXfrm>
        <a:off x="53591" y="1567071"/>
        <a:ext cx="3413799" cy="1722554"/>
      </dsp:txXfrm>
    </dsp:sp>
    <dsp:sp modelId="{DF196DF8-2B66-418A-91EB-2A224C8A3F35}">
      <dsp:nvSpPr>
        <dsp:cNvPr id="0" name=""/>
        <dsp:cNvSpPr/>
      </dsp:nvSpPr>
      <dsp:spPr>
        <a:xfrm>
          <a:off x="293304" y="3406434"/>
          <a:ext cx="3105133" cy="1420470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908" y="3448038"/>
        <a:ext cx="3021925" cy="1337262"/>
      </dsp:txXfrm>
    </dsp:sp>
    <dsp:sp modelId="{43237A7C-F3A8-4024-8664-D74DA0D9FBD4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sp:txBody>
      <dsp:txXfrm>
        <a:off x="3880567" y="0"/>
        <a:ext cx="3608539" cy="1514951"/>
      </dsp:txXfrm>
    </dsp:sp>
    <dsp:sp modelId="{9E5E75BA-1DD5-418A-B210-EF2268262C28}">
      <dsp:nvSpPr>
        <dsp:cNvPr id="0" name=""/>
        <dsp:cNvSpPr/>
      </dsp:nvSpPr>
      <dsp:spPr>
        <a:xfrm>
          <a:off x="3941234" y="1442097"/>
          <a:ext cx="3487205" cy="1958570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Distribute testing tickets to Test Administrators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599" y="1499462"/>
        <a:ext cx="3372475" cy="1843840"/>
      </dsp:txXfrm>
    </dsp:sp>
    <dsp:sp modelId="{CB5DAFBA-27C0-4D8A-AE32-782444170401}">
      <dsp:nvSpPr>
        <dsp:cNvPr id="0" name=""/>
        <dsp:cNvSpPr/>
      </dsp:nvSpPr>
      <dsp:spPr>
        <a:xfrm>
          <a:off x="3883050" y="3516803"/>
          <a:ext cx="3561945" cy="1274193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sp:txBody>
      <dsp:txXfrm>
        <a:off x="3920370" y="3554123"/>
        <a:ext cx="3487305" cy="1199553"/>
      </dsp:txXfrm>
    </dsp:sp>
    <dsp:sp modelId="{9338C6C0-B28C-4308-8478-594D92C5D5CB}">
      <dsp:nvSpPr>
        <dsp:cNvPr id="0" name=""/>
        <dsp:cNvSpPr/>
      </dsp:nvSpPr>
      <dsp:spPr>
        <a:xfrm>
          <a:off x="7761135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During Testing</a:t>
          </a:r>
        </a:p>
      </dsp:txBody>
      <dsp:txXfrm>
        <a:off x="7761135" y="0"/>
        <a:ext cx="3608539" cy="1514951"/>
      </dsp:txXfrm>
    </dsp:sp>
    <dsp:sp modelId="{C7D57BC3-E152-405E-BF39-68B6C7A68D6C}">
      <dsp:nvSpPr>
        <dsp:cNvPr id="0" name=""/>
        <dsp:cNvSpPr/>
      </dsp:nvSpPr>
      <dsp:spPr>
        <a:xfrm>
          <a:off x="8120601" y="1516430"/>
          <a:ext cx="2886831" cy="1522595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Resolve incorrect accommodations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Manage makeup testing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Void tests as needed</a:t>
          </a:r>
        </a:p>
      </dsp:txBody>
      <dsp:txXfrm>
        <a:off x="8165196" y="1561025"/>
        <a:ext cx="2797641" cy="1433405"/>
      </dsp:txXfrm>
    </dsp:sp>
    <dsp:sp modelId="{57ACFAE8-D60F-4F0D-AF42-C22D647803DA}">
      <dsp:nvSpPr>
        <dsp:cNvPr id="0" name=""/>
        <dsp:cNvSpPr/>
      </dsp:nvSpPr>
      <dsp:spPr>
        <a:xfrm>
          <a:off x="8120601" y="3273271"/>
          <a:ext cx="2886831" cy="1522595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These tasks should be completed by principals/test coordinators.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5196" y="3317866"/>
        <a:ext cx="2797641" cy="1433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A64B2-346B-4CC8-80E4-9B77DFDB0B20}">
      <dsp:nvSpPr>
        <dsp:cNvPr id="0" name=""/>
        <dsp:cNvSpPr/>
      </dsp:nvSpPr>
      <dsp:spPr>
        <a:xfrm>
          <a:off x="0" y="395383"/>
          <a:ext cx="9436100" cy="4197424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After Testing</a:t>
          </a:r>
        </a:p>
      </dsp:txBody>
      <dsp:txXfrm>
        <a:off x="0" y="395383"/>
        <a:ext cx="9436100" cy="1259227"/>
      </dsp:txXfrm>
    </dsp:sp>
    <dsp:sp modelId="{727A9983-79C7-4F03-A54D-12C49EA13540}">
      <dsp:nvSpPr>
        <dsp:cNvPr id="0" name=""/>
        <dsp:cNvSpPr/>
      </dsp:nvSpPr>
      <dsp:spPr>
        <a:xfrm>
          <a:off x="889937" y="1373291"/>
          <a:ext cx="7548880" cy="1936925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Mark tests complete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Fill in Not Tested codes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Void tests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Stop PAN Sessions</a:t>
          </a:r>
        </a:p>
      </dsp:txBody>
      <dsp:txXfrm>
        <a:off x="946668" y="1430022"/>
        <a:ext cx="7435418" cy="1823463"/>
      </dsp:txXfrm>
    </dsp:sp>
    <dsp:sp modelId="{62CE904F-0D78-40AA-A0B3-2A4CDDD59C59}">
      <dsp:nvSpPr>
        <dsp:cNvPr id="0" name=""/>
        <dsp:cNvSpPr/>
      </dsp:nvSpPr>
      <dsp:spPr>
        <a:xfrm>
          <a:off x="889937" y="3426912"/>
          <a:ext cx="7548880" cy="993703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 stop PAN Sessions, but all PAN users have access to this. The other tasks should be completed by principals/test coordinators. </a:t>
          </a:r>
        </a:p>
      </dsp:txBody>
      <dsp:txXfrm>
        <a:off x="919042" y="3456017"/>
        <a:ext cx="7490670" cy="935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8C6C0-B28C-4308-8478-594D92C5D5CB}">
      <dsp:nvSpPr>
        <dsp:cNvPr id="0" name=""/>
        <dsp:cNvSpPr/>
      </dsp:nvSpPr>
      <dsp:spPr>
        <a:xfrm>
          <a:off x="1387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sp:txBody>
      <dsp:txXfrm>
        <a:off x="1387" y="0"/>
        <a:ext cx="3608539" cy="1514951"/>
      </dsp:txXfrm>
    </dsp:sp>
    <dsp:sp modelId="{D320A643-3A9C-40E6-8C95-D5B771205F5A}">
      <dsp:nvSpPr>
        <dsp:cNvPr id="0" name=""/>
        <dsp:cNvSpPr/>
      </dsp:nvSpPr>
      <dsp:spPr>
        <a:xfrm>
          <a:off x="362241" y="1515242"/>
          <a:ext cx="2886831" cy="1900379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Verify that students have the correct test forms, including accommodations</a:t>
          </a:r>
        </a:p>
      </dsp:txBody>
      <dsp:txXfrm>
        <a:off x="417901" y="1570902"/>
        <a:ext cx="2775511" cy="1789059"/>
      </dsp:txXfrm>
    </dsp:sp>
    <dsp:sp modelId="{78AD38CB-CA6A-4EE5-822D-34632573BB25}">
      <dsp:nvSpPr>
        <dsp:cNvPr id="0" name=""/>
        <dsp:cNvSpPr/>
      </dsp:nvSpPr>
      <dsp:spPr>
        <a:xfrm>
          <a:off x="362241" y="3599813"/>
          <a:ext cx="2886831" cy="1197240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Note that this should be done after Sessions have been prepared. </a:t>
          </a:r>
        </a:p>
      </dsp:txBody>
      <dsp:txXfrm>
        <a:off x="397307" y="3634879"/>
        <a:ext cx="2816699" cy="1127108"/>
      </dsp:txXfrm>
    </dsp:sp>
    <dsp:sp modelId="{4E7A64B2-346B-4CC8-80E4-9B77DFDB0B20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203B6A"/>
              </a:solidFill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sp:txBody>
      <dsp:txXfrm>
        <a:off x="3880567" y="0"/>
        <a:ext cx="3608539" cy="1514951"/>
      </dsp:txXfrm>
    </dsp:sp>
    <dsp:sp modelId="{727A9983-79C7-4F03-A54D-12C49EA13540}">
      <dsp:nvSpPr>
        <dsp:cNvPr id="0" name=""/>
        <dsp:cNvSpPr/>
      </dsp:nvSpPr>
      <dsp:spPr>
        <a:xfrm>
          <a:off x="4241421" y="1516430"/>
          <a:ext cx="2886831" cy="1522594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Start PAN Sessions </a:t>
          </a:r>
        </a:p>
      </dsp:txBody>
      <dsp:txXfrm>
        <a:off x="4286016" y="1561025"/>
        <a:ext cx="2797641" cy="1433404"/>
      </dsp:txXfrm>
    </dsp:sp>
    <dsp:sp modelId="{74732566-C1BB-4C53-89CD-94F6C829FDFE}">
      <dsp:nvSpPr>
        <dsp:cNvPr id="0" name=""/>
        <dsp:cNvSpPr/>
      </dsp:nvSpPr>
      <dsp:spPr>
        <a:xfrm>
          <a:off x="4263852" y="3253067"/>
          <a:ext cx="2886831" cy="1522594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</a:p>
      </dsp:txBody>
      <dsp:txXfrm>
        <a:off x="4308447" y="3297662"/>
        <a:ext cx="2797641" cy="1433404"/>
      </dsp:txXfrm>
    </dsp:sp>
    <dsp:sp modelId="{FED935C3-B61F-4F37-A61E-FC12A96BB539}">
      <dsp:nvSpPr>
        <dsp:cNvPr id="0" name=""/>
        <dsp:cNvSpPr/>
      </dsp:nvSpPr>
      <dsp:spPr>
        <a:xfrm>
          <a:off x="7761118" y="0"/>
          <a:ext cx="3608539" cy="5049837"/>
        </a:xfrm>
        <a:prstGeom prst="roundRect">
          <a:avLst>
            <a:gd name="adj" fmla="val 10000"/>
          </a:avLst>
        </a:prstGeom>
        <a:solidFill>
          <a:srgbClr val="CCCED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sp:txBody>
      <dsp:txXfrm>
        <a:off x="7761118" y="0"/>
        <a:ext cx="3608539" cy="1514951"/>
      </dsp:txXfrm>
    </dsp:sp>
    <dsp:sp modelId="{DA40E540-4944-42F8-8D3B-5AB6029BBBEC}">
      <dsp:nvSpPr>
        <dsp:cNvPr id="0" name=""/>
        <dsp:cNvSpPr/>
      </dsp:nvSpPr>
      <dsp:spPr>
        <a:xfrm>
          <a:off x="8094706" y="1164461"/>
          <a:ext cx="3037466" cy="2167694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Distribute testing tickets to students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Monitor students in PAN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Resume students who exit TestNav unexpectedly</a:t>
          </a:r>
        </a:p>
      </dsp:txBody>
      <dsp:txXfrm>
        <a:off x="8158196" y="1227951"/>
        <a:ext cx="2910486" cy="2040714"/>
      </dsp:txXfrm>
    </dsp:sp>
    <dsp:sp modelId="{04971821-4853-4F12-8FFF-D23A707D5EE2}">
      <dsp:nvSpPr>
        <dsp:cNvPr id="0" name=""/>
        <dsp:cNvSpPr/>
      </dsp:nvSpPr>
      <dsp:spPr>
        <a:xfrm>
          <a:off x="8130835" y="3551419"/>
          <a:ext cx="3006317" cy="1097727"/>
        </a:xfrm>
        <a:prstGeom prst="roundRect">
          <a:avLst>
            <a:gd name="adj" fmla="val 10000"/>
          </a:avLst>
        </a:prstGeom>
        <a:solidFill>
          <a:srgbClr val="203B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sp:txBody>
      <dsp:txXfrm>
        <a:off x="8162986" y="3583570"/>
        <a:ext cx="2942015" cy="103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8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3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31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5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46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96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47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87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41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711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8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5" r:id="rId12"/>
    <p:sldLayoutId id="2147483657" r:id="rId13"/>
    <p:sldLayoutId id="2147483654" r:id="rId14"/>
    <p:sldLayoutId id="2147483663" r:id="rId15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training/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updates.html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oe.mass.edu/mcas/testadmin/manual/PAM.pdf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assessment.pearson.com/display/PAsup/Remove+a+Student+from+a+Session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assessment.pearson.com/display/PAsup/Mark+Student+Tests+Complete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estadmin/manual/PAM.pdf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upport.assessment.pearson.com/display/PAsup/Remove+a+Student+from+a+Session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cal.html" TargetMode="External"/><Relationship Id="rId2" Type="http://schemas.openxmlformats.org/officeDocument/2006/relationships/hyperlink" Target="http://www.doe.mass.edu/mcas/testadmin/manual/PAM.pdf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epurl.com/ghSOhH" TargetMode="External"/><Relationship Id="rId5" Type="http://schemas.openxmlformats.org/officeDocument/2006/relationships/hyperlink" Target="http://www.doe.mass.edu/mcas/updates.html" TargetMode="External"/><Relationship Id="rId4" Type="http://schemas.openxmlformats.org/officeDocument/2006/relationships/hyperlink" Target="http://www.doe.mass.edu/mcas/testadmin/manual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PAsup/testing/move-a-student-test-between-sessions" TargetMode="External"/><Relationship Id="rId2" Type="http://schemas.openxmlformats.org/officeDocument/2006/relationships/hyperlink" Target="https://support.assessment.pearson.com/PAsup/testing/stop-a-sessio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upport.assessment.pearson.com/PAsup/testing/edit-student-test-details" TargetMode="External"/><Relationship Id="rId5" Type="http://schemas.openxmlformats.org/officeDocument/2006/relationships/hyperlink" Target="https://support.assessment.pearson.com/PAsup/testing/mark-student-tests-complete" TargetMode="External"/><Relationship Id="rId4" Type="http://schemas.openxmlformats.org/officeDocument/2006/relationships/hyperlink" Target="https://support.assessment.pearson.com/PAsup/testing/remove-a-student-from-a-sessio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http://mcas.pearsonsupport.com/technology-setup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mailto:mcas@mass.gov" TargetMode="Externa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CASEvents@cognia.or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resources/manuals/MS1149096_MCASgdSRPNPappA_24_WebTag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477" y="754632"/>
            <a:ext cx="6897053" cy="2448755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Tasks in </a:t>
            </a:r>
            <a:r>
              <a:rPr lang="en-US" altLang="en-US" sz="5400" dirty="0" err="1"/>
              <a:t>PearsonAccess</a:t>
            </a:r>
            <a:r>
              <a:rPr lang="en-US" altLang="en-US" sz="5400" dirty="0"/>
              <a:t> Next </a:t>
            </a:r>
            <a:br>
              <a:rPr lang="en-US" altLang="en-US" sz="5400" dirty="0"/>
            </a:br>
            <a:r>
              <a:rPr lang="en-US" altLang="en-US" sz="5400" dirty="0"/>
              <a:t>After Testing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963" y="5847111"/>
            <a:ext cx="6656124" cy="825784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The Office of Student Assessment Services</a:t>
            </a:r>
            <a:br>
              <a:rPr lang="en-US" altLang="zh-CN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March 14, 2024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Timeline of Tasks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Next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</a:t>
            </a:r>
            <a:r>
              <a:rPr lang="en-US" sz="4000" b="1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for </a:t>
            </a:r>
            <a:r>
              <a:rPr lang="en-US" sz="4000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Principals/Test Coordinators</a:t>
            </a:r>
          </a:p>
        </p:txBody>
      </p:sp>
      <p:graphicFrame>
        <p:nvGraphicFramePr>
          <p:cNvPr id="5" name="Content Placeholder 4" descr="Timeline of Tasks in PAN to Complete Before and During Testing for Principals/Test Coordinators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5546543"/>
              </p:ext>
            </p:extLst>
          </p:nvPr>
        </p:nvGraphicFramePr>
        <p:xfrm>
          <a:off x="585656" y="1252538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58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</a:t>
            </a:r>
            <a:r>
              <a:rPr lang="en-US" sz="4000" b="1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for </a:t>
            </a:r>
            <a:r>
              <a:rPr lang="en-US" sz="4000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Principals/Test Coordinators</a:t>
            </a:r>
          </a:p>
        </p:txBody>
      </p:sp>
      <p:graphicFrame>
        <p:nvGraphicFramePr>
          <p:cNvPr id="5" name="Content Placeholder 4" descr="Timeline of Tasks in PAN to Complete Before and During Testing for Principals/Test Coordinators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3906521"/>
              </p:ext>
            </p:extLst>
          </p:nvPr>
        </p:nvGraphicFramePr>
        <p:xfrm>
          <a:off x="553384" y="1241425"/>
          <a:ext cx="11369675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75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</a:t>
            </a:r>
            <a:r>
              <a:rPr lang="en-US" sz="4000" b="1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for </a:t>
            </a:r>
            <a:r>
              <a:rPr lang="en-US" sz="4000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Principals/Test Coordinators</a:t>
            </a:r>
          </a:p>
        </p:txBody>
      </p:sp>
      <p:graphicFrame>
        <p:nvGraphicFramePr>
          <p:cNvPr id="5" name="Content Placeholder 4" descr="During Testing&#10;After Testing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66423"/>
              </p:ext>
            </p:extLst>
          </p:nvPr>
        </p:nvGraphicFramePr>
        <p:xfrm>
          <a:off x="1799836" y="1230313"/>
          <a:ext cx="9436100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2DB969-C38F-4237-AA49-9338DBAED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5228" y="2709747"/>
            <a:ext cx="5185317" cy="8474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F68CA-D415-4160-9EDB-1EE475147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05815" y="4025589"/>
            <a:ext cx="3412273" cy="3902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Before and During Testing for </a:t>
            </a:r>
            <a:r>
              <a:rPr lang="en-US" sz="4000" u="sng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</a:t>
            </a:r>
          </a:p>
        </p:txBody>
      </p:sp>
      <p:graphicFrame>
        <p:nvGraphicFramePr>
          <p:cNvPr id="5" name="Content Placeholder 4" descr="Up to 2 days before testing&#10;1 day before testing&#10;Test Day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3685491"/>
              </p:ext>
            </p:extLst>
          </p:nvPr>
        </p:nvGraphicFramePr>
        <p:xfrm>
          <a:off x="510354" y="1322388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28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E2E7BC-5D68-EE5D-7088-5C6F92CA28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Additional Support on These Tasks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FBA3B7-45F0-2CEF-7324-AF6969B5455C}"/>
              </a:ext>
            </a:extLst>
          </p:cNvPr>
          <p:cNvSpPr txBox="1">
            <a:spLocks/>
          </p:cNvSpPr>
          <p:nvPr/>
        </p:nvSpPr>
        <p:spPr>
          <a:xfrm>
            <a:off x="822325" y="1230313"/>
            <a:ext cx="11369675" cy="504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Most of the tasks on slides 11-14 were covered in the previous</a:t>
            </a:r>
            <a:r>
              <a:rPr lang="en-US" sz="2800" b="1"/>
              <a:t> </a:t>
            </a:r>
            <a:r>
              <a:rPr lang="en-US" sz="2800"/>
              <a:t>training sessions.</a:t>
            </a:r>
          </a:p>
          <a:p>
            <a:pPr lvl="1">
              <a:tabLst>
                <a:tab pos="10972800" algn="l"/>
              </a:tabLst>
            </a:pPr>
            <a:r>
              <a:rPr lang="en-US" sz="2400"/>
              <a:t>The recordings and slides will be available soon at </a:t>
            </a:r>
            <a:r>
              <a:rPr lang="en-US" sz="2400">
                <a:hlinkClick r:id="rId2"/>
              </a:rPr>
              <a:t>mcas.pearsonsupport.com/training/</a:t>
            </a:r>
            <a:endParaRPr lang="en-US" sz="800">
              <a:solidFill>
                <a:schemeClr val="bg1"/>
              </a:solidFill>
            </a:endParaRPr>
          </a:p>
          <a:p>
            <a:r>
              <a:rPr lang="en-US" sz="2800"/>
              <a:t>Schools may also refer to the </a:t>
            </a:r>
            <a:r>
              <a:rPr lang="en-US" sz="2800" b="1"/>
              <a:t>Additional PAN Demonstrations </a:t>
            </a:r>
            <a:r>
              <a:rPr lang="en-US" sz="2800"/>
              <a:t>for</a:t>
            </a:r>
            <a:br>
              <a:rPr lang="en-US" sz="2800"/>
            </a:br>
            <a:r>
              <a:rPr lang="en-US" sz="2800"/>
              <a:t>Infrastructure Trials (also on the same web page).</a:t>
            </a:r>
          </a:p>
          <a:p>
            <a:pPr lvl="1"/>
            <a:r>
              <a:rPr lang="en-US" sz="2400"/>
              <a:t>MCAS Resource Center &amp; Logging into PearsonAccess</a:t>
            </a:r>
            <a:r>
              <a:rPr lang="en-US" sz="2400" baseline="30000"/>
              <a:t>next</a:t>
            </a:r>
            <a:r>
              <a:rPr lang="en-US" sz="2400"/>
              <a:t> </a:t>
            </a:r>
          </a:p>
          <a:p>
            <a:pPr lvl="1"/>
            <a:r>
              <a:rPr lang="en-US" sz="2400"/>
              <a:t>Resuming Students’ Tests </a:t>
            </a:r>
          </a:p>
          <a:p>
            <a:pPr lvl="1"/>
            <a:r>
              <a:rPr lang="en-US" sz="2400"/>
              <a:t>Marking Students’ Tests Complete </a:t>
            </a:r>
          </a:p>
          <a:p>
            <a:pPr lvl="1"/>
            <a:r>
              <a:rPr lang="en-US" sz="2400"/>
              <a:t>Updating Student Records &amp; Adding Accommodations </a:t>
            </a:r>
          </a:p>
          <a:p>
            <a:pPr lvl="1"/>
            <a:r>
              <a:rPr lang="en-US" sz="2400"/>
              <a:t>PAN Sessions – Prepare, Start, Lock/Unlock, and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3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Tasks after All Testing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127696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Updating Accommodations After Testing for Students Who Did </a:t>
            </a:r>
            <a:r>
              <a:rPr lang="en-US" u="sng" dirty="0">
                <a:solidFill>
                  <a:srgbClr val="3647B6"/>
                </a:solidFill>
              </a:rPr>
              <a:t>Not</a:t>
            </a:r>
            <a:r>
              <a:rPr lang="en-US" dirty="0">
                <a:solidFill>
                  <a:srgbClr val="3647B6"/>
                </a:solidFill>
              </a:rPr>
              <a:t> Use an Accommodation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Update accommodations in PAN for each content area test if a student refused or did not use an accommodation:</a:t>
            </a:r>
          </a:p>
          <a:p>
            <a:pPr lvl="1"/>
            <a:r>
              <a:rPr lang="en-US" b="1" dirty="0"/>
              <a:t>Setup &gt; Students &gt; Manage Student Tests </a:t>
            </a:r>
          </a:p>
          <a:p>
            <a:r>
              <a:rPr lang="en-US" dirty="0"/>
              <a:t>If the following accommodations cannot be changed (i.e., TTS, ASL, Screen Reader, ASL, Spanish) in PAN and were incorrect during testing, accommodations can be updated during the discrepancy period. </a:t>
            </a:r>
          </a:p>
          <a:p>
            <a:pPr lvl="1"/>
            <a:r>
              <a:rPr lang="en-US" dirty="0"/>
              <a:t>More information about the 2024 discrepancy period will be shared in future </a:t>
            </a:r>
            <a:r>
              <a:rPr lang="en-US" dirty="0">
                <a:hlinkClick r:id="rId2"/>
              </a:rPr>
              <a:t>Student Assessment Updates</a:t>
            </a:r>
            <a:r>
              <a:rPr lang="en-US" dirty="0"/>
              <a:t>. </a:t>
            </a:r>
          </a:p>
          <a:p>
            <a:r>
              <a:rPr lang="en-US" dirty="0"/>
              <a:t>Important for accurate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71678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600C-0433-4CCD-8DF3-F5CAE2429A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Confirm All Students Participated in Testing and Update Student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5D61-C888-415F-90E2-7E729205CC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543" y="1698625"/>
            <a:ext cx="5383213" cy="5049838"/>
          </a:xfrm>
        </p:spPr>
        <p:txBody>
          <a:bodyPr/>
          <a:lstStyle/>
          <a:p>
            <a:r>
              <a:rPr lang="en-US" dirty="0"/>
              <a:t>Check rosters and confirm that all students participated in testing.</a:t>
            </a:r>
          </a:p>
          <a:p>
            <a:r>
              <a:rPr lang="en-US" dirty="0"/>
              <a:t>Refer to table on page 136 of the </a:t>
            </a:r>
            <a:r>
              <a:rPr lang="en-US" dirty="0">
                <a:hlinkClick r:id="rId2"/>
              </a:rPr>
              <a:t>PAM</a:t>
            </a:r>
            <a:r>
              <a:rPr lang="en-US" dirty="0"/>
              <a:t> for instructions on updating student information. </a:t>
            </a:r>
          </a:p>
        </p:txBody>
      </p:sp>
      <p:pic>
        <p:nvPicPr>
          <p:cNvPr id="6" name="Picture 5" descr="Image displays chart for Instructions for Updating Student Information for CBT">
            <a:extLst>
              <a:ext uri="{FF2B5EF4-FFF2-40B4-BE49-F238E27FC236}">
                <a16:creationId xmlns:a16="http://schemas.microsoft.com/office/drawing/2014/main" id="{35F61499-99C9-2716-C91B-611D8A8C3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41" y="1173892"/>
            <a:ext cx="4906564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Clean Up PAN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Enter Not Tested for Medical Reason </a:t>
            </a:r>
            <a:r>
              <a:rPr lang="en-US" sz="2800" dirty="0"/>
              <a:t>for students who were absent for medical reasons and will not test.</a:t>
            </a:r>
          </a:p>
          <a:p>
            <a:pPr marL="9652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On the </a:t>
            </a:r>
            <a:r>
              <a:rPr lang="en-US" sz="2500" b="1" dirty="0"/>
              <a:t>Manage Student Tests </a:t>
            </a:r>
            <a:r>
              <a:rPr lang="en-US" sz="2500" dirty="0"/>
              <a:t>page, check the box for </a:t>
            </a:r>
            <a:r>
              <a:rPr lang="en-US" sz="2500" b="1" dirty="0"/>
              <a:t>Not Tested Code </a:t>
            </a:r>
            <a:r>
              <a:rPr lang="en-US" sz="2500" dirty="0"/>
              <a:t>and enter </a:t>
            </a:r>
            <a:r>
              <a:rPr lang="en-US" sz="2500" b="1" dirty="0"/>
              <a:t>Not Tested Reason.</a:t>
            </a:r>
          </a:p>
          <a:p>
            <a:pPr marL="9652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If a student is absent for other reasons, no action is required.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Remove students in “ready” status </a:t>
            </a:r>
            <a:r>
              <a:rPr lang="en-US" sz="2800" dirty="0"/>
              <a:t>from the PAN Session. </a:t>
            </a:r>
          </a:p>
          <a:p>
            <a:pPr marL="9652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Students in “ready” status have not signed in to a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Mark tests complete.</a:t>
            </a:r>
            <a:endParaRPr lang="en-US" sz="2800" dirty="0"/>
          </a:p>
          <a:p>
            <a:pPr marL="9652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Ensure all students are in a “complete” or “marked complete” status.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Stop PAN Sessions. </a:t>
            </a:r>
          </a:p>
        </p:txBody>
      </p:sp>
    </p:spTree>
    <p:extLst>
      <p:ext uri="{BB962C8B-B14F-4D97-AF65-F5344CB8AC3E}">
        <p14:creationId xmlns:p14="http://schemas.microsoft.com/office/powerpoint/2010/main" val="283531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Data and Reporting Specialist  </a:t>
            </a:r>
          </a:p>
          <a:p>
            <a:r>
              <a:rPr lang="en-US" dirty="0">
                <a:solidFill>
                  <a:srgbClr val="010203"/>
                </a:solidFill>
              </a:rPr>
              <a:t>Gloria Hernandez, Pearson Customer Support Specialist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D207-831B-4278-A19C-D3D29F1C08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Demonstrations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40AB-6187-4A00-B309-639B45B30E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r>
              <a:rPr lang="en-US" dirty="0"/>
              <a:t>Not Tested for Medical Reason</a:t>
            </a:r>
          </a:p>
          <a:p>
            <a:r>
              <a:rPr lang="en-US" dirty="0"/>
              <a:t>Remove Students from PAN Sessions </a:t>
            </a:r>
          </a:p>
          <a:p>
            <a:r>
              <a:rPr lang="en-US" dirty="0"/>
              <a:t>Mark Tests Complete</a:t>
            </a:r>
          </a:p>
          <a:p>
            <a:r>
              <a:rPr lang="en-US" dirty="0"/>
              <a:t>Stop PAN Sessions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4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47B6"/>
                </a:solidFill>
                <a:cs typeface="Segoe UI" pitchFamily="34" charset="0"/>
              </a:rPr>
              <a:t>Not Tested for Medical Reason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Go to </a:t>
            </a:r>
            <a:r>
              <a:rPr lang="en-US" altLang="en-US" b="1" dirty="0">
                <a:solidFill>
                  <a:srgbClr val="101D35"/>
                </a:solidFill>
              </a:rPr>
              <a:t>Setup</a:t>
            </a:r>
            <a:r>
              <a:rPr lang="en-US" altLang="en-US" dirty="0">
                <a:solidFill>
                  <a:srgbClr val="101D35"/>
                </a:solidFill>
              </a:rPr>
              <a:t> &gt; </a:t>
            </a:r>
            <a:r>
              <a:rPr lang="en-US" altLang="en-US" b="1" dirty="0">
                <a:solidFill>
                  <a:srgbClr val="101D35"/>
                </a:solidFill>
              </a:rPr>
              <a:t>Students</a:t>
            </a:r>
            <a:r>
              <a:rPr lang="en-US" altLang="en-US" dirty="0">
                <a:solidFill>
                  <a:srgbClr val="101D35"/>
                </a:solidFill>
              </a:rPr>
              <a:t>, and check the box next to the student’s SASID.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Then, go to </a:t>
            </a:r>
            <a:r>
              <a:rPr lang="en-US" altLang="en-US" b="1" dirty="0">
                <a:solidFill>
                  <a:srgbClr val="101D35"/>
                </a:solidFill>
              </a:rPr>
              <a:t>Select Tasks </a:t>
            </a:r>
            <a:r>
              <a:rPr lang="en-US" altLang="en-US" dirty="0">
                <a:solidFill>
                  <a:srgbClr val="101D35"/>
                </a:solidFill>
              </a:rPr>
              <a:t>&gt; </a:t>
            </a:r>
            <a:r>
              <a:rPr lang="en-US" altLang="en-US" b="1" dirty="0">
                <a:solidFill>
                  <a:srgbClr val="101D35"/>
                </a:solidFill>
              </a:rPr>
              <a:t>Manage Student Tests </a:t>
            </a:r>
            <a:r>
              <a:rPr lang="en-US" altLang="en-US" dirty="0">
                <a:solidFill>
                  <a:srgbClr val="101D35"/>
                </a:solidFill>
              </a:rPr>
              <a:t>&gt; </a:t>
            </a:r>
            <a:r>
              <a:rPr lang="en-US" altLang="en-US" b="1" dirty="0">
                <a:solidFill>
                  <a:srgbClr val="101D35"/>
                </a:solidFill>
              </a:rPr>
              <a:t>Start</a:t>
            </a:r>
            <a:r>
              <a:rPr lang="en-US" altLang="en-US" dirty="0">
                <a:solidFill>
                  <a:srgbClr val="101D35"/>
                </a:solidFill>
              </a:rPr>
              <a:t>.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Check the </a:t>
            </a:r>
            <a:r>
              <a:rPr lang="en-US" altLang="en-US" b="1" dirty="0">
                <a:solidFill>
                  <a:srgbClr val="101D35"/>
                </a:solidFill>
              </a:rPr>
              <a:t>Not Tested Code </a:t>
            </a:r>
            <a:r>
              <a:rPr lang="en-US" altLang="en-US" dirty="0">
                <a:solidFill>
                  <a:srgbClr val="101D35"/>
                </a:solidFill>
              </a:rPr>
              <a:t>box and select </a:t>
            </a:r>
            <a:r>
              <a:rPr lang="en-US" altLang="en-US" b="1" dirty="0">
                <a:solidFill>
                  <a:srgbClr val="101D35"/>
                </a:solidFill>
              </a:rPr>
              <a:t>Medical Absence </a:t>
            </a:r>
            <a:r>
              <a:rPr lang="en-US" altLang="en-US" dirty="0">
                <a:solidFill>
                  <a:srgbClr val="101D35"/>
                </a:solidFill>
              </a:rPr>
              <a:t>from the appropriate drop-down menu; click </a:t>
            </a:r>
            <a:r>
              <a:rPr lang="en-US" altLang="en-US" b="1" dirty="0">
                <a:solidFill>
                  <a:srgbClr val="101D35"/>
                </a:solidFill>
              </a:rPr>
              <a:t>Save</a:t>
            </a:r>
            <a:r>
              <a:rPr lang="en-US" altLang="en-US" dirty="0">
                <a:solidFill>
                  <a:srgbClr val="101D35"/>
                </a:solidFill>
              </a:rPr>
              <a:t>.</a:t>
            </a:r>
          </a:p>
          <a:p>
            <a:pPr marL="0" indent="0" eaLnBrk="1" hangingPunct="1">
              <a:spcAft>
                <a:spcPct val="0"/>
              </a:spcAft>
              <a:buNone/>
            </a:pPr>
            <a:endParaRPr lang="en-US" altLang="en-US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1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47B6"/>
                </a:solidFill>
                <a:cs typeface="Segoe UI" pitchFamily="34" charset="0"/>
              </a:rPr>
              <a:t>Removing Students from PAN Sessions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If a student did not log in to test and is still in “Ready” status, they should be removed from the PAN Session.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Go to </a:t>
            </a:r>
            <a:r>
              <a:rPr lang="en-US" altLang="en-US" b="1" dirty="0">
                <a:solidFill>
                  <a:srgbClr val="101D35"/>
                </a:solidFill>
              </a:rPr>
              <a:t>Testing &gt; Sessions.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Select the name of the PAN Session the student is in and </a:t>
            </a:r>
            <a:r>
              <a:rPr lang="en-US" altLang="en-US" b="1" dirty="0">
                <a:solidFill>
                  <a:srgbClr val="101D35"/>
                </a:solidFill>
              </a:rPr>
              <a:t>select Go to Students in Sessions.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Select the checkbox next to the student name and go to </a:t>
            </a:r>
            <a:r>
              <a:rPr lang="en-US" altLang="en-US" b="1" dirty="0">
                <a:solidFill>
                  <a:srgbClr val="101D35"/>
                </a:solidFill>
              </a:rPr>
              <a:t>Select Tasks &gt; Remove Students from Sessions.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Select the checkbox next to the student name and select </a:t>
            </a:r>
            <a:r>
              <a:rPr lang="en-US" altLang="en-US" b="1" dirty="0">
                <a:solidFill>
                  <a:srgbClr val="101D35"/>
                </a:solidFill>
              </a:rPr>
              <a:t>Remove. 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101D35"/>
                </a:solidFill>
              </a:rPr>
              <a:t>See guidance at </a:t>
            </a:r>
            <a:r>
              <a:rPr lang="en-US" dirty="0">
                <a:hlinkClick r:id="rId2"/>
              </a:rPr>
              <a:t>https://support.assessment.pearson.com/display/PAsup/Remove+a+Student+from+a+Session</a:t>
            </a:r>
            <a:endParaRPr lang="en-US" altLang="en-US" dirty="0">
              <a:solidFill>
                <a:srgbClr val="101D35"/>
              </a:solidFill>
            </a:endParaRPr>
          </a:p>
          <a:p>
            <a:pPr marL="0" indent="0" eaLnBrk="1" hangingPunct="1">
              <a:spcAft>
                <a:spcPct val="0"/>
              </a:spcAft>
              <a:buNone/>
            </a:pPr>
            <a:endParaRPr lang="en-US" altLang="en-US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17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0850" y="288925"/>
            <a:ext cx="11741150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Make Sure Tests Are in Complete/Marked Complete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606" y="1274763"/>
            <a:ext cx="11274425" cy="5049837"/>
          </a:xfrm>
        </p:spPr>
        <p:txBody>
          <a:bodyPr/>
          <a:lstStyle/>
          <a:p>
            <a:r>
              <a:rPr lang="en-US" dirty="0"/>
              <a:t>Make sure each student’s </a:t>
            </a:r>
            <a:r>
              <a:rPr lang="en-US" b="1" dirty="0"/>
              <a:t>test sessions </a:t>
            </a:r>
            <a:r>
              <a:rPr lang="en-US" dirty="0"/>
              <a:t>(not the PAN Session) are either in Complete or Marked Complete status.</a:t>
            </a:r>
          </a:p>
          <a:p>
            <a:pPr lvl="1"/>
            <a:r>
              <a:rPr lang="en-US" sz="2800" dirty="0"/>
              <a:t>Students’ tests need to be “marked complete” if they </a:t>
            </a:r>
          </a:p>
          <a:p>
            <a:pPr lvl="2"/>
            <a:r>
              <a:rPr lang="en-US" sz="2600" dirty="0"/>
              <a:t>did not complete testing and have a test session with a status of Exited, Resumed, or Resumed Upload</a:t>
            </a:r>
          </a:p>
          <a:p>
            <a:pPr lvl="2"/>
            <a:r>
              <a:rPr lang="en-US" sz="2600" dirty="0"/>
              <a:t>took only one test session</a:t>
            </a:r>
          </a:p>
          <a:p>
            <a:pPr lvl="1"/>
            <a:r>
              <a:rPr lang="en-US" dirty="0"/>
              <a:t>See guidance at </a:t>
            </a:r>
            <a:r>
              <a:rPr lang="en-US" dirty="0">
                <a:hlinkClick r:id="rId2"/>
              </a:rPr>
              <a:t>https://support.assessment.pearson.com/display/PAsup/Mark+Student+Tests+Complete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2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733A-91A5-4F60-BA33-08172F094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Mark Student Tests Complete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A368F2-8B04-4A5A-AC93-111583D185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19200"/>
            <a:ext cx="10748962" cy="5049838"/>
          </a:xfrm>
        </p:spPr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Mark Student Tests Complete </a:t>
            </a:r>
            <a:r>
              <a:rPr lang="en-US" dirty="0"/>
              <a:t>tab, check the boxes for all of the test sessions that are not complete &gt; describe reason (e.g., unable to finish due to illness) &gt; </a:t>
            </a:r>
            <a:r>
              <a:rPr lang="en-US" b="1" dirty="0"/>
              <a:t>Mark Test Complete</a:t>
            </a:r>
          </a:p>
        </p:txBody>
      </p:sp>
      <p:pic>
        <p:nvPicPr>
          <p:cNvPr id="5" name="Picture 4" descr="Image displays Mark Student Tests Complete tab">
            <a:extLst>
              <a:ext uri="{FF2B5EF4-FFF2-40B4-BE49-F238E27FC236}">
                <a16:creationId xmlns:a16="http://schemas.microsoft.com/office/drawing/2014/main" id="{F12AAF3B-E895-64EB-E619-7AF2B22A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39" y="2832119"/>
            <a:ext cx="10748923" cy="28310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C4BAEC-3DE3-5546-B413-641D3C8F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8128" y="2830749"/>
            <a:ext cx="1040859" cy="418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CDAC79-AEE5-0EA5-EF75-08FC35CCC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738" y="3322549"/>
            <a:ext cx="3651530" cy="4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DA7421-D909-912A-64CA-1864793DA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7161" y="4126702"/>
            <a:ext cx="3697153" cy="591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9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Stop PAN Sessions after Testing is Completed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r>
              <a:rPr lang="en-US" sz="2800" dirty="0"/>
              <a:t>All PAN Sessions must be “stopped” after testing. </a:t>
            </a:r>
          </a:p>
          <a:p>
            <a:pPr lvl="1"/>
            <a:r>
              <a:rPr lang="en-US" sz="2400" dirty="0"/>
              <a:t>See page 63 of the </a:t>
            </a:r>
            <a:r>
              <a:rPr lang="en-US" sz="2400" dirty="0">
                <a:hlinkClick r:id="rId2"/>
              </a:rPr>
              <a:t>PAM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Before “stopping” PAN Sessions, all tests must be complete or marked complete. </a:t>
            </a:r>
          </a:p>
          <a:p>
            <a:r>
              <a:rPr lang="en-US" sz="2800" dirty="0"/>
              <a:t>Step-by-step procedures: </a:t>
            </a:r>
          </a:p>
          <a:p>
            <a:pPr marL="1022350" lvl="1" indent="-514350">
              <a:buFont typeface="+mj-lt"/>
              <a:buAutoNum type="arabicPeriod"/>
            </a:pPr>
            <a:r>
              <a:rPr lang="en-US" sz="2400" dirty="0"/>
              <a:t>Go to </a:t>
            </a:r>
            <a:r>
              <a:rPr lang="en-US" sz="2400" b="1" dirty="0"/>
              <a:t>Testing &gt; Sessions </a:t>
            </a:r>
            <a:r>
              <a:rPr lang="en-US" sz="2400" dirty="0"/>
              <a:t>and check the box next to each PAN Session that is still listed as “In Progress”. </a:t>
            </a:r>
          </a:p>
          <a:p>
            <a:pPr lvl="2"/>
            <a:r>
              <a:rPr lang="en-US" sz="2200" dirty="0"/>
              <a:t>You can use the </a:t>
            </a:r>
            <a:r>
              <a:rPr lang="en-US" sz="2200" b="1" dirty="0"/>
              <a:t>Session Status</a:t>
            </a:r>
            <a:r>
              <a:rPr lang="en-US" sz="2200" dirty="0"/>
              <a:t> filter on the left to find only the Sessions that are “In Progress.” </a:t>
            </a:r>
          </a:p>
          <a:p>
            <a:pPr marL="1022350" lvl="1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Go to Students in Sessions</a:t>
            </a:r>
            <a:r>
              <a:rPr lang="en-US" sz="2400" dirty="0"/>
              <a:t>.</a:t>
            </a:r>
            <a:r>
              <a:rPr lang="en-US" sz="2400" b="1" dirty="0"/>
              <a:t> </a:t>
            </a:r>
          </a:p>
          <a:p>
            <a:pPr marL="1022350" lvl="1" indent="-514350">
              <a:buFont typeface="+mj-lt"/>
              <a:buAutoNum type="arabicPeriod"/>
            </a:pPr>
            <a:r>
              <a:rPr lang="en-US" sz="2400" dirty="0"/>
              <a:t>Click on </a:t>
            </a:r>
            <a:r>
              <a:rPr lang="en-US" sz="2400" b="1" dirty="0"/>
              <a:t>Combined View</a:t>
            </a:r>
            <a:r>
              <a:rPr lang="en-US" sz="2400" dirty="0"/>
              <a:t> on the left side, and then click </a:t>
            </a:r>
            <a:r>
              <a:rPr lang="en-US" sz="2400" b="1" dirty="0"/>
              <a:t>Stop All Sessions</a:t>
            </a:r>
            <a:r>
              <a:rPr lang="en-US" sz="2400" dirty="0"/>
              <a:t>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9005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How to Handle Absent Students (Not MED)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9928225" cy="5049837"/>
          </a:xfrm>
        </p:spPr>
        <p:txBody>
          <a:bodyPr/>
          <a:lstStyle/>
          <a:p>
            <a:r>
              <a:rPr lang="en-US" dirty="0"/>
              <a:t>Remove absent students in ready status from PAN Sessions.</a:t>
            </a:r>
          </a:p>
          <a:p>
            <a:r>
              <a:rPr lang="en-US" dirty="0"/>
              <a:t>There is no further action in PAN for students absent for a non-medical reason.</a:t>
            </a:r>
          </a:p>
          <a:p>
            <a:pPr lvl="1"/>
            <a:r>
              <a:rPr lang="en-US" dirty="0"/>
              <a:t>This includes students who transferred out of your school and did not test. </a:t>
            </a:r>
          </a:p>
          <a:p>
            <a:pPr lvl="1"/>
            <a:r>
              <a:rPr lang="en-US" dirty="0">
                <a:hlinkClick r:id="rId2"/>
              </a:rPr>
              <a:t>https://support.assessment.pearson.com/display/PAsup/Remove+a+Student+from+a+Session</a:t>
            </a:r>
            <a:r>
              <a:rPr lang="en-US" dirty="0"/>
              <a:t> </a:t>
            </a:r>
          </a:p>
        </p:txBody>
      </p:sp>
      <p:pic>
        <p:nvPicPr>
          <p:cNvPr id="6" name="Picture 5" descr="Image displays where to Remove absent students in ready status from PAN Sessions">
            <a:extLst>
              <a:ext uri="{FF2B5EF4-FFF2-40B4-BE49-F238E27FC236}">
                <a16:creationId xmlns:a16="http://schemas.microsoft.com/office/drawing/2014/main" id="{E9CD997B-DA99-46E8-BAF1-3EBB875E2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18" y="4079421"/>
            <a:ext cx="5679836" cy="27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6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How to Handle Students with a Medical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07675" cy="5049837"/>
          </a:xfrm>
        </p:spPr>
        <p:txBody>
          <a:bodyPr/>
          <a:lstStyle/>
          <a:p>
            <a:r>
              <a:rPr lang="en-US" dirty="0"/>
              <a:t>Students who logged into a test:</a:t>
            </a:r>
          </a:p>
          <a:p>
            <a:pPr lvl="1"/>
            <a:r>
              <a:rPr lang="en-US" dirty="0"/>
              <a:t>Mark the student’s test complete</a:t>
            </a:r>
          </a:p>
          <a:p>
            <a:r>
              <a:rPr lang="en-US" dirty="0"/>
              <a:t>Students who </a:t>
            </a:r>
            <a:r>
              <a:rPr lang="en-US" u="sng" dirty="0"/>
              <a:t>did not</a:t>
            </a:r>
            <a:r>
              <a:rPr lang="en-US" dirty="0"/>
              <a:t> log into a test:</a:t>
            </a:r>
          </a:p>
          <a:p>
            <a:pPr lvl="1"/>
            <a:r>
              <a:rPr lang="en-US" dirty="0"/>
              <a:t>Remove the student from the Session</a:t>
            </a:r>
          </a:p>
          <a:p>
            <a:r>
              <a:rPr lang="en-US" dirty="0"/>
              <a:t>Final Step</a:t>
            </a:r>
          </a:p>
          <a:p>
            <a:pPr lvl="1"/>
            <a:r>
              <a:rPr lang="en-US" dirty="0"/>
              <a:t>Select the “Medical Absence” Not Tested Reason in </a:t>
            </a:r>
            <a:r>
              <a:rPr lang="en-US" b="1" dirty="0"/>
              <a:t>Manage Student Tests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9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3</a:t>
            </a:r>
            <a:r>
              <a:rPr lang="en-US" sz="200" dirty="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Schools need to enter Not Tested Codes for which of the following students: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Students who were absent for any reason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Students who were absent for medical reasons only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Students who completed test session 1 but not test session 2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Students who were dismissed in the middle of a test session</a:t>
            </a:r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587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Not Tested Codes (Student Will </a:t>
            </a:r>
            <a:r>
              <a:rPr lang="en-US" u="sng" dirty="0">
                <a:solidFill>
                  <a:srgbClr val="3647B6"/>
                </a:solidFill>
              </a:rPr>
              <a:t>Not</a:t>
            </a:r>
            <a:r>
              <a:rPr lang="en-US" dirty="0">
                <a:solidFill>
                  <a:srgbClr val="3647B6"/>
                </a:solidFill>
              </a:rPr>
              <a:t> Continue Testing)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741" y="1411288"/>
            <a:ext cx="5619750" cy="2546350"/>
          </a:xfrm>
        </p:spPr>
        <p:txBody>
          <a:bodyPr/>
          <a:lstStyle/>
          <a:p>
            <a:r>
              <a:rPr lang="en-US" sz="2200" dirty="0"/>
              <a:t>Enter the Not Tested Code via PAN user interface or file </a:t>
            </a:r>
            <a:r>
              <a:rPr lang="en-US" sz="2200" b="1" u="sng" dirty="0"/>
              <a:t>only</a:t>
            </a:r>
            <a:r>
              <a:rPr lang="en-US" sz="2200" dirty="0"/>
              <a:t> for students with a:</a:t>
            </a:r>
          </a:p>
          <a:p>
            <a:pPr lvl="1"/>
            <a:r>
              <a:rPr lang="en-US" sz="2000" dirty="0"/>
              <a:t>Medical Absence</a:t>
            </a:r>
          </a:p>
          <a:p>
            <a:pPr lvl="1"/>
            <a:r>
              <a:rPr lang="en-US" sz="2000" dirty="0"/>
              <a:t>Technical Failure </a:t>
            </a:r>
          </a:p>
          <a:p>
            <a:pPr lvl="2"/>
            <a:r>
              <a:rPr lang="en-US" sz="1900" dirty="0"/>
              <a:t>Call the MCAS Service Center </a:t>
            </a:r>
            <a:r>
              <a:rPr lang="en-US" sz="1900" b="1" dirty="0"/>
              <a:t>before</a:t>
            </a:r>
            <a:r>
              <a:rPr lang="en-US" sz="1900" dirty="0"/>
              <a:t> selecting this code</a:t>
            </a:r>
            <a:br>
              <a:rPr lang="en-US" sz="1900" dirty="0"/>
            </a:br>
            <a:r>
              <a:rPr lang="en-US" sz="1900" dirty="0"/>
              <a:t>(800-737-5103)</a:t>
            </a:r>
          </a:p>
          <a:p>
            <a:pPr lvl="1"/>
            <a:endParaRPr lang="en-US" dirty="0"/>
          </a:p>
        </p:txBody>
      </p:sp>
      <p:pic>
        <p:nvPicPr>
          <p:cNvPr id="7" name="Picture 6" descr="Two images display where to enter the Not Tested Code via PAN user interface or file only for students with a medical absence. ">
            <a:extLst>
              <a:ext uri="{FF2B5EF4-FFF2-40B4-BE49-F238E27FC236}">
                <a16:creationId xmlns:a16="http://schemas.microsoft.com/office/drawing/2014/main" id="{19154C0A-74F0-4817-B6E1-31F33BB0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379" y="1066967"/>
            <a:ext cx="4846441" cy="2791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7667C0-4B54-49CD-9618-CFE98D6DEE38}"/>
              </a:ext>
            </a:extLst>
          </p:cNvPr>
          <p:cNvSpPr txBox="1">
            <a:spLocks/>
          </p:cNvSpPr>
          <p:nvPr/>
        </p:nvSpPr>
        <p:spPr>
          <a:xfrm>
            <a:off x="364493" y="3938613"/>
            <a:ext cx="11259878" cy="72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schools with a large number of students with medical absences, schools can upload an updated SR/PNP file after testing to indicate medical absences in column N</a:t>
            </a:r>
            <a:r>
              <a:rPr lang="en-US" sz="2200" dirty="0">
                <a:solidFill>
                  <a:srgbClr val="203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A5A5A-B4F8-D7C4-A5A3-002C3B6AC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7" y="4816755"/>
            <a:ext cx="10723123" cy="12610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99CD64-B4CE-D7FA-FBB0-0011B733E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421" y="5447291"/>
            <a:ext cx="1634247" cy="506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3ABC0-6DDD-D164-05B5-8F9A56717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0124" y="5443850"/>
            <a:ext cx="1751161" cy="633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4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 lnSpcReduction="10000"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beforehand,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89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1DFB-E158-4965-AD34-B67010BC39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Additional Tasks after Test Administration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575D-3ED2-4183-9FA8-84CA835E5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r>
              <a:rPr lang="en-US" dirty="0"/>
              <a:t>Follow the steps listed in the </a:t>
            </a:r>
            <a:r>
              <a:rPr lang="en-US" dirty="0">
                <a:hlinkClick r:id="rId2"/>
              </a:rPr>
              <a:t>PAM</a:t>
            </a:r>
            <a:r>
              <a:rPr lang="en-US" dirty="0"/>
              <a:t> for all the tasks to complete after test administration.</a:t>
            </a:r>
          </a:p>
          <a:p>
            <a:pPr lvl="1"/>
            <a:r>
              <a:rPr lang="en-US" sz="2600" dirty="0"/>
              <a:t>Checklist of tasks after test administration appears on page 48.</a:t>
            </a:r>
          </a:p>
          <a:p>
            <a:pPr lvl="1"/>
            <a:r>
              <a:rPr lang="en-US" sz="2600" dirty="0"/>
              <a:t>The steps/descriptions begin on page 60.</a:t>
            </a:r>
          </a:p>
          <a:p>
            <a:r>
              <a:rPr lang="en-US" dirty="0"/>
              <a:t>Steps for completing the Principal’s Certification of Proper Test Administration (PCPA) and updating the SR/PNP are provided in the PAM, and the deadline dates for completing these tasks are included in the </a:t>
            </a:r>
            <a:r>
              <a:rPr lang="en-US" dirty="0">
                <a:hlinkClick r:id="rId3"/>
              </a:rPr>
              <a:t>Statewide Testing Schedule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439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03" y="3276600"/>
            <a:ext cx="6913563" cy="8239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&amp;A icon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915048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Resources, Support,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34537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826936"/>
              </p:ext>
            </p:extLst>
          </p:nvPr>
        </p:nvGraphicFramePr>
        <p:xfrm>
          <a:off x="588832" y="1230313"/>
          <a:ext cx="113665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250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683250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to the SR/PNP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(“PearsonAccess Next Guidance” drop-down)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Sessions and Session Management online training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and accommodations module and previously offered session on this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7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and accommodations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(“Accessibility and Accommodations Guidance” drop-down)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administration manuals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www.doe.mass.edu/mcas/testadmin/manual/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07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www.doe.mass.edu/mcas/updates.html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http://eepurl.com/ghSOhH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Additional Resources from the PAN User Guide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3743476"/>
              </p:ext>
            </p:extLst>
          </p:nvPr>
        </p:nvGraphicFramePr>
        <p:xfrm>
          <a:off x="412750" y="1127125"/>
          <a:ext cx="113665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250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683250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 a PAN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https://support.assessment.pearson.com/PAsup/testing/stop-a-session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a Student Test between PAN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https://support.assessment.pearson.com/PAsup/testing/move-a-student-test-between-sessions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77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a Student Test from a PAN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https://support.assessment.pearson.com/PAsup/testing/remove-a-student-from-a-session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Student Tests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https://support.assessment.pearson.com/PAsup/testing/mark-student-tests-complete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07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Student Test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https://support.assessment.pearson.com/PAsup/testing/edit-student-test-details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3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442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386" y="3619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3999" dirty="0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386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2177" y="1212850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2177" y="1889125"/>
            <a:ext cx="5180013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 (e.g.,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Next, SR/PNP, TestNav)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Schedule Technology Support Call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1613" y="1212850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135188"/>
            <a:ext cx="5183187" cy="33274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accommodations, “I have a student who…”)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1448662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Live “Sandbox Time”</a:t>
            </a:r>
          </a:p>
        </p:txBody>
      </p:sp>
    </p:spTree>
    <p:extLst>
      <p:ext uri="{BB962C8B-B14F-4D97-AF65-F5344CB8AC3E}">
        <p14:creationId xmlns:p14="http://schemas.microsoft.com/office/powerpoint/2010/main" val="226862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</a:t>
            </a:r>
            <a:r>
              <a:rPr lang="en-US"/>
              <a:t>Question 4</a:t>
            </a:r>
            <a:r>
              <a:rPr lang="en-US" sz="200"/>
              <a:t>—3</a:t>
            </a:r>
            <a:endParaRPr lang="en-US" sz="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Which demonstrations would you like to see again?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3200" dirty="0"/>
              <a:t>Not tested for medical reason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Remove student from PAN Session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Mark student’s test complete</a:t>
            </a:r>
          </a:p>
          <a:p>
            <a:pPr marL="1022350" lvl="1" indent="-514350">
              <a:buAutoNum type="alphaUcPeriod"/>
            </a:pPr>
            <a:r>
              <a:rPr lang="en-US" sz="3200" dirty="0"/>
              <a:t>Stop PAN Sessions</a:t>
            </a:r>
          </a:p>
          <a:p>
            <a:pPr marL="1022350" lvl="1" indent="-514350">
              <a:buAutoNum type="alphaUcPeriod"/>
            </a:pPr>
            <a:endParaRPr lang="en-US" sz="3200" dirty="0"/>
          </a:p>
          <a:p>
            <a:pPr marL="1022350" lvl="1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199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internet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7" y="3742135"/>
            <a:ext cx="487514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physical address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5073113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337974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MCASEvents@cognia.org</a:t>
            </a: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063">
              <a:spcBef>
                <a:spcPts val="1000"/>
              </a:spcBef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</a:t>
            </a:r>
            <a:r>
              <a:rPr lang="en-US" dirty="0" err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(PAN)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After All Testing Has Been Completed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</a:rPr>
              <a:t>Resources, Support, and Next Steps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“Sandbox Time”</a:t>
            </a:r>
          </a:p>
          <a:p>
            <a:pPr marL="514196" indent="-514196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78050"/>
            <a:ext cx="10515600" cy="4051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What is your role in MCAS test administration?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Principal or MCAS test coordinator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Technology coordinator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MCAS test administrator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Other role in my school or district</a:t>
            </a:r>
          </a:p>
        </p:txBody>
      </p:sp>
    </p:spTree>
    <p:extLst>
      <p:ext uri="{BB962C8B-B14F-4D97-AF65-F5344CB8AC3E}">
        <p14:creationId xmlns:p14="http://schemas.microsoft.com/office/powerpoint/2010/main" val="421733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B0AB6-ACCF-E78A-E749-0D74142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F106A-A71E-F5C6-D0BC-CCEFD1FDBF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22488"/>
            <a:ext cx="10515600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How many years have you participated in MCAS test administration at your school or district? </a:t>
            </a:r>
          </a:p>
          <a:p>
            <a:endParaRPr lang="en-US" sz="3000" dirty="0"/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6 or more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3 to 5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1 to 2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This is my first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5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testing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Paper-based testing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learner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Arts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Technology/Engineering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SASID: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State-Assigned Student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New for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masking and color contrast accessibility features are no longer part of the SR/PNP file.</a:t>
            </a: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 will have access to these accessibility features in TestNav.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Appendix A of the Guide to the SR/PNP Process: PAN Guidance for Form-Dependent Accommodations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important information regarding certain accommodations that require additional steps to assign in the SR/PNP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extensions (speech-to-text and word prediction)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Spanish/English edition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reader edition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assistive technology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 edition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reader/human signer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0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Swantz, Scott</DisplayName>
        <AccountId>65</AccountId>
        <AccountType/>
      </UserInfo>
      <UserInfo>
        <DisplayName>Roelfs, Nathaniel</DisplayName>
        <AccountId>68</AccountId>
        <AccountType/>
      </UserInfo>
      <UserInfo>
        <DisplayName>Zalk, Jodie (DESE)</DisplayName>
        <AccountId>18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B2908-DFF6-417B-83CD-87F8A0BF53B9}">
  <ds:schemaRefs>
    <ds:schemaRef ds:uri="http://schemas.microsoft.com/office/2006/documentManagement/types"/>
    <ds:schemaRef ds:uri="http://schemas.openxmlformats.org/package/2006/metadata/core-properties"/>
    <ds:schemaRef ds:uri="0285ebdb-5a9a-4eee-8319-5b3bdbf0e58a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0f5bef07-f5f5-40da-8e2e-589709a1e173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3C043D-DFA6-42B5-9D05-ECDC56C14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21305-DFC6-4694-A208-A212A827F6FD}"/>
</file>

<file path=docMetadata/LabelInfo.xml><?xml version="1.0" encoding="utf-8"?>
<clbl:labelList xmlns:clbl="http://schemas.microsoft.com/office/2020/mipLabelMetadata">
  <clbl:label id="{8cc434d7-97d0-47d3-b5c5-14fe0e33e34b}" enabled="0" method="" siteId="{8cc434d7-97d0-47d3-b5c5-14fe0e33e3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5364</TotalTime>
  <Words>2522</Words>
  <Application>Microsoft Macintosh PowerPoint</Application>
  <PresentationFormat>Widescreen</PresentationFormat>
  <Paragraphs>278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等线</vt:lpstr>
      <vt:lpstr>Arial</vt:lpstr>
      <vt:lpstr>Calibri</vt:lpstr>
      <vt:lpstr>Segoe</vt:lpstr>
      <vt:lpstr>Segoe SemiBold</vt:lpstr>
      <vt:lpstr>Segoe UI</vt:lpstr>
      <vt:lpstr>Segoe UI Semibold</vt:lpstr>
      <vt:lpstr>Office Theme</vt:lpstr>
      <vt:lpstr>Tasks in PearsonAccess Next  After Testing </vt:lpstr>
      <vt:lpstr>Presenters</vt:lpstr>
      <vt:lpstr>Logistics for This Session </vt:lpstr>
      <vt:lpstr>Slides for This Session </vt:lpstr>
      <vt:lpstr>Today’s Agenda</vt:lpstr>
      <vt:lpstr>Poll Question</vt:lpstr>
      <vt:lpstr>Poll Question 2</vt:lpstr>
      <vt:lpstr>Commonly Used Acronyms</vt:lpstr>
      <vt:lpstr>New for 2024</vt:lpstr>
      <vt:lpstr>1. Timeline of Tasks in PearsonAccess Next</vt:lpstr>
      <vt:lpstr>Timeline of Tasks in PAN to Complete Before Testing for Principals/Test Coordinators</vt:lpstr>
      <vt:lpstr>Timeline of Tasks in PAN to Complete During Testing for Principals/Test Coordinators</vt:lpstr>
      <vt:lpstr>Timeline of Tasks in PAN to Complete After Testing for Principals/Test Coordinators</vt:lpstr>
      <vt:lpstr>Timeline of Tasks in PAN to Complete Before and During Testing for Test Administrators</vt:lpstr>
      <vt:lpstr>For Additional Support on These Tasks</vt:lpstr>
      <vt:lpstr>2. Tasks after All Testing has been Completed</vt:lpstr>
      <vt:lpstr>Updating Accommodations After Testing for Students Who Did Not Use an Accommodation </vt:lpstr>
      <vt:lpstr>Confirm All Students Participated in Testing and Update Student Information</vt:lpstr>
      <vt:lpstr>Clean Up PAN Sessions </vt:lpstr>
      <vt:lpstr>Demonstrations </vt:lpstr>
      <vt:lpstr>Not Tested for Medical Reason</vt:lpstr>
      <vt:lpstr>Removing Students from PAN Sessions</vt:lpstr>
      <vt:lpstr>Make Sure Tests Are in Complete/Marked Complete Status</vt:lpstr>
      <vt:lpstr>Mark Student Tests Complete</vt:lpstr>
      <vt:lpstr>Stop PAN Sessions after Testing is Completed </vt:lpstr>
      <vt:lpstr>How to Handle Absent Students (Not MED)</vt:lpstr>
      <vt:lpstr>How to Handle Students with a Medical Absence</vt:lpstr>
      <vt:lpstr>Poll Question 3—3</vt:lpstr>
      <vt:lpstr>Not Tested Codes (Student Will Not Continue Testing) </vt:lpstr>
      <vt:lpstr>Additional Tasks after Test Administration </vt:lpstr>
      <vt:lpstr>Questions and Answers</vt:lpstr>
      <vt:lpstr>3. Resources, Support, and Next Steps</vt:lpstr>
      <vt:lpstr>Additional Resources</vt:lpstr>
      <vt:lpstr>Additional Resources from the PAN User Guide </vt:lpstr>
      <vt:lpstr>Next Steps</vt:lpstr>
      <vt:lpstr>Email and Phone Support </vt:lpstr>
      <vt:lpstr>4. Live “Sandbox Time”</vt:lpstr>
      <vt:lpstr>Poll Question 4—3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Infrastructure Trials</dc:title>
  <dc:creator>Zalk, Jodie</dc:creator>
  <cp:lastModifiedBy>Kat Constable</cp:lastModifiedBy>
  <cp:revision>106</cp:revision>
  <cp:lastPrinted>2017-08-07T14:46:10Z</cp:lastPrinted>
  <dcterms:created xsi:type="dcterms:W3CDTF">2018-01-22T18:15:09Z</dcterms:created>
  <dcterms:modified xsi:type="dcterms:W3CDTF">2024-03-27T21:14:36Z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0x010100D75FB14DB3FE6C4CA721D3340365D5E8</vt:lpwstr>
  </property>
  <property fmtid="{D5CDD505-2E9C-101B-9397-08002B2CF9AE}" pid="3" name="File Status">
    <vt:lpwstr>Draft</vt:lpwstr>
  </property>
  <property fmtid="{D5CDD505-2E9C-101B-9397-08002B2CF9AE}" pid="4" name="Archive">
    <vt:bool>false</vt:bool>
  </property>
  <property fmtid="{D5CDD505-2E9C-101B-9397-08002B2CF9AE}" pid="5" name="SharedWithUsers">
    <vt:lpwstr>38;#Pelychaty, Robert (DESE);#17;#Cullen, Shannon (DESE);#23;#Kelley, R. Scott (DESE);#65;#Swantz, Scott;#68;#Roelfs, Nathaniel;#18;#Zalk, Jodie (DESE)</vt:lpwstr>
  </property>
  <property fmtid="{D5CDD505-2E9C-101B-9397-08002B2CF9AE}" pid="6" name="Category0">
    <vt:lpwstr>To be assigned</vt:lpwstr>
  </property>
  <property fmtid="{D5CDD505-2E9C-101B-9397-08002B2CF9AE}" pid="7" name="Approval Record">
    <vt:bool>false</vt:bool>
  </property>
  <property fmtid="{D5CDD505-2E9C-101B-9397-08002B2CF9AE}" pid="8" name="Admin Year">
    <vt:lpwstr>;#2020;#</vt:lpwstr>
  </property>
  <property fmtid="{D5CDD505-2E9C-101B-9397-08002B2CF9AE}" pid="9" name="MediaServiceImageTags">
    <vt:lpwstr/>
  </property>
</Properties>
</file>