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78" r:id="rId5"/>
  </p:sldMasterIdLst>
  <p:notesMasterIdLst>
    <p:notesMasterId r:id="rId81"/>
  </p:notesMasterIdLst>
  <p:handoutMasterIdLst>
    <p:handoutMasterId r:id="rId82"/>
  </p:handoutMasterIdLst>
  <p:sldIdLst>
    <p:sldId id="1109" r:id="rId6"/>
    <p:sldId id="1187" r:id="rId7"/>
    <p:sldId id="1170" r:id="rId8"/>
    <p:sldId id="1206" r:id="rId9"/>
    <p:sldId id="1188" r:id="rId10"/>
    <p:sldId id="1281" r:id="rId11"/>
    <p:sldId id="278" r:id="rId12"/>
    <p:sldId id="1199" r:id="rId13"/>
    <p:sldId id="1283" r:id="rId14"/>
    <p:sldId id="1222" r:id="rId15"/>
    <p:sldId id="266" r:id="rId16"/>
    <p:sldId id="1243" r:id="rId17"/>
    <p:sldId id="1245" r:id="rId18"/>
    <p:sldId id="1185" r:id="rId19"/>
    <p:sldId id="1176" r:id="rId20"/>
    <p:sldId id="1262" r:id="rId21"/>
    <p:sldId id="1099" r:id="rId22"/>
    <p:sldId id="528" r:id="rId23"/>
    <p:sldId id="1129" r:id="rId24"/>
    <p:sldId id="542" r:id="rId25"/>
    <p:sldId id="1260" r:id="rId26"/>
    <p:sldId id="1130" r:id="rId27"/>
    <p:sldId id="1250" r:id="rId28"/>
    <p:sldId id="1261" r:id="rId29"/>
    <p:sldId id="1282" r:id="rId30"/>
    <p:sldId id="1284" r:id="rId31"/>
    <p:sldId id="1230" r:id="rId32"/>
    <p:sldId id="1161" r:id="rId33"/>
    <p:sldId id="527" r:id="rId34"/>
    <p:sldId id="531" r:id="rId35"/>
    <p:sldId id="532" r:id="rId36"/>
    <p:sldId id="1255" r:id="rId37"/>
    <p:sldId id="533" r:id="rId38"/>
    <p:sldId id="1166" r:id="rId39"/>
    <p:sldId id="1169" r:id="rId40"/>
    <p:sldId id="534" r:id="rId41"/>
    <p:sldId id="327" r:id="rId42"/>
    <p:sldId id="1256" r:id="rId43"/>
    <p:sldId id="1226" r:id="rId44"/>
    <p:sldId id="1259" r:id="rId45"/>
    <p:sldId id="318" r:id="rId46"/>
    <p:sldId id="578" r:id="rId47"/>
    <p:sldId id="1246" r:id="rId48"/>
    <p:sldId id="1104" r:id="rId49"/>
    <p:sldId id="1106" r:id="rId50"/>
    <p:sldId id="1229" r:id="rId51"/>
    <p:sldId id="1254" r:id="rId52"/>
    <p:sldId id="1233" r:id="rId53"/>
    <p:sldId id="1159" r:id="rId54"/>
    <p:sldId id="1234" r:id="rId55"/>
    <p:sldId id="1263" r:id="rId56"/>
    <p:sldId id="1249" r:id="rId57"/>
    <p:sldId id="1257" r:id="rId58"/>
    <p:sldId id="1163" r:id="rId59"/>
    <p:sldId id="1162" r:id="rId60"/>
    <p:sldId id="1165" r:id="rId61"/>
    <p:sldId id="1253" r:id="rId62"/>
    <p:sldId id="1242" r:id="rId63"/>
    <p:sldId id="1251" r:id="rId64"/>
    <p:sldId id="1126" r:id="rId65"/>
    <p:sldId id="1190" r:id="rId66"/>
    <p:sldId id="1191" r:id="rId67"/>
    <p:sldId id="1235" r:id="rId68"/>
    <p:sldId id="1142" r:id="rId69"/>
    <p:sldId id="1252" r:id="rId70"/>
    <p:sldId id="1237" r:id="rId71"/>
    <p:sldId id="1239" r:id="rId72"/>
    <p:sldId id="1240" r:id="rId73"/>
    <p:sldId id="1241" r:id="rId74"/>
    <p:sldId id="1149" r:id="rId75"/>
    <p:sldId id="1201" r:id="rId76"/>
    <p:sldId id="311" r:id="rId77"/>
    <p:sldId id="1221" r:id="rId78"/>
    <p:sldId id="1285" r:id="rId79"/>
    <p:sldId id="1258" r:id="rId80"/>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0C3311-FCC5-A298-C00D-A0E5DB1F7F9D}" name="Swantz, Scott" initials="SS" userId="S::scott.swantz@pearson.com::0eab0cda-ad66-44c5-9531-d56fd9c6625b" providerId="AD"/>
  <p188:author id="{086F3242-CD51-BAD8-5B67-5ABC10F0F19E}" name="Roelfs, Nathaniel" initials="RN" userId="S::Nathaniel.Roelfs@Pearson.com::6545147e-27b8-4489-995a-e0dfa5ca670f" providerId="AD"/>
  <p188:author id="{BF065B60-68B2-033C-0531-4C24429BD042}" name="Cullen, Shannon (DESE)" initials="CS(" userId="S::Shannon.Cullen@mass.gov::6b1ad6a8-5818-44b3-9274-ccefbf22d13d" providerId="AD"/>
  <p188:author id="{2DDAB86A-D521-A4F8-DC3C-FF0AD3E217C3}" name="Zalk, Jodie (DESE)" initials="ZJ(" userId="S::Jodie.L.Zalk@mass.gov::e1452584-4588-4fe8-8e76-c634323654f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lz" initials="j" lastIdx="10" clrIdx="0"/>
  <p:cmAuthor id="1" name="bkelly" initials="bkelly" lastIdx="11" clrIdx="1"/>
  <p:cmAuthor id="2" name="Kenny Taylor EXTERNAL" initials="KTE" lastIdx="15" clrIdx="2">
    <p:extLst>
      <p:ext uri="{19B8F6BF-5375-455C-9EA6-DF929625EA0E}">
        <p15:presenceInfo xmlns:p15="http://schemas.microsoft.com/office/powerpoint/2012/main" userId="Kenny Taylor EXTERNAL" providerId="None"/>
      </p:ext>
    </p:extLst>
  </p:cmAuthor>
  <p:cmAuthor id="3" name="Zalk, Jodie" initials="ZJ" lastIdx="68" clrIdx="3">
    <p:extLst>
      <p:ext uri="{19B8F6BF-5375-455C-9EA6-DF929625EA0E}">
        <p15:presenceInfo xmlns:p15="http://schemas.microsoft.com/office/powerpoint/2012/main" userId="Zalk, Jodie" providerId="None"/>
      </p:ext>
    </p:extLst>
  </p:cmAuthor>
  <p:cmAuthor id="4" name="Pennington, Elizabeth" initials="PE" lastIdx="3" clrIdx="4">
    <p:extLst>
      <p:ext uri="{19B8F6BF-5375-455C-9EA6-DF929625EA0E}">
        <p15:presenceInfo xmlns:p15="http://schemas.microsoft.com/office/powerpoint/2012/main" userId="S::Elizabeth.Pennington@pearson.com::e28ec3e6-d01a-48d6-ac9b-0d88e5d6f329" providerId="AD"/>
      </p:ext>
    </p:extLst>
  </p:cmAuthor>
  <p:cmAuthor id="5" name="Zalk, Jodie (DESE)" initials="ZJ(" lastIdx="57" clrIdx="5">
    <p:extLst>
      <p:ext uri="{19B8F6BF-5375-455C-9EA6-DF929625EA0E}">
        <p15:presenceInfo xmlns:p15="http://schemas.microsoft.com/office/powerpoint/2012/main" userId="S::Jodie.L.Zalk@mass.gov::e1452584-4588-4fe8-8e76-c634323654f0" providerId="AD"/>
      </p:ext>
    </p:extLst>
  </p:cmAuthor>
  <p:cmAuthor id="6" name="Fickes, Robert" initials="FR" lastIdx="67" clrIdx="6">
    <p:extLst>
      <p:ext uri="{19B8F6BF-5375-455C-9EA6-DF929625EA0E}">
        <p15:presenceInfo xmlns:p15="http://schemas.microsoft.com/office/powerpoint/2012/main" userId="S::Robert.Fickes@pearson.com::487722c4-2233-4d12-9c34-d0a002179c4c" providerId="AD"/>
      </p:ext>
    </p:extLst>
  </p:cmAuthor>
  <p:cmAuthor id="7" name="Pelychaty, Robert (DESE)" initials="PR(" lastIdx="3" clrIdx="7">
    <p:extLst>
      <p:ext uri="{19B8F6BF-5375-455C-9EA6-DF929625EA0E}">
        <p15:presenceInfo xmlns:p15="http://schemas.microsoft.com/office/powerpoint/2012/main" userId="S::Robert.Pelychaty@mass.gov::4b7f82dc-9b90-4364-a63e-8be2ecd61eb5" providerId="AD"/>
      </p:ext>
    </p:extLst>
  </p:cmAuthor>
  <p:cmAuthor id="8" name="Cullen, Shannon (DESE)" initials="CS(" lastIdx="52" clrIdx="8">
    <p:extLst>
      <p:ext uri="{19B8F6BF-5375-455C-9EA6-DF929625EA0E}">
        <p15:presenceInfo xmlns:p15="http://schemas.microsoft.com/office/powerpoint/2012/main" userId="S::Shannon.Cullen@mass.gov::6b1ad6a8-5818-44b3-9274-ccefbf22d13d" providerId="AD"/>
      </p:ext>
    </p:extLst>
  </p:cmAuthor>
  <p:cmAuthor id="9" name="Scott Kelley" initials="sk" lastIdx="11" clrIdx="9">
    <p:extLst>
      <p:ext uri="{19B8F6BF-5375-455C-9EA6-DF929625EA0E}">
        <p15:presenceInfo xmlns:p15="http://schemas.microsoft.com/office/powerpoint/2012/main" userId="Scott Kelley" providerId="None"/>
      </p:ext>
    </p:extLst>
  </p:cmAuthor>
  <p:cmAuthor id="10" name="Kelley, R. Scott (DESE)" initials="KRS(" lastIdx="8" clrIdx="10">
    <p:extLst>
      <p:ext uri="{19B8F6BF-5375-455C-9EA6-DF929625EA0E}">
        <p15:presenceInfo xmlns:p15="http://schemas.microsoft.com/office/powerpoint/2012/main" userId="S::R.Scott.Kelley@mass.gov::94781df7-8020-4319-920c-b88462c06ab3" providerId="AD"/>
      </p:ext>
    </p:extLst>
  </p:cmAuthor>
  <p:cmAuthor id="11" name="Vanessa Marroquin" initials="VM" lastIdx="2" clrIdx="11">
    <p:extLst>
      <p:ext uri="{19B8F6BF-5375-455C-9EA6-DF929625EA0E}">
        <p15:presenceInfo xmlns:p15="http://schemas.microsoft.com/office/powerpoint/2012/main" userId="S::Vanessa.Marroquin@pearson.com::e6c1f144-acf5-449b-b5d9-a04f7696fb39" providerId="AD"/>
      </p:ext>
    </p:extLst>
  </p:cmAuthor>
  <p:cmAuthor id="12" name="Holly Woodruff" initials="HW" lastIdx="3" clrIdx="12">
    <p:extLst>
      <p:ext uri="{19B8F6BF-5375-455C-9EA6-DF929625EA0E}">
        <p15:presenceInfo xmlns:p15="http://schemas.microsoft.com/office/powerpoint/2012/main" userId="S::holly.woodruff@pearson.com::bd40664c-d0f9-47f6-9555-8f1bf1ec3b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9CA"/>
    <a:srgbClr val="3647B6"/>
    <a:srgbClr val="99FFCC"/>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8FC757-FAA4-D744-BED9-E2469E7DE5BB}" v="2" dt="2024-03-20T19:59:02.9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01"/>
    <p:restoredTop sz="94694"/>
  </p:normalViewPr>
  <p:slideViewPr>
    <p:cSldViewPr snapToGrid="0">
      <p:cViewPr varScale="1">
        <p:scale>
          <a:sx n="97" d="100"/>
          <a:sy n="97" d="100"/>
        </p:scale>
        <p:origin x="232" y="71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9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presProps" Target="presProps.xml"/><Relationship Id="rId89" Type="http://schemas.microsoft.com/office/2015/10/relationships/revisionInfo" Target="revisionInfo.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commentAuthors" Target="commentAuthors.xml"/><Relationship Id="rId88"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notesMaster" Target="notesMasters/notesMaster1.xml"/><Relationship Id="rId86"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7" Type="http://schemas.openxmlformats.org/officeDocument/2006/relationships/slide" Target="slides/slide2.xml"/><Relationship Id="rId71" Type="http://schemas.openxmlformats.org/officeDocument/2006/relationships/slide" Target="slides/slide66.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tableStyles" Target="tableStyles.xml"/><Relationship Id="rId61" Type="http://schemas.openxmlformats.org/officeDocument/2006/relationships/slide" Target="slides/slide56.xml"/><Relationship Id="rId82" Type="http://schemas.openxmlformats.org/officeDocument/2006/relationships/handoutMaster" Target="handoutMasters/handoutMaster1.xml"/><Relationship Id="rId19" Type="http://schemas.openxmlformats.org/officeDocument/2006/relationships/slide" Target="slides/slide1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t Constable" userId="29e3f105-b005-41a2-b740-a7231c108e2b" providerId="ADAL" clId="{BE8FC757-FAA4-D744-BED9-E2469E7DE5BB}"/>
    <pc:docChg chg="modSld">
      <pc:chgData name="Kat Constable" userId="29e3f105-b005-41a2-b740-a7231c108e2b" providerId="ADAL" clId="{BE8FC757-FAA4-D744-BED9-E2469E7DE5BB}" dt="2024-03-20T20:57:49.631" v="364" actId="962"/>
      <pc:docMkLst>
        <pc:docMk/>
      </pc:docMkLst>
      <pc:sldChg chg="modSp mod">
        <pc:chgData name="Kat Constable" userId="29e3f105-b005-41a2-b740-a7231c108e2b" providerId="ADAL" clId="{BE8FC757-FAA4-D744-BED9-E2469E7DE5BB}" dt="2024-03-20T20:07:05.771" v="320" actId="20577"/>
        <pc:sldMkLst>
          <pc:docMk/>
          <pc:sldMk cId="578358012" sldId="278"/>
        </pc:sldMkLst>
        <pc:spChg chg="mod">
          <ac:chgData name="Kat Constable" userId="29e3f105-b005-41a2-b740-a7231c108e2b" providerId="ADAL" clId="{BE8FC757-FAA4-D744-BED9-E2469E7DE5BB}" dt="2024-03-20T20:07:05.771" v="320" actId="20577"/>
          <ac:spMkLst>
            <pc:docMk/>
            <pc:sldMk cId="578358012" sldId="278"/>
            <ac:spMk id="3" creationId="{830B0AB6-ACCF-E78A-E749-0D741429D91E}"/>
          </ac:spMkLst>
        </pc:spChg>
      </pc:sldChg>
      <pc:sldChg chg="modSp mod">
        <pc:chgData name="Kat Constable" userId="29e3f105-b005-41a2-b740-a7231c108e2b" providerId="ADAL" clId="{BE8FC757-FAA4-D744-BED9-E2469E7DE5BB}" dt="2024-03-20T20:02:17.258" v="309" actId="13244"/>
        <pc:sldMkLst>
          <pc:docMk/>
          <pc:sldMk cId="3944713847" sldId="311"/>
        </pc:sldMkLst>
        <pc:spChg chg="ord">
          <ac:chgData name="Kat Constable" userId="29e3f105-b005-41a2-b740-a7231c108e2b" providerId="ADAL" clId="{BE8FC757-FAA4-D744-BED9-E2469E7DE5BB}" dt="2024-03-20T20:02:17.258" v="309" actId="13244"/>
          <ac:spMkLst>
            <pc:docMk/>
            <pc:sldMk cId="3944713847" sldId="311"/>
            <ac:spMk id="6" creationId="{A4A972CD-2840-6F6F-1B06-D0E024C1B816}"/>
          </ac:spMkLst>
        </pc:spChg>
      </pc:sldChg>
      <pc:sldChg chg="modSp mod">
        <pc:chgData name="Kat Constable" userId="29e3f105-b005-41a2-b740-a7231c108e2b" providerId="ADAL" clId="{BE8FC757-FAA4-D744-BED9-E2469E7DE5BB}" dt="2024-03-20T20:01:32.275" v="304" actId="13244"/>
        <pc:sldMkLst>
          <pc:docMk/>
          <pc:sldMk cId="3504520078" sldId="327"/>
        </pc:sldMkLst>
        <pc:picChg chg="mod ord">
          <ac:chgData name="Kat Constable" userId="29e3f105-b005-41a2-b740-a7231c108e2b" providerId="ADAL" clId="{BE8FC757-FAA4-D744-BED9-E2469E7DE5BB}" dt="2024-03-20T20:01:32.275" v="304" actId="13244"/>
          <ac:picMkLst>
            <pc:docMk/>
            <pc:sldMk cId="3504520078" sldId="327"/>
            <ac:picMk id="5" creationId="{6C8962E0-1659-4FFA-8623-A71050CE9D5D}"/>
          </ac:picMkLst>
        </pc:picChg>
      </pc:sldChg>
      <pc:sldChg chg="modSp mod">
        <pc:chgData name="Kat Constable" userId="29e3f105-b005-41a2-b740-a7231c108e2b" providerId="ADAL" clId="{BE8FC757-FAA4-D744-BED9-E2469E7DE5BB}" dt="2024-03-20T19:44:24.732" v="100" actId="962"/>
        <pc:sldMkLst>
          <pc:docMk/>
          <pc:sldMk cId="0" sldId="527"/>
        </pc:sldMkLst>
        <pc:picChg chg="mod">
          <ac:chgData name="Kat Constable" userId="29e3f105-b005-41a2-b740-a7231c108e2b" providerId="ADAL" clId="{BE8FC757-FAA4-D744-BED9-E2469E7DE5BB}" dt="2024-03-20T19:44:24.732" v="100" actId="962"/>
          <ac:picMkLst>
            <pc:docMk/>
            <pc:sldMk cId="0" sldId="527"/>
            <ac:picMk id="4" creationId="{C27775C7-4267-4A38-A241-D3BD998CC511}"/>
          </ac:picMkLst>
        </pc:picChg>
      </pc:sldChg>
      <pc:sldChg chg="modSp mod">
        <pc:chgData name="Kat Constable" userId="29e3f105-b005-41a2-b740-a7231c108e2b" providerId="ADAL" clId="{BE8FC757-FAA4-D744-BED9-E2469E7DE5BB}" dt="2024-03-20T19:32:08.014" v="1" actId="962"/>
        <pc:sldMkLst>
          <pc:docMk/>
          <pc:sldMk cId="0" sldId="528"/>
        </pc:sldMkLst>
        <pc:picChg chg="mod">
          <ac:chgData name="Kat Constable" userId="29e3f105-b005-41a2-b740-a7231c108e2b" providerId="ADAL" clId="{BE8FC757-FAA4-D744-BED9-E2469E7DE5BB}" dt="2024-03-20T19:32:08.014" v="1" actId="962"/>
          <ac:picMkLst>
            <pc:docMk/>
            <pc:sldMk cId="0" sldId="528"/>
            <ac:picMk id="6" creationId="{019989DB-45B1-4EB6-9E99-F01631530767}"/>
          </ac:picMkLst>
        </pc:picChg>
      </pc:sldChg>
      <pc:sldChg chg="modSp mod">
        <pc:chgData name="Kat Constable" userId="29e3f105-b005-41a2-b740-a7231c108e2b" providerId="ADAL" clId="{BE8FC757-FAA4-D744-BED9-E2469E7DE5BB}" dt="2024-03-20T20:08:17.948" v="336" actId="20577"/>
        <pc:sldMkLst>
          <pc:docMk/>
          <pc:sldMk cId="0" sldId="532"/>
        </pc:sldMkLst>
        <pc:spChg chg="mod">
          <ac:chgData name="Kat Constable" userId="29e3f105-b005-41a2-b740-a7231c108e2b" providerId="ADAL" clId="{BE8FC757-FAA4-D744-BED9-E2469E7DE5BB}" dt="2024-03-20T20:08:17.948" v="336" actId="20577"/>
          <ac:spMkLst>
            <pc:docMk/>
            <pc:sldMk cId="0" sldId="532"/>
            <ac:spMk id="2" creationId="{00000000-0000-0000-0000-000000000000}"/>
          </ac:spMkLst>
        </pc:spChg>
        <pc:spChg chg="mod">
          <ac:chgData name="Kat Constable" userId="29e3f105-b005-41a2-b740-a7231c108e2b" providerId="ADAL" clId="{BE8FC757-FAA4-D744-BED9-E2469E7DE5BB}" dt="2024-03-20T19:55:40.268" v="287" actId="962"/>
          <ac:spMkLst>
            <pc:docMk/>
            <pc:sldMk cId="0" sldId="532"/>
            <ac:spMk id="7" creationId="{7F673480-4447-D5EC-BB0D-F64F1CF12999}"/>
          </ac:spMkLst>
        </pc:spChg>
        <pc:spChg chg="mod">
          <ac:chgData name="Kat Constable" userId="29e3f105-b005-41a2-b740-a7231c108e2b" providerId="ADAL" clId="{BE8FC757-FAA4-D744-BED9-E2469E7DE5BB}" dt="2024-03-20T19:56:31.500" v="288" actId="962"/>
          <ac:spMkLst>
            <pc:docMk/>
            <pc:sldMk cId="0" sldId="532"/>
            <ac:spMk id="8" creationId="{DB5D0189-F7CC-4BA1-B064-D27BD8F3A7AF}"/>
          </ac:spMkLst>
        </pc:spChg>
        <pc:spChg chg="mod">
          <ac:chgData name="Kat Constable" userId="29e3f105-b005-41a2-b740-a7231c108e2b" providerId="ADAL" clId="{BE8FC757-FAA4-D744-BED9-E2469E7DE5BB}" dt="2024-03-20T19:56:38.384" v="289" actId="962"/>
          <ac:spMkLst>
            <pc:docMk/>
            <pc:sldMk cId="0" sldId="532"/>
            <ac:spMk id="9" creationId="{1E349CD4-FC3B-838F-9C91-B7EE206258E8}"/>
          </ac:spMkLst>
        </pc:spChg>
        <pc:spChg chg="mod">
          <ac:chgData name="Kat Constable" userId="29e3f105-b005-41a2-b740-a7231c108e2b" providerId="ADAL" clId="{BE8FC757-FAA4-D744-BED9-E2469E7DE5BB}" dt="2024-03-20T19:56:44.484" v="290" actId="962"/>
          <ac:spMkLst>
            <pc:docMk/>
            <pc:sldMk cId="0" sldId="532"/>
            <ac:spMk id="12" creationId="{C470A772-547B-1431-877A-536FF004F131}"/>
          </ac:spMkLst>
        </pc:spChg>
        <pc:picChg chg="mod">
          <ac:chgData name="Kat Constable" userId="29e3f105-b005-41a2-b740-a7231c108e2b" providerId="ADAL" clId="{BE8FC757-FAA4-D744-BED9-E2469E7DE5BB}" dt="2024-03-20T19:44:53.298" v="102" actId="962"/>
          <ac:picMkLst>
            <pc:docMk/>
            <pc:sldMk cId="0" sldId="532"/>
            <ac:picMk id="4" creationId="{0F7B4009-8641-F788-7B70-D2E4091C0956}"/>
          </ac:picMkLst>
        </pc:picChg>
        <pc:picChg chg="mod">
          <ac:chgData name="Kat Constable" userId="29e3f105-b005-41a2-b740-a7231c108e2b" providerId="ADAL" clId="{BE8FC757-FAA4-D744-BED9-E2469E7DE5BB}" dt="2024-03-20T19:37:44.626" v="47" actId="962"/>
          <ac:picMkLst>
            <pc:docMk/>
            <pc:sldMk cId="0" sldId="532"/>
            <ac:picMk id="6" creationId="{799E1F71-904E-3E59-F784-74B987E4F28E}"/>
          </ac:picMkLst>
        </pc:picChg>
      </pc:sldChg>
      <pc:sldChg chg="modSp mod">
        <pc:chgData name="Kat Constable" userId="29e3f105-b005-41a2-b740-a7231c108e2b" providerId="ADAL" clId="{BE8FC757-FAA4-D744-BED9-E2469E7DE5BB}" dt="2024-03-20T20:08:23.717" v="338" actId="20577"/>
        <pc:sldMkLst>
          <pc:docMk/>
          <pc:sldMk cId="0" sldId="534"/>
        </pc:sldMkLst>
        <pc:spChg chg="mod">
          <ac:chgData name="Kat Constable" userId="29e3f105-b005-41a2-b740-a7231c108e2b" providerId="ADAL" clId="{BE8FC757-FAA4-D744-BED9-E2469E7DE5BB}" dt="2024-03-20T20:08:23.717" v="338" actId="20577"/>
          <ac:spMkLst>
            <pc:docMk/>
            <pc:sldMk cId="0" sldId="534"/>
            <ac:spMk id="2" creationId="{00000000-0000-0000-0000-000000000000}"/>
          </ac:spMkLst>
        </pc:spChg>
        <pc:picChg chg="mod">
          <ac:chgData name="Kat Constable" userId="29e3f105-b005-41a2-b740-a7231c108e2b" providerId="ADAL" clId="{BE8FC757-FAA4-D744-BED9-E2469E7DE5BB}" dt="2024-03-20T19:39:52.865" v="56" actId="962"/>
          <ac:picMkLst>
            <pc:docMk/>
            <pc:sldMk cId="0" sldId="534"/>
            <ac:picMk id="5125" creationId="{00000000-0000-0000-0000-000000000000}"/>
          </ac:picMkLst>
        </pc:picChg>
      </pc:sldChg>
      <pc:sldChg chg="modSp mod">
        <pc:chgData name="Kat Constable" userId="29e3f105-b005-41a2-b740-a7231c108e2b" providerId="ADAL" clId="{BE8FC757-FAA4-D744-BED9-E2469E7DE5BB}" dt="2024-03-20T20:10:03.339" v="342" actId="20577"/>
        <pc:sldMkLst>
          <pc:docMk/>
          <pc:sldMk cId="800794235" sldId="1104"/>
        </pc:sldMkLst>
        <pc:spChg chg="mod">
          <ac:chgData name="Kat Constable" userId="29e3f105-b005-41a2-b740-a7231c108e2b" providerId="ADAL" clId="{BE8FC757-FAA4-D744-BED9-E2469E7DE5BB}" dt="2024-03-20T20:10:03.339" v="342" actId="20577"/>
          <ac:spMkLst>
            <pc:docMk/>
            <pc:sldMk cId="800794235" sldId="1104"/>
            <ac:spMk id="2" creationId="{3D8FF911-BA62-8D87-53DB-688369667A87}"/>
          </ac:spMkLst>
        </pc:spChg>
      </pc:sldChg>
      <pc:sldChg chg="modSp mod">
        <pc:chgData name="Kat Constable" userId="29e3f105-b005-41a2-b740-a7231c108e2b" providerId="ADAL" clId="{BE8FC757-FAA4-D744-BED9-E2469E7DE5BB}" dt="2024-03-20T19:32:45.793" v="3" actId="962"/>
        <pc:sldMkLst>
          <pc:docMk/>
          <pc:sldMk cId="4114130472" sldId="1129"/>
        </pc:sldMkLst>
        <pc:picChg chg="mod">
          <ac:chgData name="Kat Constable" userId="29e3f105-b005-41a2-b740-a7231c108e2b" providerId="ADAL" clId="{BE8FC757-FAA4-D744-BED9-E2469E7DE5BB}" dt="2024-03-20T19:32:45.793" v="3" actId="962"/>
          <ac:picMkLst>
            <pc:docMk/>
            <pc:sldMk cId="4114130472" sldId="1129"/>
            <ac:picMk id="5" creationId="{63478BAD-A154-DD2F-8ACF-9BA06CCD1A65}"/>
          </ac:picMkLst>
        </pc:picChg>
      </pc:sldChg>
      <pc:sldChg chg="modSp mod">
        <pc:chgData name="Kat Constable" userId="29e3f105-b005-41a2-b740-a7231c108e2b" providerId="ADAL" clId="{BE8FC757-FAA4-D744-BED9-E2469E7DE5BB}" dt="2024-03-20T19:33:40.099" v="7" actId="962"/>
        <pc:sldMkLst>
          <pc:docMk/>
          <pc:sldMk cId="1017426709" sldId="1130"/>
        </pc:sldMkLst>
        <pc:picChg chg="mod">
          <ac:chgData name="Kat Constable" userId="29e3f105-b005-41a2-b740-a7231c108e2b" providerId="ADAL" clId="{BE8FC757-FAA4-D744-BED9-E2469E7DE5BB}" dt="2024-03-20T19:33:40.099" v="7" actId="962"/>
          <ac:picMkLst>
            <pc:docMk/>
            <pc:sldMk cId="1017426709" sldId="1130"/>
            <ac:picMk id="8" creationId="{935B3788-474B-45B4-9B74-85BB0A7AEB04}"/>
          </ac:picMkLst>
        </pc:picChg>
      </pc:sldChg>
      <pc:sldChg chg="modSp mod">
        <pc:chgData name="Kat Constable" userId="29e3f105-b005-41a2-b740-a7231c108e2b" providerId="ADAL" clId="{BE8FC757-FAA4-D744-BED9-E2469E7DE5BB}" dt="2024-03-20T19:51:41.579" v="146" actId="962"/>
        <pc:sldMkLst>
          <pc:docMk/>
          <pc:sldMk cId="1826341534" sldId="1142"/>
        </pc:sldMkLst>
        <pc:picChg chg="mod">
          <ac:chgData name="Kat Constable" userId="29e3f105-b005-41a2-b740-a7231c108e2b" providerId="ADAL" clId="{BE8FC757-FAA4-D744-BED9-E2469E7DE5BB}" dt="2024-03-20T19:51:41.579" v="146" actId="962"/>
          <ac:picMkLst>
            <pc:docMk/>
            <pc:sldMk cId="1826341534" sldId="1142"/>
            <ac:picMk id="5" creationId="{70D897E9-A583-4BD0-8E98-0C5D9F4A0F4E}"/>
          </ac:picMkLst>
        </pc:picChg>
      </pc:sldChg>
      <pc:sldChg chg="modSp mod">
        <pc:chgData name="Kat Constable" userId="29e3f105-b005-41a2-b740-a7231c108e2b" providerId="ADAL" clId="{BE8FC757-FAA4-D744-BED9-E2469E7DE5BB}" dt="2024-03-20T20:07:59.227" v="330" actId="20577"/>
        <pc:sldMkLst>
          <pc:docMk/>
          <pc:sldMk cId="3292256546" sldId="1161"/>
        </pc:sldMkLst>
        <pc:spChg chg="mod">
          <ac:chgData name="Kat Constable" userId="29e3f105-b005-41a2-b740-a7231c108e2b" providerId="ADAL" clId="{BE8FC757-FAA4-D744-BED9-E2469E7DE5BB}" dt="2024-03-20T20:07:59.227" v="330" actId="20577"/>
          <ac:spMkLst>
            <pc:docMk/>
            <pc:sldMk cId="3292256546" sldId="1161"/>
            <ac:spMk id="2" creationId="{823AEC4F-9C61-405D-9364-D8C606833987}"/>
          </ac:spMkLst>
        </pc:spChg>
      </pc:sldChg>
      <pc:sldChg chg="modSp mod">
        <pc:chgData name="Kat Constable" userId="29e3f105-b005-41a2-b740-a7231c108e2b" providerId="ADAL" clId="{BE8FC757-FAA4-D744-BED9-E2469E7DE5BB}" dt="2024-03-20T19:42:56.636" v="96" actId="962"/>
        <pc:sldMkLst>
          <pc:docMk/>
          <pc:sldMk cId="1062632341" sldId="1165"/>
        </pc:sldMkLst>
        <pc:picChg chg="mod">
          <ac:chgData name="Kat Constable" userId="29e3f105-b005-41a2-b740-a7231c108e2b" providerId="ADAL" clId="{BE8FC757-FAA4-D744-BED9-E2469E7DE5BB}" dt="2024-03-20T19:42:56.636" v="96" actId="962"/>
          <ac:picMkLst>
            <pc:docMk/>
            <pc:sldMk cId="1062632341" sldId="1165"/>
            <ac:picMk id="6" creationId="{34EA26B2-B2F2-4769-B93D-849B9F7AAB69}"/>
          </ac:picMkLst>
        </pc:picChg>
      </pc:sldChg>
      <pc:sldChg chg="modSp mod">
        <pc:chgData name="Kat Constable" userId="29e3f105-b005-41a2-b740-a7231c108e2b" providerId="ADAL" clId="{BE8FC757-FAA4-D744-BED9-E2469E7DE5BB}" dt="2024-03-20T20:00:45.675" v="303" actId="13244"/>
        <pc:sldMkLst>
          <pc:docMk/>
          <pc:sldMk cId="2394532050" sldId="1166"/>
        </pc:sldMkLst>
        <pc:spChg chg="ord">
          <ac:chgData name="Kat Constable" userId="29e3f105-b005-41a2-b740-a7231c108e2b" providerId="ADAL" clId="{BE8FC757-FAA4-D744-BED9-E2469E7DE5BB}" dt="2024-03-20T20:00:25.795" v="301" actId="13244"/>
          <ac:spMkLst>
            <pc:docMk/>
            <pc:sldMk cId="2394532050" sldId="1166"/>
            <ac:spMk id="2" creationId="{BF456E51-AB0F-448E-B98D-27A69FF2D750}"/>
          </ac:spMkLst>
        </pc:spChg>
        <pc:spChg chg="ord">
          <ac:chgData name="Kat Constable" userId="29e3f105-b005-41a2-b740-a7231c108e2b" providerId="ADAL" clId="{BE8FC757-FAA4-D744-BED9-E2469E7DE5BB}" dt="2024-03-20T20:00:33.407" v="302" actId="13244"/>
          <ac:spMkLst>
            <pc:docMk/>
            <pc:sldMk cId="2394532050" sldId="1166"/>
            <ac:spMk id="3" creationId="{0AF6AE8F-0EFB-45C0-B52C-BCB8E10F1F36}"/>
          </ac:spMkLst>
        </pc:spChg>
        <pc:spChg chg="mod">
          <ac:chgData name="Kat Constable" userId="29e3f105-b005-41a2-b740-a7231c108e2b" providerId="ADAL" clId="{BE8FC757-FAA4-D744-BED9-E2469E7DE5BB}" dt="2024-03-20T19:56:50.629" v="291" actId="962"/>
          <ac:spMkLst>
            <pc:docMk/>
            <pc:sldMk cId="2394532050" sldId="1166"/>
            <ac:spMk id="7" creationId="{AD733149-7F99-2D2E-B00C-75C11B8CB84B}"/>
          </ac:spMkLst>
        </pc:spChg>
        <pc:spChg chg="mod ord">
          <ac:chgData name="Kat Constable" userId="29e3f105-b005-41a2-b740-a7231c108e2b" providerId="ADAL" clId="{BE8FC757-FAA4-D744-BED9-E2469E7DE5BB}" dt="2024-03-20T20:00:45.675" v="303" actId="13244"/>
          <ac:spMkLst>
            <pc:docMk/>
            <pc:sldMk cId="2394532050" sldId="1166"/>
            <ac:spMk id="8" creationId="{AACA8984-3F77-B85F-155E-1BC6C6EEC620}"/>
          </ac:spMkLst>
        </pc:spChg>
        <pc:picChg chg="mod">
          <ac:chgData name="Kat Constable" userId="29e3f105-b005-41a2-b740-a7231c108e2b" providerId="ADAL" clId="{BE8FC757-FAA4-D744-BED9-E2469E7DE5BB}" dt="2024-03-20T19:45:17.028" v="104" actId="962"/>
          <ac:picMkLst>
            <pc:docMk/>
            <pc:sldMk cId="2394532050" sldId="1166"/>
            <ac:picMk id="5" creationId="{3A0194DA-70AC-84E4-9D47-0F8E06976EFD}"/>
          </ac:picMkLst>
        </pc:picChg>
      </pc:sldChg>
      <pc:sldChg chg="modSp mod">
        <pc:chgData name="Kat Constable" userId="29e3f105-b005-41a2-b740-a7231c108e2b" providerId="ADAL" clId="{BE8FC757-FAA4-D744-BED9-E2469E7DE5BB}" dt="2024-03-20T19:49:36.240" v="140" actId="962"/>
        <pc:sldMkLst>
          <pc:docMk/>
          <pc:sldMk cId="1373727491" sldId="1169"/>
        </pc:sldMkLst>
        <pc:picChg chg="mod">
          <ac:chgData name="Kat Constable" userId="29e3f105-b005-41a2-b740-a7231c108e2b" providerId="ADAL" clId="{BE8FC757-FAA4-D744-BED9-E2469E7DE5BB}" dt="2024-03-20T19:49:36.240" v="140" actId="962"/>
          <ac:picMkLst>
            <pc:docMk/>
            <pc:sldMk cId="1373727491" sldId="1169"/>
            <ac:picMk id="8" creationId="{9296AA76-AE2C-49D0-9673-FE40E9DE0C17}"/>
          </ac:picMkLst>
        </pc:picChg>
        <pc:picChg chg="mod">
          <ac:chgData name="Kat Constable" userId="29e3f105-b005-41a2-b740-a7231c108e2b" providerId="ADAL" clId="{BE8FC757-FAA4-D744-BED9-E2469E7DE5BB}" dt="2024-03-20T19:39:33.218" v="54" actId="962"/>
          <ac:picMkLst>
            <pc:docMk/>
            <pc:sldMk cId="1373727491" sldId="1169"/>
            <ac:picMk id="11" creationId="{DD716A89-49D5-4461-9161-C8A2D0461E33}"/>
          </ac:picMkLst>
        </pc:picChg>
      </pc:sldChg>
      <pc:sldChg chg="delSp modSp mod">
        <pc:chgData name="Kat Constable" userId="29e3f105-b005-41a2-b740-a7231c108e2b" providerId="ADAL" clId="{BE8FC757-FAA4-D744-BED9-E2469E7DE5BB}" dt="2024-03-20T19:59:10.153" v="300" actId="207"/>
        <pc:sldMkLst>
          <pc:docMk/>
          <pc:sldMk cId="669920929" sldId="1176"/>
        </pc:sldMkLst>
        <pc:spChg chg="mod">
          <ac:chgData name="Kat Constable" userId="29e3f105-b005-41a2-b740-a7231c108e2b" providerId="ADAL" clId="{BE8FC757-FAA4-D744-BED9-E2469E7DE5BB}" dt="2024-03-20T19:54:30.250" v="284" actId="962"/>
          <ac:spMkLst>
            <pc:docMk/>
            <pc:sldMk cId="669920929" sldId="1176"/>
            <ac:spMk id="4" creationId="{677E7511-2694-44EC-8FE2-AF2D8A0401BC}"/>
          </ac:spMkLst>
        </pc:spChg>
        <pc:spChg chg="mod">
          <ac:chgData name="Kat Constable" userId="29e3f105-b005-41a2-b740-a7231c108e2b" providerId="ADAL" clId="{BE8FC757-FAA4-D744-BED9-E2469E7DE5BB}" dt="2024-03-20T19:54:41.030" v="285" actId="962"/>
          <ac:spMkLst>
            <pc:docMk/>
            <pc:sldMk cId="669920929" sldId="1176"/>
            <ac:spMk id="6" creationId="{78690DC6-243A-43C6-8C06-507809AF6E8E}"/>
          </ac:spMkLst>
        </pc:spChg>
        <pc:spChg chg="mod">
          <ac:chgData name="Kat Constable" userId="29e3f105-b005-41a2-b740-a7231c108e2b" providerId="ADAL" clId="{BE8FC757-FAA4-D744-BED9-E2469E7DE5BB}" dt="2024-03-20T19:59:02.929" v="299" actId="18245"/>
          <ac:spMkLst>
            <pc:docMk/>
            <pc:sldMk cId="669920929" sldId="1176"/>
            <ac:spMk id="7" creationId="{A3B8EB9A-BF66-26C3-8D22-8D501EFEB96A}"/>
          </ac:spMkLst>
        </pc:spChg>
        <pc:spChg chg="mod">
          <ac:chgData name="Kat Constable" userId="29e3f105-b005-41a2-b740-a7231c108e2b" providerId="ADAL" clId="{BE8FC757-FAA4-D744-BED9-E2469E7DE5BB}" dt="2024-03-20T19:59:02.929" v="299" actId="18245"/>
          <ac:spMkLst>
            <pc:docMk/>
            <pc:sldMk cId="669920929" sldId="1176"/>
            <ac:spMk id="8" creationId="{A594B143-F8BD-D377-D171-92DE2EC87333}"/>
          </ac:spMkLst>
        </pc:spChg>
        <pc:spChg chg="mod">
          <ac:chgData name="Kat Constable" userId="29e3f105-b005-41a2-b740-a7231c108e2b" providerId="ADAL" clId="{BE8FC757-FAA4-D744-BED9-E2469E7DE5BB}" dt="2024-03-20T19:59:02.929" v="299" actId="18245"/>
          <ac:spMkLst>
            <pc:docMk/>
            <pc:sldMk cId="669920929" sldId="1176"/>
            <ac:spMk id="9" creationId="{E8B513D4-76B4-71BB-DC45-7819C7F1FD9E}"/>
          </ac:spMkLst>
        </pc:spChg>
        <pc:spChg chg="mod">
          <ac:chgData name="Kat Constable" userId="29e3f105-b005-41a2-b740-a7231c108e2b" providerId="ADAL" clId="{BE8FC757-FAA4-D744-BED9-E2469E7DE5BB}" dt="2024-03-20T19:59:02.929" v="299" actId="18245"/>
          <ac:spMkLst>
            <pc:docMk/>
            <pc:sldMk cId="669920929" sldId="1176"/>
            <ac:spMk id="10" creationId="{0118DEA3-2702-76E2-052E-89F0D9E6047A}"/>
          </ac:spMkLst>
        </pc:spChg>
        <pc:spChg chg="mod">
          <ac:chgData name="Kat Constable" userId="29e3f105-b005-41a2-b740-a7231c108e2b" providerId="ADAL" clId="{BE8FC757-FAA4-D744-BED9-E2469E7DE5BB}" dt="2024-03-20T19:59:02.929" v="299" actId="18245"/>
          <ac:spMkLst>
            <pc:docMk/>
            <pc:sldMk cId="669920929" sldId="1176"/>
            <ac:spMk id="11" creationId="{8146275D-13A0-D702-F98F-02439B3785D3}"/>
          </ac:spMkLst>
        </pc:spChg>
        <pc:spChg chg="mod">
          <ac:chgData name="Kat Constable" userId="29e3f105-b005-41a2-b740-a7231c108e2b" providerId="ADAL" clId="{BE8FC757-FAA4-D744-BED9-E2469E7DE5BB}" dt="2024-03-20T19:59:02.929" v="299" actId="18245"/>
          <ac:spMkLst>
            <pc:docMk/>
            <pc:sldMk cId="669920929" sldId="1176"/>
            <ac:spMk id="12" creationId="{832BE352-1E72-7460-47DC-900A442744D7}"/>
          </ac:spMkLst>
        </pc:spChg>
        <pc:spChg chg="mod">
          <ac:chgData name="Kat Constable" userId="29e3f105-b005-41a2-b740-a7231c108e2b" providerId="ADAL" clId="{BE8FC757-FAA4-D744-BED9-E2469E7DE5BB}" dt="2024-03-20T19:59:10.153" v="300" actId="207"/>
          <ac:spMkLst>
            <pc:docMk/>
            <pc:sldMk cId="669920929" sldId="1176"/>
            <ac:spMk id="13" creationId="{AE0E55DF-E1A2-43A8-B825-F7FE28454106}"/>
          </ac:spMkLst>
        </pc:spChg>
        <pc:spChg chg="mod">
          <ac:chgData name="Kat Constable" userId="29e3f105-b005-41a2-b740-a7231c108e2b" providerId="ADAL" clId="{BE8FC757-FAA4-D744-BED9-E2469E7DE5BB}" dt="2024-03-20T19:59:02.929" v="299" actId="18245"/>
          <ac:spMkLst>
            <pc:docMk/>
            <pc:sldMk cId="669920929" sldId="1176"/>
            <ac:spMk id="14" creationId="{49659C2E-AE64-438B-9702-67B3EE080E95}"/>
          </ac:spMkLst>
        </pc:spChg>
        <pc:spChg chg="mod">
          <ac:chgData name="Kat Constable" userId="29e3f105-b005-41a2-b740-a7231c108e2b" providerId="ADAL" clId="{BE8FC757-FAA4-D744-BED9-E2469E7DE5BB}" dt="2024-03-20T19:59:02.929" v="299" actId="18245"/>
          <ac:spMkLst>
            <pc:docMk/>
            <pc:sldMk cId="669920929" sldId="1176"/>
            <ac:spMk id="15" creationId="{6EA51E4B-2C7A-2D45-FAE2-524FC0B5C7D8}"/>
          </ac:spMkLst>
        </pc:spChg>
        <pc:grpChg chg="mod">
          <ac:chgData name="Kat Constable" userId="29e3f105-b005-41a2-b740-a7231c108e2b" providerId="ADAL" clId="{BE8FC757-FAA4-D744-BED9-E2469E7DE5BB}" dt="2024-03-20T19:59:02.929" v="299" actId="18245"/>
          <ac:grpSpMkLst>
            <pc:docMk/>
            <pc:sldMk cId="669920929" sldId="1176"/>
            <ac:grpSpMk id="3" creationId="{67C50606-8C1F-6E0C-193F-55AC349B4714}"/>
          </ac:grpSpMkLst>
        </pc:grpChg>
        <pc:graphicFrameChg chg="del">
          <ac:chgData name="Kat Constable" userId="29e3f105-b005-41a2-b740-a7231c108e2b" providerId="ADAL" clId="{BE8FC757-FAA4-D744-BED9-E2469E7DE5BB}" dt="2024-03-20T19:59:02.929" v="299" actId="18245"/>
          <ac:graphicFrameMkLst>
            <pc:docMk/>
            <pc:sldMk cId="669920929" sldId="1176"/>
            <ac:graphicFrameMk id="5" creationId="{7F1E5243-8823-4C5D-9AA0-9BC871A40476}"/>
          </ac:graphicFrameMkLst>
        </pc:graphicFrameChg>
      </pc:sldChg>
      <pc:sldChg chg="modSp mod">
        <pc:chgData name="Kat Constable" userId="29e3f105-b005-41a2-b740-a7231c108e2b" providerId="ADAL" clId="{BE8FC757-FAA4-D744-BED9-E2469E7DE5BB}" dt="2024-03-20T20:08:11.323" v="334" actId="20577"/>
        <pc:sldMkLst>
          <pc:docMk/>
          <pc:sldMk cId="821559789" sldId="1190"/>
        </pc:sldMkLst>
        <pc:spChg chg="mod">
          <ac:chgData name="Kat Constable" userId="29e3f105-b005-41a2-b740-a7231c108e2b" providerId="ADAL" clId="{BE8FC757-FAA4-D744-BED9-E2469E7DE5BB}" dt="2024-03-20T20:08:11.323" v="334" actId="20577"/>
          <ac:spMkLst>
            <pc:docMk/>
            <pc:sldMk cId="821559789" sldId="1190"/>
            <ac:spMk id="2" creationId="{3F824A70-7579-476C-B961-A46798C8C121}"/>
          </ac:spMkLst>
        </pc:spChg>
      </pc:sldChg>
      <pc:sldChg chg="modSp mod">
        <pc:chgData name="Kat Constable" userId="29e3f105-b005-41a2-b740-a7231c108e2b" providerId="ADAL" clId="{BE8FC757-FAA4-D744-BED9-E2469E7DE5BB}" dt="2024-03-20T20:02:07.786" v="308" actId="13244"/>
        <pc:sldMkLst>
          <pc:docMk/>
          <pc:sldMk cId="3430942013" sldId="1201"/>
        </pc:sldMkLst>
        <pc:spChg chg="ord">
          <ac:chgData name="Kat Constable" userId="29e3f105-b005-41a2-b740-a7231c108e2b" providerId="ADAL" clId="{BE8FC757-FAA4-D744-BED9-E2469E7DE5BB}" dt="2024-03-20T20:02:07.786" v="308" actId="13244"/>
          <ac:spMkLst>
            <pc:docMk/>
            <pc:sldMk cId="3430942013" sldId="1201"/>
            <ac:spMk id="3" creationId="{BE4283EA-ECA5-7074-092B-27E9667CC1F0}"/>
          </ac:spMkLst>
        </pc:spChg>
      </pc:sldChg>
      <pc:sldChg chg="modSp mod">
        <pc:chgData name="Kat Constable" userId="29e3f105-b005-41a2-b740-a7231c108e2b" providerId="ADAL" clId="{BE8FC757-FAA4-D744-BED9-E2469E7DE5BB}" dt="2024-03-20T19:57:06.475" v="293" actId="962"/>
        <pc:sldMkLst>
          <pc:docMk/>
          <pc:sldMk cId="20308540" sldId="1226"/>
        </pc:sldMkLst>
        <pc:spChg chg="mod">
          <ac:chgData name="Kat Constable" userId="29e3f105-b005-41a2-b740-a7231c108e2b" providerId="ADAL" clId="{BE8FC757-FAA4-D744-BED9-E2469E7DE5BB}" dt="2024-03-20T19:57:06.475" v="293" actId="962"/>
          <ac:spMkLst>
            <pc:docMk/>
            <pc:sldMk cId="20308540" sldId="1226"/>
            <ac:spMk id="5" creationId="{A8B4B182-29CD-461C-9DA0-8D1AD546D51E}"/>
          </ac:spMkLst>
        </pc:spChg>
        <pc:picChg chg="mod">
          <ac:chgData name="Kat Constable" userId="29e3f105-b005-41a2-b740-a7231c108e2b" providerId="ADAL" clId="{BE8FC757-FAA4-D744-BED9-E2469E7DE5BB}" dt="2024-03-20T19:46:01.662" v="106" actId="962"/>
          <ac:picMkLst>
            <pc:docMk/>
            <pc:sldMk cId="20308540" sldId="1226"/>
            <ac:picMk id="4" creationId="{D0F1EF77-A2CE-4714-80B2-89B41E3FA973}"/>
          </ac:picMkLst>
        </pc:picChg>
      </pc:sldChg>
      <pc:sldChg chg="modSp mod">
        <pc:chgData name="Kat Constable" userId="29e3f105-b005-41a2-b740-a7231c108e2b" providerId="ADAL" clId="{BE8FC757-FAA4-D744-BED9-E2469E7DE5BB}" dt="2024-03-20T20:10:21.518" v="344" actId="20577"/>
        <pc:sldMkLst>
          <pc:docMk/>
          <pc:sldMk cId="915048105" sldId="1229"/>
        </pc:sldMkLst>
        <pc:spChg chg="mod">
          <ac:chgData name="Kat Constable" userId="29e3f105-b005-41a2-b740-a7231c108e2b" providerId="ADAL" clId="{BE8FC757-FAA4-D744-BED9-E2469E7DE5BB}" dt="2024-03-20T20:10:21.518" v="344" actId="20577"/>
          <ac:spMkLst>
            <pc:docMk/>
            <pc:sldMk cId="915048105" sldId="1229"/>
            <ac:spMk id="2" creationId="{D6A8E679-A98C-2D9C-853E-5117E6F1F177}"/>
          </ac:spMkLst>
        </pc:spChg>
        <pc:spChg chg="mod">
          <ac:chgData name="Kat Constable" userId="29e3f105-b005-41a2-b740-a7231c108e2b" providerId="ADAL" clId="{BE8FC757-FAA4-D744-BED9-E2469E7DE5BB}" dt="2024-03-20T19:57:12.775" v="294" actId="962"/>
          <ac:spMkLst>
            <pc:docMk/>
            <pc:sldMk cId="915048105" sldId="1229"/>
            <ac:spMk id="5" creationId="{16A770BD-2E9E-4F23-9245-E6CC0706D1F5}"/>
          </ac:spMkLst>
        </pc:spChg>
        <pc:picChg chg="mod">
          <ac:chgData name="Kat Constable" userId="29e3f105-b005-41a2-b740-a7231c108e2b" providerId="ADAL" clId="{BE8FC757-FAA4-D744-BED9-E2469E7DE5BB}" dt="2024-03-20T19:42:23.911" v="94" actId="962"/>
          <ac:picMkLst>
            <pc:docMk/>
            <pc:sldMk cId="915048105" sldId="1229"/>
            <ac:picMk id="6" creationId="{334314B7-9A7A-4CA3-A616-00FC21CDC8CE}"/>
          </ac:picMkLst>
        </pc:picChg>
        <pc:picChg chg="mod">
          <ac:chgData name="Kat Constable" userId="29e3f105-b005-41a2-b740-a7231c108e2b" providerId="ADAL" clId="{BE8FC757-FAA4-D744-BED9-E2469E7DE5BB}" dt="2024-03-20T19:41:26.317" v="66" actId="962"/>
          <ac:picMkLst>
            <pc:docMk/>
            <pc:sldMk cId="915048105" sldId="1229"/>
            <ac:picMk id="8" creationId="{83FD7DEC-23CD-43F4-9881-CE1F7DD19B21}"/>
          </ac:picMkLst>
        </pc:picChg>
      </pc:sldChg>
      <pc:sldChg chg="modSp mod">
        <pc:chgData name="Kat Constable" userId="29e3f105-b005-41a2-b740-a7231c108e2b" providerId="ADAL" clId="{BE8FC757-FAA4-D744-BED9-E2469E7DE5BB}" dt="2024-03-20T20:07:20.935" v="324" actId="20577"/>
        <pc:sldMkLst>
          <pc:docMk/>
          <pc:sldMk cId="2582076368" sldId="1234"/>
        </pc:sldMkLst>
        <pc:spChg chg="mod ord">
          <ac:chgData name="Kat Constable" userId="29e3f105-b005-41a2-b740-a7231c108e2b" providerId="ADAL" clId="{BE8FC757-FAA4-D744-BED9-E2469E7DE5BB}" dt="2024-03-20T20:07:20.935" v="324" actId="20577"/>
          <ac:spMkLst>
            <pc:docMk/>
            <pc:sldMk cId="2582076368" sldId="1234"/>
            <ac:spMk id="2" creationId="{A377C98B-8840-45A0-A256-C940A58852A0}"/>
          </ac:spMkLst>
        </pc:spChg>
      </pc:sldChg>
      <pc:sldChg chg="modSp mod">
        <pc:chgData name="Kat Constable" userId="29e3f105-b005-41a2-b740-a7231c108e2b" providerId="ADAL" clId="{BE8FC757-FAA4-D744-BED9-E2469E7DE5BB}" dt="2024-03-20T19:51:09.158" v="144" actId="962"/>
        <pc:sldMkLst>
          <pc:docMk/>
          <pc:sldMk cId="2939664914" sldId="1235"/>
        </pc:sldMkLst>
        <pc:picChg chg="mod">
          <ac:chgData name="Kat Constable" userId="29e3f105-b005-41a2-b740-a7231c108e2b" providerId="ADAL" clId="{BE8FC757-FAA4-D744-BED9-E2469E7DE5BB}" dt="2024-03-20T19:51:09.158" v="144" actId="962"/>
          <ac:picMkLst>
            <pc:docMk/>
            <pc:sldMk cId="2939664914" sldId="1235"/>
            <ac:picMk id="6" creationId="{A1BB65AF-B90C-4C03-83B6-30EAFC7341AD}"/>
          </ac:picMkLst>
        </pc:picChg>
      </pc:sldChg>
      <pc:sldChg chg="modSp mod">
        <pc:chgData name="Kat Constable" userId="29e3f105-b005-41a2-b740-a7231c108e2b" providerId="ADAL" clId="{BE8FC757-FAA4-D744-BED9-E2469E7DE5BB}" dt="2024-03-20T19:54:03.864" v="280" actId="962"/>
        <pc:sldMkLst>
          <pc:docMk/>
          <pc:sldMk cId="1716580930" sldId="1243"/>
        </pc:sldMkLst>
        <pc:spChg chg="mod">
          <ac:chgData name="Kat Constable" userId="29e3f105-b005-41a2-b740-a7231c108e2b" providerId="ADAL" clId="{BE8FC757-FAA4-D744-BED9-E2469E7DE5BB}" dt="2024-03-20T19:54:03.864" v="280" actId="962"/>
          <ac:spMkLst>
            <pc:docMk/>
            <pc:sldMk cId="1716580930" sldId="1243"/>
            <ac:spMk id="3" creationId="{914681E0-5562-4F9D-C135-700836E39649}"/>
          </ac:spMkLst>
        </pc:spChg>
      </pc:sldChg>
      <pc:sldChg chg="delSp modSp mod">
        <pc:chgData name="Kat Constable" userId="29e3f105-b005-41a2-b740-a7231c108e2b" providerId="ADAL" clId="{BE8FC757-FAA4-D744-BED9-E2469E7DE5BB}" dt="2024-03-20T19:58:48.288" v="298" actId="207"/>
        <pc:sldMkLst>
          <pc:docMk/>
          <pc:sldMk cId="1305753747" sldId="1245"/>
        </pc:sldMkLst>
        <pc:spChg chg="mod">
          <ac:chgData name="Kat Constable" userId="29e3f105-b005-41a2-b740-a7231c108e2b" providerId="ADAL" clId="{BE8FC757-FAA4-D744-BED9-E2469E7DE5BB}" dt="2024-03-20T19:54:10.286" v="281" actId="962"/>
          <ac:spMkLst>
            <pc:docMk/>
            <pc:sldMk cId="1305753747" sldId="1245"/>
            <ac:spMk id="3" creationId="{75F542AB-1EAF-429E-A02C-DCD89DD3D06B}"/>
          </ac:spMkLst>
        </pc:spChg>
        <pc:spChg chg="mod">
          <ac:chgData name="Kat Constable" userId="29e3f105-b005-41a2-b740-a7231c108e2b" providerId="ADAL" clId="{BE8FC757-FAA4-D744-BED9-E2469E7DE5BB}" dt="2024-03-20T19:54:15.363" v="282" actId="962"/>
          <ac:spMkLst>
            <pc:docMk/>
            <pc:sldMk cId="1305753747" sldId="1245"/>
            <ac:spMk id="6" creationId="{C8D07435-B81F-44BF-A157-B88BE9462829}"/>
          </ac:spMkLst>
        </pc:spChg>
        <pc:spChg chg="mod">
          <ac:chgData name="Kat Constable" userId="29e3f105-b005-41a2-b740-a7231c108e2b" providerId="ADAL" clId="{BE8FC757-FAA4-D744-BED9-E2469E7DE5BB}" dt="2024-03-20T19:54:21.506" v="283" actId="962"/>
          <ac:spMkLst>
            <pc:docMk/>
            <pc:sldMk cId="1305753747" sldId="1245"/>
            <ac:spMk id="7" creationId="{16E74C23-DFA2-4874-8046-0F8C22A5E6CF}"/>
          </ac:spMkLst>
        </pc:spChg>
        <pc:spChg chg="mod">
          <ac:chgData name="Kat Constable" userId="29e3f105-b005-41a2-b740-a7231c108e2b" providerId="ADAL" clId="{BE8FC757-FAA4-D744-BED9-E2469E7DE5BB}" dt="2024-03-20T19:58:24.419" v="297" actId="18245"/>
          <ac:spMkLst>
            <pc:docMk/>
            <pc:sldMk cId="1305753747" sldId="1245"/>
            <ac:spMk id="8" creationId="{2B01DA52-D058-F5CE-98EC-98143B5C031A}"/>
          </ac:spMkLst>
        </pc:spChg>
        <pc:spChg chg="mod">
          <ac:chgData name="Kat Constable" userId="29e3f105-b005-41a2-b740-a7231c108e2b" providerId="ADAL" clId="{BE8FC757-FAA4-D744-BED9-E2469E7DE5BB}" dt="2024-03-20T19:58:24.419" v="297" actId="18245"/>
          <ac:spMkLst>
            <pc:docMk/>
            <pc:sldMk cId="1305753747" sldId="1245"/>
            <ac:spMk id="9" creationId="{1D970BEB-3ABD-1194-B29D-803B7A20F5FF}"/>
          </ac:spMkLst>
        </pc:spChg>
        <pc:spChg chg="mod">
          <ac:chgData name="Kat Constable" userId="29e3f105-b005-41a2-b740-a7231c108e2b" providerId="ADAL" clId="{BE8FC757-FAA4-D744-BED9-E2469E7DE5BB}" dt="2024-03-20T19:58:24.419" v="297" actId="18245"/>
          <ac:spMkLst>
            <pc:docMk/>
            <pc:sldMk cId="1305753747" sldId="1245"/>
            <ac:spMk id="10" creationId="{FEBD57C4-C4F3-1CC1-D070-7E52467BE2B8}"/>
          </ac:spMkLst>
        </pc:spChg>
        <pc:spChg chg="mod">
          <ac:chgData name="Kat Constable" userId="29e3f105-b005-41a2-b740-a7231c108e2b" providerId="ADAL" clId="{BE8FC757-FAA4-D744-BED9-E2469E7DE5BB}" dt="2024-03-20T19:58:48.288" v="298" actId="207"/>
          <ac:spMkLst>
            <pc:docMk/>
            <pc:sldMk cId="1305753747" sldId="1245"/>
            <ac:spMk id="11" creationId="{106CF1F0-9191-8314-2D03-28C6CEAE418A}"/>
          </ac:spMkLst>
        </pc:spChg>
        <pc:spChg chg="mod">
          <ac:chgData name="Kat Constable" userId="29e3f105-b005-41a2-b740-a7231c108e2b" providerId="ADAL" clId="{BE8FC757-FAA4-D744-BED9-E2469E7DE5BB}" dt="2024-03-20T19:58:24.419" v="297" actId="18245"/>
          <ac:spMkLst>
            <pc:docMk/>
            <pc:sldMk cId="1305753747" sldId="1245"/>
            <ac:spMk id="12" creationId="{37F632F2-7550-F454-8208-1A646FC6E801}"/>
          </ac:spMkLst>
        </pc:spChg>
        <pc:spChg chg="mod">
          <ac:chgData name="Kat Constable" userId="29e3f105-b005-41a2-b740-a7231c108e2b" providerId="ADAL" clId="{BE8FC757-FAA4-D744-BED9-E2469E7DE5BB}" dt="2024-03-20T19:58:24.419" v="297" actId="18245"/>
          <ac:spMkLst>
            <pc:docMk/>
            <pc:sldMk cId="1305753747" sldId="1245"/>
            <ac:spMk id="13" creationId="{B121A549-9CC2-9AE3-7B6B-696BDB14809C}"/>
          </ac:spMkLst>
        </pc:spChg>
        <pc:spChg chg="mod">
          <ac:chgData name="Kat Constable" userId="29e3f105-b005-41a2-b740-a7231c108e2b" providerId="ADAL" clId="{BE8FC757-FAA4-D744-BED9-E2469E7DE5BB}" dt="2024-03-20T19:58:24.419" v="297" actId="18245"/>
          <ac:spMkLst>
            <pc:docMk/>
            <pc:sldMk cId="1305753747" sldId="1245"/>
            <ac:spMk id="14" creationId="{BF7ED190-26C1-E0D6-CA73-5F29959A2D10}"/>
          </ac:spMkLst>
        </pc:spChg>
        <pc:spChg chg="mod">
          <ac:chgData name="Kat Constable" userId="29e3f105-b005-41a2-b740-a7231c108e2b" providerId="ADAL" clId="{BE8FC757-FAA4-D744-BED9-E2469E7DE5BB}" dt="2024-03-20T19:58:24.419" v="297" actId="18245"/>
          <ac:spMkLst>
            <pc:docMk/>
            <pc:sldMk cId="1305753747" sldId="1245"/>
            <ac:spMk id="15" creationId="{904DB18B-C570-467B-82CE-03EEC3584EB1}"/>
          </ac:spMkLst>
        </pc:spChg>
        <pc:spChg chg="mod">
          <ac:chgData name="Kat Constable" userId="29e3f105-b005-41a2-b740-a7231c108e2b" providerId="ADAL" clId="{BE8FC757-FAA4-D744-BED9-E2469E7DE5BB}" dt="2024-03-20T19:58:24.419" v="297" actId="18245"/>
          <ac:spMkLst>
            <pc:docMk/>
            <pc:sldMk cId="1305753747" sldId="1245"/>
            <ac:spMk id="16" creationId="{67263BE2-00F7-9BD8-3BA3-7951FD3DA5A3}"/>
          </ac:spMkLst>
        </pc:spChg>
        <pc:grpChg chg="mod">
          <ac:chgData name="Kat Constable" userId="29e3f105-b005-41a2-b740-a7231c108e2b" providerId="ADAL" clId="{BE8FC757-FAA4-D744-BED9-E2469E7DE5BB}" dt="2024-03-20T19:58:24.419" v="297" actId="18245"/>
          <ac:grpSpMkLst>
            <pc:docMk/>
            <pc:sldMk cId="1305753747" sldId="1245"/>
            <ac:grpSpMk id="4" creationId="{2229A28E-82A0-1322-F674-A1295A8B8222}"/>
          </ac:grpSpMkLst>
        </pc:grpChg>
        <pc:graphicFrameChg chg="del">
          <ac:chgData name="Kat Constable" userId="29e3f105-b005-41a2-b740-a7231c108e2b" providerId="ADAL" clId="{BE8FC757-FAA4-D744-BED9-E2469E7DE5BB}" dt="2024-03-20T19:58:24.419" v="297" actId="18245"/>
          <ac:graphicFrameMkLst>
            <pc:docMk/>
            <pc:sldMk cId="1305753747" sldId="1245"/>
            <ac:graphicFrameMk id="5" creationId="{7F1E5243-8823-4C5D-9AA0-9BC871A40476}"/>
          </ac:graphicFrameMkLst>
        </pc:graphicFrameChg>
      </pc:sldChg>
      <pc:sldChg chg="modSp mod">
        <pc:chgData name="Kat Constable" userId="29e3f105-b005-41a2-b740-a7231c108e2b" providerId="ADAL" clId="{BE8FC757-FAA4-D744-BED9-E2469E7DE5BB}" dt="2024-03-20T19:34:29.278" v="9" actId="962"/>
        <pc:sldMkLst>
          <pc:docMk/>
          <pc:sldMk cId="2481653878" sldId="1250"/>
        </pc:sldMkLst>
        <pc:picChg chg="mod">
          <ac:chgData name="Kat Constable" userId="29e3f105-b005-41a2-b740-a7231c108e2b" providerId="ADAL" clId="{BE8FC757-FAA4-D744-BED9-E2469E7DE5BB}" dt="2024-03-20T19:34:29.278" v="9" actId="962"/>
          <ac:picMkLst>
            <pc:docMk/>
            <pc:sldMk cId="2481653878" sldId="1250"/>
            <ac:picMk id="5" creationId="{496B8C90-E5F0-421A-AC80-A22249019F79}"/>
          </ac:picMkLst>
        </pc:picChg>
      </pc:sldChg>
      <pc:sldChg chg="modSp mod">
        <pc:chgData name="Kat Constable" userId="29e3f105-b005-41a2-b740-a7231c108e2b" providerId="ADAL" clId="{BE8FC757-FAA4-D744-BED9-E2469E7DE5BB}" dt="2024-03-20T19:50:45.925" v="142" actId="962"/>
        <pc:sldMkLst>
          <pc:docMk/>
          <pc:sldMk cId="1796126979" sldId="1251"/>
        </pc:sldMkLst>
        <pc:picChg chg="mod">
          <ac:chgData name="Kat Constable" userId="29e3f105-b005-41a2-b740-a7231c108e2b" providerId="ADAL" clId="{BE8FC757-FAA4-D744-BED9-E2469E7DE5BB}" dt="2024-03-20T19:50:45.925" v="142" actId="962"/>
          <ac:picMkLst>
            <pc:docMk/>
            <pc:sldMk cId="1796126979" sldId="1251"/>
            <ac:picMk id="4" creationId="{080A0720-FB1C-FBC1-64E0-35A86BA25B8B}"/>
          </ac:picMkLst>
        </pc:picChg>
      </pc:sldChg>
      <pc:sldChg chg="modSp mod">
        <pc:chgData name="Kat Constable" userId="29e3f105-b005-41a2-b740-a7231c108e2b" providerId="ADAL" clId="{BE8FC757-FAA4-D744-BED9-E2469E7DE5BB}" dt="2024-03-20T20:10:29.678" v="348" actId="20577"/>
        <pc:sldMkLst>
          <pc:docMk/>
          <pc:sldMk cId="674518171" sldId="1252"/>
        </pc:sldMkLst>
        <pc:spChg chg="mod">
          <ac:chgData name="Kat Constable" userId="29e3f105-b005-41a2-b740-a7231c108e2b" providerId="ADAL" clId="{BE8FC757-FAA4-D744-BED9-E2469E7DE5BB}" dt="2024-03-20T20:10:29.678" v="348" actId="20577"/>
          <ac:spMkLst>
            <pc:docMk/>
            <pc:sldMk cId="674518171" sldId="1252"/>
            <ac:spMk id="2" creationId="{D6A8E679-A98C-2D9C-853E-5117E6F1F177}"/>
          </ac:spMkLst>
        </pc:spChg>
        <pc:spChg chg="mod">
          <ac:chgData name="Kat Constable" userId="29e3f105-b005-41a2-b740-a7231c108e2b" providerId="ADAL" clId="{BE8FC757-FAA4-D744-BED9-E2469E7DE5BB}" dt="2024-03-20T19:57:30.032" v="296" actId="962"/>
          <ac:spMkLst>
            <pc:docMk/>
            <pc:sldMk cId="674518171" sldId="1252"/>
            <ac:spMk id="5" creationId="{16A770BD-2E9E-4F23-9245-E6CC0706D1F5}"/>
          </ac:spMkLst>
        </pc:spChg>
        <pc:picChg chg="mod">
          <ac:chgData name="Kat Constable" userId="29e3f105-b005-41a2-b740-a7231c108e2b" providerId="ADAL" clId="{BE8FC757-FAA4-D744-BED9-E2469E7DE5BB}" dt="2024-03-20T19:52:09.679" v="176" actId="962"/>
          <ac:picMkLst>
            <pc:docMk/>
            <pc:sldMk cId="674518171" sldId="1252"/>
            <ac:picMk id="6" creationId="{334314B7-9A7A-4CA3-A616-00FC21CDC8CE}"/>
          </ac:picMkLst>
        </pc:picChg>
        <pc:picChg chg="mod">
          <ac:chgData name="Kat Constable" userId="29e3f105-b005-41a2-b740-a7231c108e2b" providerId="ADAL" clId="{BE8FC757-FAA4-D744-BED9-E2469E7DE5BB}" dt="2024-03-20T19:51:59.603" v="148" actId="962"/>
          <ac:picMkLst>
            <pc:docMk/>
            <pc:sldMk cId="674518171" sldId="1252"/>
            <ac:picMk id="8" creationId="{83FD7DEC-23CD-43F4-9881-CE1F7DD19B21}"/>
          </ac:picMkLst>
        </pc:picChg>
      </pc:sldChg>
      <pc:sldChg chg="modSp mod">
        <pc:chgData name="Kat Constable" userId="29e3f105-b005-41a2-b740-a7231c108e2b" providerId="ADAL" clId="{BE8FC757-FAA4-D744-BED9-E2469E7DE5BB}" dt="2024-03-20T20:10:25.216" v="346" actId="20577"/>
        <pc:sldMkLst>
          <pc:docMk/>
          <pc:sldMk cId="1440031178" sldId="1253"/>
        </pc:sldMkLst>
        <pc:spChg chg="mod">
          <ac:chgData name="Kat Constable" userId="29e3f105-b005-41a2-b740-a7231c108e2b" providerId="ADAL" clId="{BE8FC757-FAA4-D744-BED9-E2469E7DE5BB}" dt="2024-03-20T20:10:25.216" v="346" actId="20577"/>
          <ac:spMkLst>
            <pc:docMk/>
            <pc:sldMk cId="1440031178" sldId="1253"/>
            <ac:spMk id="2" creationId="{D6A8E679-A98C-2D9C-853E-5117E6F1F177}"/>
          </ac:spMkLst>
        </pc:spChg>
        <pc:spChg chg="mod">
          <ac:chgData name="Kat Constable" userId="29e3f105-b005-41a2-b740-a7231c108e2b" providerId="ADAL" clId="{BE8FC757-FAA4-D744-BED9-E2469E7DE5BB}" dt="2024-03-20T19:57:23.441" v="295" actId="962"/>
          <ac:spMkLst>
            <pc:docMk/>
            <pc:sldMk cId="1440031178" sldId="1253"/>
            <ac:spMk id="5" creationId="{16A770BD-2E9E-4F23-9245-E6CC0706D1F5}"/>
          </ac:spMkLst>
        </pc:spChg>
        <pc:picChg chg="mod">
          <ac:chgData name="Kat Constable" userId="29e3f105-b005-41a2-b740-a7231c108e2b" providerId="ADAL" clId="{BE8FC757-FAA4-D744-BED9-E2469E7DE5BB}" dt="2024-03-20T19:47:16.629" v="136" actId="962"/>
          <ac:picMkLst>
            <pc:docMk/>
            <pc:sldMk cId="1440031178" sldId="1253"/>
            <ac:picMk id="6" creationId="{334314B7-9A7A-4CA3-A616-00FC21CDC8CE}"/>
          </ac:picMkLst>
        </pc:picChg>
        <pc:picChg chg="mod">
          <ac:chgData name="Kat Constable" userId="29e3f105-b005-41a2-b740-a7231c108e2b" providerId="ADAL" clId="{BE8FC757-FAA4-D744-BED9-E2469E7DE5BB}" dt="2024-03-20T19:47:08.970" v="108" actId="962"/>
          <ac:picMkLst>
            <pc:docMk/>
            <pc:sldMk cId="1440031178" sldId="1253"/>
            <ac:picMk id="8" creationId="{83FD7DEC-23CD-43F4-9881-CE1F7DD19B21}"/>
          </ac:picMkLst>
        </pc:picChg>
      </pc:sldChg>
      <pc:sldChg chg="modSp mod">
        <pc:chgData name="Kat Constable" userId="29e3f105-b005-41a2-b740-a7231c108e2b" providerId="ADAL" clId="{BE8FC757-FAA4-D744-BED9-E2469E7DE5BB}" dt="2024-03-20T20:01:47.530" v="305" actId="13244"/>
        <pc:sldMkLst>
          <pc:docMk/>
          <pc:sldMk cId="2940513447" sldId="1254"/>
        </pc:sldMkLst>
        <pc:spChg chg="ord">
          <ac:chgData name="Kat Constable" userId="29e3f105-b005-41a2-b740-a7231c108e2b" providerId="ADAL" clId="{BE8FC757-FAA4-D744-BED9-E2469E7DE5BB}" dt="2024-03-20T20:01:47.530" v="305" actId="13244"/>
          <ac:spMkLst>
            <pc:docMk/>
            <pc:sldMk cId="2940513447" sldId="1254"/>
            <ac:spMk id="2" creationId="{94BCEB72-3187-4F68-817E-EC5C1427AE30}"/>
          </ac:spMkLst>
        </pc:spChg>
      </pc:sldChg>
      <pc:sldChg chg="modSp mod">
        <pc:chgData name="Kat Constable" userId="29e3f105-b005-41a2-b740-a7231c108e2b" providerId="ADAL" clId="{BE8FC757-FAA4-D744-BED9-E2469E7DE5BB}" dt="2024-03-20T20:08:04.431" v="332" actId="20577"/>
        <pc:sldMkLst>
          <pc:docMk/>
          <pc:sldMk cId="1771805426" sldId="1255"/>
        </pc:sldMkLst>
        <pc:spChg chg="mod">
          <ac:chgData name="Kat Constable" userId="29e3f105-b005-41a2-b740-a7231c108e2b" providerId="ADAL" clId="{BE8FC757-FAA4-D744-BED9-E2469E7DE5BB}" dt="2024-03-20T20:08:04.431" v="332" actId="20577"/>
          <ac:spMkLst>
            <pc:docMk/>
            <pc:sldMk cId="1771805426" sldId="1255"/>
            <ac:spMk id="2" creationId="{823AEC4F-9C61-405D-9364-D8C606833987}"/>
          </ac:spMkLst>
        </pc:spChg>
      </pc:sldChg>
      <pc:sldChg chg="modSp mod">
        <pc:chgData name="Kat Constable" userId="29e3f105-b005-41a2-b740-a7231c108e2b" providerId="ADAL" clId="{BE8FC757-FAA4-D744-BED9-E2469E7DE5BB}" dt="2024-03-20T19:48:13.009" v="138" actId="962"/>
        <pc:sldMkLst>
          <pc:docMk/>
          <pc:sldMk cId="3126964582" sldId="1256"/>
        </pc:sldMkLst>
        <pc:picChg chg="mod">
          <ac:chgData name="Kat Constable" userId="29e3f105-b005-41a2-b740-a7231c108e2b" providerId="ADAL" clId="{BE8FC757-FAA4-D744-BED9-E2469E7DE5BB}" dt="2024-03-20T19:48:13.009" v="138" actId="962"/>
          <ac:picMkLst>
            <pc:docMk/>
            <pc:sldMk cId="3126964582" sldId="1256"/>
            <ac:picMk id="5" creationId="{1B7AF75E-C4E9-4A69-9019-F2562BF6A3A6}"/>
          </ac:picMkLst>
        </pc:picChg>
      </pc:sldChg>
      <pc:sldChg chg="modSp mod">
        <pc:chgData name="Kat Constable" userId="29e3f105-b005-41a2-b740-a7231c108e2b" providerId="ADAL" clId="{BE8FC757-FAA4-D744-BED9-E2469E7DE5BB}" dt="2024-03-20T20:57:49.631" v="364" actId="962"/>
        <pc:sldMkLst>
          <pc:docMk/>
          <pc:sldMk cId="230057873" sldId="1258"/>
        </pc:sldMkLst>
        <pc:spChg chg="ord">
          <ac:chgData name="Kat Constable" userId="29e3f105-b005-41a2-b740-a7231c108e2b" providerId="ADAL" clId="{BE8FC757-FAA4-D744-BED9-E2469E7DE5BB}" dt="2024-03-20T20:02:58.722" v="311" actId="13244"/>
          <ac:spMkLst>
            <pc:docMk/>
            <pc:sldMk cId="230057873" sldId="1258"/>
            <ac:spMk id="2" creationId="{65AC4342-977A-FE94-C667-6CC1EC805FF2}"/>
          </ac:spMkLst>
        </pc:spChg>
        <pc:spChg chg="ord">
          <ac:chgData name="Kat Constable" userId="29e3f105-b005-41a2-b740-a7231c108e2b" providerId="ADAL" clId="{BE8FC757-FAA4-D744-BED9-E2469E7DE5BB}" dt="2024-03-20T20:03:10.780" v="313" actId="13244"/>
          <ac:spMkLst>
            <pc:docMk/>
            <pc:sldMk cId="230057873" sldId="1258"/>
            <ac:spMk id="8" creationId="{D52364A7-580D-AE8D-F784-8563D39CE920}"/>
          </ac:spMkLst>
        </pc:spChg>
        <pc:spChg chg="ord">
          <ac:chgData name="Kat Constable" userId="29e3f105-b005-41a2-b740-a7231c108e2b" providerId="ADAL" clId="{BE8FC757-FAA4-D744-BED9-E2469E7DE5BB}" dt="2024-03-20T20:03:23.346" v="315" actId="13244"/>
          <ac:spMkLst>
            <pc:docMk/>
            <pc:sldMk cId="230057873" sldId="1258"/>
            <ac:spMk id="9" creationId="{D7D507E8-7DBC-71DC-71C9-20BC9E38067A}"/>
          </ac:spMkLst>
        </pc:spChg>
        <pc:spChg chg="mod ord">
          <ac:chgData name="Kat Constable" userId="29e3f105-b005-41a2-b740-a7231c108e2b" providerId="ADAL" clId="{BE8FC757-FAA4-D744-BED9-E2469E7DE5BB}" dt="2024-03-20T20:03:35.119" v="317" actId="13244"/>
          <ac:spMkLst>
            <pc:docMk/>
            <pc:sldMk cId="230057873" sldId="1258"/>
            <ac:spMk id="10" creationId="{7BE3C942-6A76-228B-CC15-6292752AB424}"/>
          </ac:spMkLst>
        </pc:spChg>
        <pc:spChg chg="mod">
          <ac:chgData name="Kat Constable" userId="29e3f105-b005-41a2-b740-a7231c108e2b" providerId="ADAL" clId="{BE8FC757-FAA4-D744-BED9-E2469E7DE5BB}" dt="2024-03-20T20:04:07.274" v="318" actId="14100"/>
          <ac:spMkLst>
            <pc:docMk/>
            <pc:sldMk cId="230057873" sldId="1258"/>
            <ac:spMk id="14" creationId="{82763777-05D3-0160-67F6-BC78C18C3576}"/>
          </ac:spMkLst>
        </pc:spChg>
        <pc:picChg chg="mod ord">
          <ac:chgData name="Kat Constable" userId="29e3f105-b005-41a2-b740-a7231c108e2b" providerId="ADAL" clId="{BE8FC757-FAA4-D744-BED9-E2469E7DE5BB}" dt="2024-03-20T20:03:06.313" v="312" actId="13244"/>
          <ac:picMkLst>
            <pc:docMk/>
            <pc:sldMk cId="230057873" sldId="1258"/>
            <ac:picMk id="11" creationId="{50CF37C7-7697-49B2-8F01-E2F7AB7B2843}"/>
          </ac:picMkLst>
        </pc:picChg>
        <pc:picChg chg="mod ord">
          <ac:chgData name="Kat Constable" userId="29e3f105-b005-41a2-b740-a7231c108e2b" providerId="ADAL" clId="{BE8FC757-FAA4-D744-BED9-E2469E7DE5BB}" dt="2024-03-20T20:03:16.590" v="314" actId="13244"/>
          <ac:picMkLst>
            <pc:docMk/>
            <pc:sldMk cId="230057873" sldId="1258"/>
            <ac:picMk id="12" creationId="{A09C4642-67BC-4D06-A3AD-DFA1158F15E4}"/>
          </ac:picMkLst>
        </pc:picChg>
        <pc:picChg chg="mod">
          <ac:chgData name="Kat Constable" userId="29e3f105-b005-41a2-b740-a7231c108e2b" providerId="ADAL" clId="{BE8FC757-FAA4-D744-BED9-E2469E7DE5BB}" dt="2024-03-20T19:53:33.613" v="279" actId="962"/>
          <ac:picMkLst>
            <pc:docMk/>
            <pc:sldMk cId="230057873" sldId="1258"/>
            <ac:picMk id="15" creationId="{52358C72-268A-4136-8497-230A4AC0E8BC}"/>
          </ac:picMkLst>
        </pc:picChg>
        <pc:picChg chg="mod ord">
          <ac:chgData name="Kat Constable" userId="29e3f105-b005-41a2-b740-a7231c108e2b" providerId="ADAL" clId="{BE8FC757-FAA4-D744-BED9-E2469E7DE5BB}" dt="2024-03-20T20:57:49.631" v="364" actId="962"/>
          <ac:picMkLst>
            <pc:docMk/>
            <pc:sldMk cId="230057873" sldId="1258"/>
            <ac:picMk id="70" creationId="{A0F0B6FE-BDBA-4605-BD46-20A654F1A44E}"/>
          </ac:picMkLst>
        </pc:picChg>
      </pc:sldChg>
      <pc:sldChg chg="modSp mod">
        <pc:chgData name="Kat Constable" userId="29e3f105-b005-41a2-b740-a7231c108e2b" providerId="ADAL" clId="{BE8FC757-FAA4-D744-BED9-E2469E7DE5BB}" dt="2024-03-20T20:09:25.878" v="340" actId="20577"/>
        <pc:sldMkLst>
          <pc:docMk/>
          <pc:sldMk cId="3314550046" sldId="1259"/>
        </pc:sldMkLst>
        <pc:spChg chg="mod">
          <ac:chgData name="Kat Constable" userId="29e3f105-b005-41a2-b740-a7231c108e2b" providerId="ADAL" clId="{BE8FC757-FAA4-D744-BED9-E2469E7DE5BB}" dt="2024-03-20T20:09:25.878" v="340" actId="20577"/>
          <ac:spMkLst>
            <pc:docMk/>
            <pc:sldMk cId="3314550046" sldId="1259"/>
            <ac:spMk id="2" creationId="{A7749725-AABB-8BEC-38C1-1C5F70F73DA9}"/>
          </ac:spMkLst>
        </pc:spChg>
      </pc:sldChg>
      <pc:sldChg chg="modSp mod">
        <pc:chgData name="Kat Constable" userId="29e3f105-b005-41a2-b740-a7231c108e2b" providerId="ADAL" clId="{BE8FC757-FAA4-D744-BED9-E2469E7DE5BB}" dt="2024-03-20T19:32:59.318" v="5" actId="962"/>
        <pc:sldMkLst>
          <pc:docMk/>
          <pc:sldMk cId="578341350" sldId="1260"/>
        </pc:sldMkLst>
        <pc:picChg chg="mod">
          <ac:chgData name="Kat Constable" userId="29e3f105-b005-41a2-b740-a7231c108e2b" providerId="ADAL" clId="{BE8FC757-FAA4-D744-BED9-E2469E7DE5BB}" dt="2024-03-20T19:32:59.318" v="5" actId="962"/>
          <ac:picMkLst>
            <pc:docMk/>
            <pc:sldMk cId="578341350" sldId="1260"/>
            <ac:picMk id="4" creationId="{D6E6FBFA-734E-4A5F-9FC5-081E8239F939}"/>
          </ac:picMkLst>
        </pc:picChg>
      </pc:sldChg>
      <pc:sldChg chg="modSp mod">
        <pc:chgData name="Kat Constable" userId="29e3f105-b005-41a2-b740-a7231c108e2b" providerId="ADAL" clId="{BE8FC757-FAA4-D744-BED9-E2469E7DE5BB}" dt="2024-03-20T19:35:12.120" v="12" actId="962"/>
        <pc:sldMkLst>
          <pc:docMk/>
          <pc:sldMk cId="1542760932" sldId="1261"/>
        </pc:sldMkLst>
        <pc:picChg chg="mod">
          <ac:chgData name="Kat Constable" userId="29e3f105-b005-41a2-b740-a7231c108e2b" providerId="ADAL" clId="{BE8FC757-FAA4-D744-BED9-E2469E7DE5BB}" dt="2024-03-20T19:35:09.400" v="10" actId="962"/>
          <ac:picMkLst>
            <pc:docMk/>
            <pc:sldMk cId="1542760932" sldId="1261"/>
            <ac:picMk id="6" creationId="{1228FFC3-DAFA-4568-A49D-53B99639749F}"/>
          </ac:picMkLst>
        </pc:picChg>
        <pc:picChg chg="mod">
          <ac:chgData name="Kat Constable" userId="29e3f105-b005-41a2-b740-a7231c108e2b" providerId="ADAL" clId="{BE8FC757-FAA4-D744-BED9-E2469E7DE5BB}" dt="2024-03-20T19:35:12.120" v="12" actId="962"/>
          <ac:picMkLst>
            <pc:docMk/>
            <pc:sldMk cId="1542760932" sldId="1261"/>
            <ac:picMk id="8" creationId="{39F9CEFD-E7C1-4C81-B766-33BA3F3A5B10}"/>
          </ac:picMkLst>
        </pc:picChg>
      </pc:sldChg>
      <pc:sldChg chg="modSp mod">
        <pc:chgData name="Kat Constable" userId="29e3f105-b005-41a2-b740-a7231c108e2b" providerId="ADAL" clId="{BE8FC757-FAA4-D744-BED9-E2469E7DE5BB}" dt="2024-03-20T20:07:28.178" v="326" actId="20577"/>
        <pc:sldMkLst>
          <pc:docMk/>
          <pc:sldMk cId="38495229" sldId="1263"/>
        </pc:sldMkLst>
        <pc:spChg chg="mod ord">
          <ac:chgData name="Kat Constable" userId="29e3f105-b005-41a2-b740-a7231c108e2b" providerId="ADAL" clId="{BE8FC757-FAA4-D744-BED9-E2469E7DE5BB}" dt="2024-03-20T20:07:28.178" v="326" actId="20577"/>
          <ac:spMkLst>
            <pc:docMk/>
            <pc:sldMk cId="38495229" sldId="1263"/>
            <ac:spMk id="2" creationId="{DC98CDB6-FAB0-2367-9C26-6E18461C7328}"/>
          </ac:spMkLst>
        </pc:spChg>
      </pc:sldChg>
      <pc:sldChg chg="modSp mod">
        <pc:chgData name="Kat Constable" userId="29e3f105-b005-41a2-b740-a7231c108e2b" providerId="ADAL" clId="{BE8FC757-FAA4-D744-BED9-E2469E7DE5BB}" dt="2024-03-20T20:07:12.305" v="322" actId="20577"/>
        <pc:sldMkLst>
          <pc:docMk/>
          <pc:sldMk cId="3863775115" sldId="1282"/>
        </pc:sldMkLst>
        <pc:spChg chg="mod">
          <ac:chgData name="Kat Constable" userId="29e3f105-b005-41a2-b740-a7231c108e2b" providerId="ADAL" clId="{BE8FC757-FAA4-D744-BED9-E2469E7DE5BB}" dt="2024-03-20T20:07:12.305" v="322" actId="20577"/>
          <ac:spMkLst>
            <pc:docMk/>
            <pc:sldMk cId="3863775115" sldId="1282"/>
            <ac:spMk id="2" creationId="{860E387E-7862-E625-2640-BBB01406EB63}"/>
          </ac:spMkLst>
        </pc:spChg>
      </pc:sldChg>
      <pc:sldChg chg="modSp mod">
        <pc:chgData name="Kat Constable" userId="29e3f105-b005-41a2-b740-a7231c108e2b" providerId="ADAL" clId="{BE8FC757-FAA4-D744-BED9-E2469E7DE5BB}" dt="2024-03-20T19:54:50.955" v="286" actId="962"/>
        <pc:sldMkLst>
          <pc:docMk/>
          <pc:sldMk cId="3522963845" sldId="1284"/>
        </pc:sldMkLst>
        <pc:spChg chg="mod">
          <ac:chgData name="Kat Constable" userId="29e3f105-b005-41a2-b740-a7231c108e2b" providerId="ADAL" clId="{BE8FC757-FAA4-D744-BED9-E2469E7DE5BB}" dt="2024-03-20T19:54:50.955" v="286" actId="962"/>
          <ac:spMkLst>
            <pc:docMk/>
            <pc:sldMk cId="3522963845" sldId="1284"/>
            <ac:spMk id="5" creationId="{B1C618DE-AD8C-692F-D86E-F26EE7E776A7}"/>
          </ac:spMkLst>
        </pc:spChg>
        <pc:picChg chg="mod">
          <ac:chgData name="Kat Constable" userId="29e3f105-b005-41a2-b740-a7231c108e2b" providerId="ADAL" clId="{BE8FC757-FAA4-D744-BED9-E2469E7DE5BB}" dt="2024-03-20T19:35:54.537" v="42" actId="962"/>
          <ac:picMkLst>
            <pc:docMk/>
            <pc:sldMk cId="3522963845" sldId="1284"/>
            <ac:picMk id="6" creationId="{F77173EB-9638-EA37-D097-BB2764FE5659}"/>
          </ac:picMkLst>
        </pc:picChg>
        <pc:picChg chg="mod">
          <ac:chgData name="Kat Constable" userId="29e3f105-b005-41a2-b740-a7231c108e2b" providerId="ADAL" clId="{BE8FC757-FAA4-D744-BED9-E2469E7DE5BB}" dt="2024-03-20T19:43:48.725" v="98" actId="962"/>
          <ac:picMkLst>
            <pc:docMk/>
            <pc:sldMk cId="3522963845" sldId="1284"/>
            <ac:picMk id="8" creationId="{F59F5D7B-2941-BBC8-D6FD-57CBEED06D9F}"/>
          </ac:picMkLst>
        </pc:picChg>
      </pc:sldChg>
      <pc:sldChg chg="modSp mod">
        <pc:chgData name="Kat Constable" userId="29e3f105-b005-41a2-b740-a7231c108e2b" providerId="ADAL" clId="{BE8FC757-FAA4-D744-BED9-E2469E7DE5BB}" dt="2024-03-20T20:07:36.009" v="328" actId="20577"/>
        <pc:sldMkLst>
          <pc:docMk/>
          <pc:sldMk cId="1910805291" sldId="1285"/>
        </pc:sldMkLst>
        <pc:spChg chg="mod ord">
          <ac:chgData name="Kat Constable" userId="29e3f105-b005-41a2-b740-a7231c108e2b" providerId="ADAL" clId="{BE8FC757-FAA4-D744-BED9-E2469E7DE5BB}" dt="2024-03-20T20:07:36.009" v="328" actId="20577"/>
          <ac:spMkLst>
            <pc:docMk/>
            <pc:sldMk cId="1910805291" sldId="1285"/>
            <ac:spMk id="2" creationId="{CF990953-5A30-E616-36C8-CE906F51A9BB}"/>
          </ac:spMkLst>
        </pc:spChg>
      </pc:sldChg>
    </pc:docChg>
  </pc:docChgLst>
  <pc:docChgLst>
    <pc:chgData name="Cullen, Shannon (DESE)" userId="6b1ad6a8-5818-44b3-9274-ccefbf22d13d" providerId="ADAL" clId="{139658B3-BC19-40DB-ABFE-061C98503EE9}"/>
    <pc:docChg chg="modSld">
      <pc:chgData name="Cullen, Shannon (DESE)" userId="6b1ad6a8-5818-44b3-9274-ccefbf22d13d" providerId="ADAL" clId="{139658B3-BC19-40DB-ABFE-061C98503EE9}" dt="2024-03-12T15:04:53.225" v="4" actId="14734"/>
      <pc:docMkLst>
        <pc:docMk/>
      </pc:docMkLst>
      <pc:sldChg chg="modSp mod">
        <pc:chgData name="Cullen, Shannon (DESE)" userId="6b1ad6a8-5818-44b3-9274-ccefbf22d13d" providerId="ADAL" clId="{139658B3-BC19-40DB-ABFE-061C98503EE9}" dt="2024-03-12T15:04:53.225" v="4" actId="14734"/>
        <pc:sldMkLst>
          <pc:docMk/>
          <pc:sldMk cId="4262352732" sldId="1149"/>
        </pc:sldMkLst>
        <pc:graphicFrameChg chg="modGraphic">
          <ac:chgData name="Cullen, Shannon (DESE)" userId="6b1ad6a8-5818-44b3-9274-ccefbf22d13d" providerId="ADAL" clId="{139658B3-BC19-40DB-ABFE-061C98503EE9}" dt="2024-03-12T15:04:53.225" v="4" actId="14734"/>
          <ac:graphicFrameMkLst>
            <pc:docMk/>
            <pc:sldMk cId="4262352732" sldId="1149"/>
            <ac:graphicFrameMk id="4" creationId="{CD7D7CB7-2F2F-43E0-9FF3-D71C80B9E3F2}"/>
          </ac:graphicFrameMkLst>
        </pc:graphicFrameChg>
      </pc:sldChg>
      <pc:sldChg chg="modSp mod">
        <pc:chgData name="Cullen, Shannon (DESE)" userId="6b1ad6a8-5818-44b3-9274-ccefbf22d13d" providerId="ADAL" clId="{139658B3-BC19-40DB-ABFE-061C98503EE9}" dt="2024-03-11T17:53:37.256" v="2" actId="20577"/>
        <pc:sldMkLst>
          <pc:docMk/>
          <pc:sldMk cId="2394532050" sldId="1166"/>
        </pc:sldMkLst>
        <pc:spChg chg="mod">
          <ac:chgData name="Cullen, Shannon (DESE)" userId="6b1ad6a8-5818-44b3-9274-ccefbf22d13d" providerId="ADAL" clId="{139658B3-BC19-40DB-ABFE-061C98503EE9}" dt="2024-03-11T17:53:37.256" v="2" actId="20577"/>
          <ac:spMkLst>
            <pc:docMk/>
            <pc:sldMk cId="2394532050" sldId="1166"/>
            <ac:spMk id="3" creationId="{0AF6AE8F-0EFB-45C0-B52C-BCB8E10F1F36}"/>
          </ac:spMkLst>
        </pc:spChg>
      </pc:sldChg>
      <pc:sldChg chg="modSp mod">
        <pc:chgData name="Cullen, Shannon (DESE)" userId="6b1ad6a8-5818-44b3-9274-ccefbf22d13d" providerId="ADAL" clId="{139658B3-BC19-40DB-ABFE-061C98503EE9}" dt="2024-03-11T17:49:21.654" v="0" actId="20577"/>
        <pc:sldMkLst>
          <pc:docMk/>
          <pc:sldMk cId="3256931395" sldId="1187"/>
        </pc:sldMkLst>
        <pc:spChg chg="mod">
          <ac:chgData name="Cullen, Shannon (DESE)" userId="6b1ad6a8-5818-44b3-9274-ccefbf22d13d" providerId="ADAL" clId="{139658B3-BC19-40DB-ABFE-061C98503EE9}" dt="2024-03-11T17:49:21.654" v="0" actId="20577"/>
          <ac:spMkLst>
            <pc:docMk/>
            <pc:sldMk cId="3256931395" sldId="1187"/>
            <ac:spMk id="3" creationId="{016D24D2-B23A-7E18-05C3-1A77A0F61E79}"/>
          </ac:spMkLst>
        </pc:spChg>
      </pc:sldChg>
      <pc:sldChg chg="modSp mod">
        <pc:chgData name="Cullen, Shannon (DESE)" userId="6b1ad6a8-5818-44b3-9274-ccefbf22d13d" providerId="ADAL" clId="{139658B3-BC19-40DB-ABFE-061C98503EE9}" dt="2024-03-11T17:57:49.695" v="3" actId="2164"/>
        <pc:sldMkLst>
          <pc:docMk/>
          <pc:sldMk cId="3371349136" sldId="1240"/>
        </pc:sldMkLst>
        <pc:graphicFrameChg chg="modGraphic">
          <ac:chgData name="Cullen, Shannon (DESE)" userId="6b1ad6a8-5818-44b3-9274-ccefbf22d13d" providerId="ADAL" clId="{139658B3-BC19-40DB-ABFE-061C98503EE9}" dt="2024-03-11T17:57:49.695" v="3" actId="2164"/>
          <ac:graphicFrameMkLst>
            <pc:docMk/>
            <pc:sldMk cId="3371349136" sldId="1240"/>
            <ac:graphicFrameMk id="6" creationId="{542CEC8D-B89A-4DB6-818C-8F3A9CC6214F}"/>
          </ac:graphicFrameMkLst>
        </pc:graphicFrameChg>
      </pc:sldChg>
    </pc:docChg>
  </pc:docChgLst>
</pc:chgInfo>
</file>

<file path=ppt/diagrams/_rels/data1.xml.rels><?xml version="1.0" encoding="UTF-8" standalone="yes"?>
<Relationships xmlns="http://schemas.openxmlformats.org/package/2006/relationships"><Relationship Id="rId1" Type="http://schemas.openxmlformats.org/officeDocument/2006/relationships/hyperlink" Target="http://www.doe.mass.edu/mcas/cal.html"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doe.mass.edu/mcas/cal.html"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3DCF5CC4-3C0F-424B-B522-A53633655257}">
      <dgm:prSet phldrT="[Text]"/>
      <dgm:spPr/>
      <dgm:t>
        <a:bodyPr/>
        <a:lstStyle/>
        <a:p>
          <a:r>
            <a:rPr lang="en-US" b="1">
              <a:latin typeface="Arial" panose="020B0604020202020204" pitchFamily="34" charset="0"/>
              <a:cs typeface="Arial" panose="020B0604020202020204" pitchFamily="34" charset="0"/>
            </a:rPr>
            <a:t>2 weeks before testing</a:t>
          </a:r>
        </a:p>
      </dgm:t>
    </dgm:pt>
    <dgm:pt modelId="{A7BA8A3E-21F8-49A8-B337-BF648BA5FC2C}" type="parTrans" cxnId="{184357C2-0B7B-4C72-851F-1B4F1F01B699}">
      <dgm:prSet/>
      <dgm:spPr/>
      <dgm:t>
        <a:bodyPr/>
        <a:lstStyle/>
        <a:p>
          <a:endParaRPr lang="en-US"/>
        </a:p>
      </dgm:t>
    </dgm:pt>
    <dgm:pt modelId="{EF22CF3C-A2C7-45B7-A169-C7F308FD73CA}" type="sibTrans" cxnId="{184357C2-0B7B-4C72-851F-1B4F1F01B699}">
      <dgm:prSet/>
      <dgm:spPr/>
      <dgm:t>
        <a:bodyPr/>
        <a:lstStyle/>
        <a:p>
          <a:endParaRPr lang="en-US"/>
        </a:p>
      </dgm:t>
    </dgm:pt>
    <dgm:pt modelId="{28F3BB83-37C9-43C9-998D-55C63EA5F675}">
      <dgm:prSet phldrT="[Text]" custT="1"/>
      <dgm:spPr/>
      <dgm:t>
        <a:bodyPr/>
        <a:lstStyle/>
        <a:p>
          <a:pPr>
            <a:buFont typeface="Arial" panose="020B0604020202020204" pitchFamily="34" charset="0"/>
            <a:buChar char="•"/>
          </a:pPr>
          <a:r>
            <a:rPr lang="en-US" sz="2400" b="1">
              <a:latin typeface="Arial" panose="020B0604020202020204" pitchFamily="34" charset="0"/>
              <a:cs typeface="Arial" panose="020B0604020202020204" pitchFamily="34" charset="0"/>
            </a:rPr>
            <a:t>Create PAN Sessions and add students</a:t>
          </a:r>
        </a:p>
        <a:p>
          <a:pPr>
            <a:buFont typeface="Arial" panose="020B0604020202020204" pitchFamily="34" charset="0"/>
            <a:buChar char="•"/>
          </a:pPr>
          <a:r>
            <a:rPr lang="en-US" sz="2400" b="1">
              <a:latin typeface="Arial" panose="020B0604020202020204" pitchFamily="34" charset="0"/>
              <a:cs typeface="Arial" panose="020B0604020202020204" pitchFamily="34" charset="0"/>
            </a:rPr>
            <a:t>Verify accommodations in PAN</a:t>
          </a:r>
        </a:p>
      </dgm:t>
    </dgm:pt>
    <dgm:pt modelId="{EA61D2AA-EEF4-4F75-A5E3-D5F43D127C8C}" type="parTrans" cxnId="{6A999A4F-9038-422E-9B14-1BDA200417F8}">
      <dgm:prSet/>
      <dgm:spPr/>
      <dgm:t>
        <a:bodyPr/>
        <a:lstStyle/>
        <a:p>
          <a:endParaRPr lang="en-US"/>
        </a:p>
      </dgm:t>
    </dgm:pt>
    <dgm:pt modelId="{4BD8F71F-8816-4E74-9B43-75388AC8FB1F}" type="sibTrans" cxnId="{6A999A4F-9038-422E-9B14-1BDA200417F8}">
      <dgm:prSet/>
      <dgm:spPr/>
      <dgm:t>
        <a:bodyPr/>
        <a:lstStyle/>
        <a:p>
          <a:endParaRPr lang="en-US"/>
        </a:p>
      </dgm:t>
    </dgm:pt>
    <dgm:pt modelId="{19D211BD-5780-41ED-A587-A06E96442397}">
      <dgm:prSet phldrT="[Text]" custT="1"/>
      <dgm:spPr/>
      <dgm:t>
        <a:bodyPr/>
        <a:lstStyle/>
        <a:p>
          <a:pPr algn="l">
            <a:spcAft>
              <a:spcPts val="0"/>
            </a:spcAft>
            <a:buNone/>
          </a:pPr>
          <a:r>
            <a:rPr lang="en-US" sz="1800">
              <a:latin typeface="Arial" panose="020B0604020202020204" pitchFamily="34" charset="0"/>
              <a:cs typeface="Arial" panose="020B0604020202020204" pitchFamily="34" charset="0"/>
            </a:rPr>
            <a:t>Recommended to be completed by principals/test coordinators, but can also be done by </a:t>
          </a:r>
        </a:p>
        <a:p>
          <a:pPr algn="l">
            <a:spcAft>
              <a:spcPts val="0"/>
            </a:spcAft>
            <a:buNone/>
          </a:pPr>
          <a:r>
            <a:rPr lang="en-US" sz="1800">
              <a:latin typeface="Arial" panose="020B0604020202020204" pitchFamily="34" charset="0"/>
              <a:cs typeface="Arial" panose="020B0604020202020204" pitchFamily="34" charset="0"/>
            </a:rPr>
            <a:t>• District or School Test Coordinator</a:t>
          </a:r>
        </a:p>
        <a:p>
          <a:pPr algn="l">
            <a:spcAft>
              <a:spcPts val="0"/>
            </a:spcAft>
            <a:buNone/>
          </a:pPr>
          <a:r>
            <a:rPr lang="en-US" sz="1800">
              <a:latin typeface="Arial" panose="020B0604020202020204" pitchFamily="34" charset="0"/>
              <a:cs typeface="Arial" panose="020B0604020202020204" pitchFamily="34" charset="0"/>
            </a:rPr>
            <a:t>• Tech Coordinator</a:t>
          </a:r>
        </a:p>
      </dgm:t>
    </dgm:pt>
    <dgm:pt modelId="{A8871FB5-4E05-4165-B295-EE74A595719F}" type="parTrans" cxnId="{52728E2B-7518-4E1D-B01C-9773146D2286}">
      <dgm:prSet/>
      <dgm:spPr/>
      <dgm:t>
        <a:bodyPr/>
        <a:lstStyle/>
        <a:p>
          <a:endParaRPr lang="en-US"/>
        </a:p>
      </dgm:t>
    </dgm:pt>
    <dgm:pt modelId="{F498244F-E9F5-4656-935C-510B5E457DA1}" type="sibTrans" cxnId="{52728E2B-7518-4E1D-B01C-9773146D2286}">
      <dgm:prSet/>
      <dgm:spPr/>
      <dgm:t>
        <a:bodyPr/>
        <a:lstStyle/>
        <a:p>
          <a:endParaRPr lang="en-US"/>
        </a:p>
      </dgm:t>
    </dgm:pt>
    <dgm:pt modelId="{C9D3C74F-6799-44EE-9F2D-6652B06CE892}">
      <dgm:prSet phldrT="[Text]"/>
      <dgm:spPr/>
      <dgm:t>
        <a:bodyPr/>
        <a:lstStyle/>
        <a:p>
          <a:r>
            <a:rPr lang="en-US" b="1">
              <a:latin typeface="Arial" panose="020B0604020202020204" pitchFamily="34" charset="0"/>
              <a:cs typeface="Arial" panose="020B0604020202020204" pitchFamily="34" charset="0"/>
            </a:rPr>
            <a:t>Up to 2 days before testing</a:t>
          </a:r>
        </a:p>
      </dgm:t>
    </dgm:pt>
    <dgm:pt modelId="{992C9E23-76FF-4BD7-86B1-74E05B950819}" type="parTrans" cxnId="{C60C09E7-691F-433B-91B3-7A404FC6F16D}">
      <dgm:prSet/>
      <dgm:spPr/>
      <dgm:t>
        <a:bodyPr/>
        <a:lstStyle/>
        <a:p>
          <a:endParaRPr lang="en-US"/>
        </a:p>
      </dgm:t>
    </dgm:pt>
    <dgm:pt modelId="{A04A7728-9575-474D-A643-D9DDCFD9FA53}" type="sibTrans" cxnId="{C60C09E7-691F-433B-91B3-7A404FC6F16D}">
      <dgm:prSet/>
      <dgm:spPr/>
      <dgm:t>
        <a:bodyPr/>
        <a:lstStyle/>
        <a:p>
          <a:endParaRPr lang="en-US"/>
        </a:p>
      </dgm:t>
    </dgm:pt>
    <dgm:pt modelId="{FB47BBAB-30C2-462D-A911-DF397D00FC97}">
      <dgm:prSet phldrT="[Text]" custT="1"/>
      <dgm:spPr/>
      <dgm:t>
        <a:bodyPr/>
        <a:lstStyle/>
        <a:p>
          <a:pPr algn="ctr"/>
          <a:r>
            <a:rPr lang="en-US" sz="2400" b="1" dirty="0">
              <a:latin typeface="Arial" panose="020B0604020202020204" pitchFamily="34" charset="0"/>
              <a:cs typeface="Arial" panose="020B0604020202020204" pitchFamily="34" charset="0"/>
            </a:rPr>
            <a:t>Prepare PAN Sessions</a:t>
          </a:r>
        </a:p>
        <a:p>
          <a:pPr algn="ctr"/>
          <a:r>
            <a:rPr lang="en-US" sz="2400" b="1" dirty="0">
              <a:latin typeface="Arial" panose="020B0604020202020204" pitchFamily="34" charset="0"/>
              <a:cs typeface="Arial" panose="020B0604020202020204" pitchFamily="34" charset="0"/>
            </a:rPr>
            <a:t>Print testing tickets </a:t>
          </a:r>
        </a:p>
      </dgm:t>
    </dgm:pt>
    <dgm:pt modelId="{80BE1259-3D70-4C7E-8C96-1CB87BE71C1F}" type="parTrans" cxnId="{A65DF0FE-07B7-4292-9917-CAAF37879143}">
      <dgm:prSet/>
      <dgm:spPr/>
      <dgm:t>
        <a:bodyPr/>
        <a:lstStyle/>
        <a:p>
          <a:endParaRPr lang="en-US"/>
        </a:p>
      </dgm:t>
    </dgm:pt>
    <dgm:pt modelId="{7FCB949B-C259-4EAE-AB9D-CF54A1965D61}" type="sibTrans" cxnId="{A65DF0FE-07B7-4292-9917-CAAF37879143}">
      <dgm:prSet/>
      <dgm:spPr/>
      <dgm:t>
        <a:bodyPr/>
        <a:lstStyle/>
        <a:p>
          <a:endParaRPr lang="en-US"/>
        </a:p>
      </dgm:t>
    </dgm:pt>
    <dgm:pt modelId="{BF404E4D-19AB-44E0-B401-90A32F5CC797}">
      <dgm:prSet phldrT="[Text]" custT="1"/>
      <dgm:spPr/>
      <dgm:t>
        <a:bodyPr/>
        <a:lstStyle/>
        <a:p>
          <a:pPr algn="ctr"/>
          <a:r>
            <a:rPr lang="en-US" sz="1800">
              <a:latin typeface="Arial" panose="020B0604020202020204" pitchFamily="34" charset="0"/>
              <a:cs typeface="Arial" panose="020B0604020202020204" pitchFamily="34" charset="0"/>
            </a:rPr>
            <a:t>Recommended to be completed by principals/</a:t>
          </a:r>
          <a:br>
            <a:rPr lang="en-US" sz="1800">
              <a:latin typeface="Arial" panose="020B0604020202020204" pitchFamily="34" charset="0"/>
              <a:cs typeface="Arial" panose="020B0604020202020204" pitchFamily="34" charset="0"/>
            </a:rPr>
          </a:br>
          <a:r>
            <a:rPr lang="en-US" sz="1800">
              <a:latin typeface="Arial" panose="020B0604020202020204" pitchFamily="34" charset="0"/>
              <a:cs typeface="Arial" panose="020B0604020202020204" pitchFamily="34" charset="0"/>
            </a:rPr>
            <a:t>test coordinators, but all PAN users have access to do these tasks. </a:t>
          </a:r>
        </a:p>
      </dgm:t>
    </dgm:pt>
    <dgm:pt modelId="{2814D676-E8E1-42B2-A6BF-C263C9F2ADD2}" type="parTrans" cxnId="{182EA241-849A-4965-80BB-E78A223D40EF}">
      <dgm:prSet/>
      <dgm:spPr/>
      <dgm:t>
        <a:bodyPr/>
        <a:lstStyle/>
        <a:p>
          <a:endParaRPr lang="en-US"/>
        </a:p>
      </dgm:t>
    </dgm:pt>
    <dgm:pt modelId="{4CEA0494-C7A6-4BB0-A344-401221396031}" type="sibTrans" cxnId="{182EA241-849A-4965-80BB-E78A223D40EF}">
      <dgm:prSet/>
      <dgm:spPr/>
      <dgm:t>
        <a:bodyPr/>
        <a:lstStyle/>
        <a:p>
          <a:endParaRPr lang="en-US"/>
        </a:p>
      </dgm:t>
    </dgm:pt>
    <dgm:pt modelId="{D1B96660-9265-4D83-9DDD-32E0F9CE006E}">
      <dgm:prSet phldrT="[Text]"/>
      <dgm:spPr/>
      <dgm:t>
        <a:bodyPr/>
        <a:lstStyle/>
        <a:p>
          <a:pPr>
            <a:buFont typeface="Arial" panose="020B0604020202020204" pitchFamily="34" charset="0"/>
            <a:buChar char="•"/>
          </a:pPr>
          <a:r>
            <a:rPr lang="en-US" b="1">
              <a:latin typeface="Arial" panose="020B0604020202020204" pitchFamily="34" charset="0"/>
              <a:cs typeface="Arial" panose="020B0604020202020204" pitchFamily="34" charset="0"/>
            </a:rPr>
            <a:t>Now</a:t>
          </a:r>
        </a:p>
      </dgm:t>
    </dgm:pt>
    <dgm:pt modelId="{E35D59E4-FE76-4D58-AD4E-2B8C616B0C44}" type="parTrans" cxnId="{3EE1C822-CD9B-4303-A981-18EDF1FBEAB9}">
      <dgm:prSet/>
      <dgm:spPr/>
      <dgm:t>
        <a:bodyPr/>
        <a:lstStyle/>
        <a:p>
          <a:endParaRPr lang="en-US"/>
        </a:p>
      </dgm:t>
    </dgm:pt>
    <dgm:pt modelId="{BC99D777-B5B0-42D8-A6C3-A74338D44CC4}" type="sibTrans" cxnId="{3EE1C822-CD9B-4303-A981-18EDF1FBEAB9}">
      <dgm:prSet/>
      <dgm:spPr/>
      <dgm:t>
        <a:bodyPr/>
        <a:lstStyle/>
        <a:p>
          <a:endParaRPr lang="en-US"/>
        </a:p>
      </dgm:t>
    </dgm:pt>
    <dgm:pt modelId="{8ADFF0F2-B854-4424-82AA-B43E3EBD10F9}">
      <dgm:prSet phldrT="[Text]" custT="1"/>
      <dgm:spPr/>
      <dgm:t>
        <a:bodyPr/>
        <a:lstStyle/>
        <a:p>
          <a:pPr algn="ctr">
            <a:buFont typeface="Arial" panose="020B0604020202020204" pitchFamily="34" charset="0"/>
            <a:buNone/>
          </a:pPr>
          <a:r>
            <a:rPr lang="en-US" sz="2000" b="1">
              <a:latin typeface="Arial" panose="020B0604020202020204" pitchFamily="34" charset="0"/>
              <a:cs typeface="Arial" panose="020B0604020202020204" pitchFamily="34" charset="0"/>
            </a:rPr>
            <a:t>Conduct Preliminary System Test/</a:t>
          </a:r>
          <a:r>
            <a:rPr lang="en-US" sz="2000" b="1" err="1">
              <a:latin typeface="Arial" panose="020B0604020202020204" pitchFamily="34" charset="0"/>
              <a:cs typeface="Arial" panose="020B0604020202020204" pitchFamily="34" charset="0"/>
            </a:rPr>
            <a:t>Infr</a:t>
          </a:r>
          <a:r>
            <a:rPr lang="en-US" sz="2000" b="1">
              <a:latin typeface="Arial" panose="020B0604020202020204" pitchFamily="34" charset="0"/>
              <a:cs typeface="Arial" panose="020B0604020202020204" pitchFamily="34" charset="0"/>
            </a:rPr>
            <a:t>. Trial</a:t>
          </a:r>
        </a:p>
      </dgm:t>
    </dgm:pt>
    <dgm:pt modelId="{16431ECD-6B85-4AB4-80AC-4F9217F662AE}" type="parTrans" cxnId="{292268E7-2E92-4547-A656-6220695E9705}">
      <dgm:prSet/>
      <dgm:spPr/>
      <dgm:t>
        <a:bodyPr/>
        <a:lstStyle/>
        <a:p>
          <a:endParaRPr lang="en-US"/>
        </a:p>
      </dgm:t>
    </dgm:pt>
    <dgm:pt modelId="{05A9A49B-4D05-4748-ACA8-3B9471D0A96D}" type="sibTrans" cxnId="{292268E7-2E92-4547-A656-6220695E9705}">
      <dgm:prSet/>
      <dgm:spPr/>
      <dgm:t>
        <a:bodyPr/>
        <a:lstStyle/>
        <a:p>
          <a:endParaRPr lang="en-US"/>
        </a:p>
      </dgm:t>
    </dgm:pt>
    <dgm:pt modelId="{15FD8A64-93E8-4E4F-BEF6-8FD6EAB0493D}">
      <dgm:prSet phldrT="[Text]" custT="1"/>
      <dgm:spPr/>
      <dgm:t>
        <a:bodyPr/>
        <a:lstStyle/>
        <a:p>
          <a:pPr algn="ctr">
            <a:buFont typeface="Arial" panose="020B0604020202020204" pitchFamily="34" charset="0"/>
            <a:buChar char="•"/>
          </a:pPr>
          <a:r>
            <a:rPr lang="en-US" sz="2000" b="1">
              <a:latin typeface="Arial" panose="020B0604020202020204" pitchFamily="34" charset="0"/>
              <a:cs typeface="Arial" panose="020B0604020202020204" pitchFamily="34" charset="0"/>
            </a:rPr>
            <a:t>Continue to update student info in PAN (SR/PNP)</a:t>
          </a:r>
        </a:p>
      </dgm:t>
    </dgm:pt>
    <dgm:pt modelId="{E3EC2101-501B-4799-AB40-B3D4A37FFDE1}" type="parTrans" cxnId="{B6491CCD-0852-4869-9C3A-710A74E6AEA2}">
      <dgm:prSet/>
      <dgm:spPr/>
      <dgm:t>
        <a:bodyPr/>
        <a:lstStyle/>
        <a:p>
          <a:endParaRPr lang="en-US"/>
        </a:p>
      </dgm:t>
    </dgm:pt>
    <dgm:pt modelId="{29B46715-A480-4703-B879-E01DFE05E601}" type="sibTrans" cxnId="{B6491CCD-0852-4869-9C3A-710A74E6AEA2}">
      <dgm:prSet/>
      <dgm:spPr/>
      <dgm:t>
        <a:bodyPr/>
        <a:lstStyle/>
        <a:p>
          <a:endParaRPr lang="en-US"/>
        </a:p>
      </dgm:t>
    </dgm:pt>
    <dgm:pt modelId="{2D5262D9-F84B-4314-84C9-0D5E183AE82E}">
      <dgm:prSet phldrT="[Text]" custT="1"/>
      <dgm:spPr/>
      <dgm:t>
        <a:bodyPr/>
        <a:lstStyle/>
        <a:p>
          <a:pPr algn="ctr">
            <a:buFont typeface="Arial" panose="020B0604020202020204" pitchFamily="34" charset="0"/>
            <a:buNone/>
          </a:pPr>
          <a:r>
            <a:rPr lang="en-US" sz="2000" b="1">
              <a:latin typeface="Arial" panose="020B0604020202020204" pitchFamily="34" charset="0"/>
              <a:cs typeface="Arial" panose="020B0604020202020204" pitchFamily="34" charset="0"/>
            </a:rPr>
            <a:t>Enrollment Transfer Work Requests (as needed)</a:t>
          </a:r>
        </a:p>
      </dgm:t>
    </dgm:pt>
    <dgm:pt modelId="{BF04436A-C90B-4D63-A86F-95565316DC54}" type="parTrans" cxnId="{63E9884C-9DBE-4FBC-B094-0DE02B0052AA}">
      <dgm:prSet/>
      <dgm:spPr/>
      <dgm:t>
        <a:bodyPr/>
        <a:lstStyle/>
        <a:p>
          <a:endParaRPr lang="en-US"/>
        </a:p>
      </dgm:t>
    </dgm:pt>
    <dgm:pt modelId="{6F842213-3125-4A58-8642-D3FCB476A7CF}" type="sibTrans" cxnId="{63E9884C-9DBE-4FBC-B094-0DE02B0052AA}">
      <dgm:prSet/>
      <dgm:spPr/>
      <dgm:t>
        <a:bodyPr/>
        <a:lstStyle/>
        <a:p>
          <a:endParaRPr lang="en-US"/>
        </a:p>
      </dgm:t>
    </dgm:pt>
    <dgm:pt modelId="{34D080CB-4DB5-4A31-BFDC-940555371401}">
      <dgm:prSet phldrT="[Text]" custT="1"/>
      <dgm:spPr/>
      <dgm:t>
        <a:bodyPr/>
        <a:lstStyle/>
        <a:p>
          <a:pPr>
            <a:buFont typeface="Arial" panose="020B0604020202020204" pitchFamily="34" charset="0"/>
            <a:buChar char="•"/>
          </a:pPr>
          <a:r>
            <a:rPr lang="en-US" sz="2000">
              <a:latin typeface="Arial" panose="020B0604020202020204" pitchFamily="34" charset="0"/>
              <a:cs typeface="Arial" panose="020B0604020202020204" pitchFamily="34" charset="0"/>
            </a:rPr>
            <a:t>See </a:t>
          </a:r>
          <a:r>
            <a:rPr lang="en-US" sz="2000" b="1">
              <a:solidFill>
                <a:srgbClr val="00B0F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recommended dates</a:t>
          </a:r>
          <a:r>
            <a:rPr lang="en-US" sz="2000" b="1">
              <a:solidFill>
                <a:srgbClr val="00B0F0"/>
              </a:solidFill>
              <a:latin typeface="Arial" panose="020B0604020202020204" pitchFamily="34" charset="0"/>
              <a:cs typeface="Arial" panose="020B0604020202020204" pitchFamily="34" charset="0"/>
            </a:rPr>
            <a:t> </a:t>
          </a:r>
          <a:r>
            <a:rPr lang="en-US" sz="2000">
              <a:latin typeface="Arial" panose="020B0604020202020204" pitchFamily="34" charset="0"/>
              <a:cs typeface="Arial" panose="020B0604020202020204" pitchFamily="34" charset="0"/>
            </a:rPr>
            <a:t>for Infrastructure Trial</a:t>
          </a:r>
          <a:endParaRPr lang="en-US" sz="2000" b="1">
            <a:latin typeface="Arial" panose="020B0604020202020204" pitchFamily="34" charset="0"/>
            <a:cs typeface="Arial" panose="020B0604020202020204" pitchFamily="34" charset="0"/>
          </a:endParaRPr>
        </a:p>
      </dgm:t>
    </dgm:pt>
    <dgm:pt modelId="{2E514ACF-51E6-4645-93F3-2A42502F53D7}" type="sibTrans" cxnId="{94C65A27-6483-4499-B5F2-A35C6CF75588}">
      <dgm:prSet/>
      <dgm:spPr/>
      <dgm:t>
        <a:bodyPr/>
        <a:lstStyle/>
        <a:p>
          <a:endParaRPr lang="en-US"/>
        </a:p>
      </dgm:t>
    </dgm:pt>
    <dgm:pt modelId="{8FA8AA96-10E4-4A7C-A270-6A0DDD414090}" type="parTrans" cxnId="{94C65A27-6483-4499-B5F2-A35C6CF75588}">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FC8E802B-1F40-4FC5-9217-2E628C0781D2}" type="pres">
      <dgm:prSet presAssocID="{D1B96660-9265-4D83-9DDD-32E0F9CE006E}" presName="compNode" presStyleCnt="0"/>
      <dgm:spPr/>
    </dgm:pt>
    <dgm:pt modelId="{BC33968B-E3BF-4A7A-A8CA-E0E07D5C7112}" type="pres">
      <dgm:prSet presAssocID="{D1B96660-9265-4D83-9DDD-32E0F9CE006E}" presName="aNode" presStyleLbl="bgShp" presStyleIdx="0" presStyleCnt="3" custLinFactNeighborX="-285" custLinFactNeighborY="-1839"/>
      <dgm:spPr/>
    </dgm:pt>
    <dgm:pt modelId="{D53A5849-2E24-4F60-AE44-C0E2CCFBF245}" type="pres">
      <dgm:prSet presAssocID="{D1B96660-9265-4D83-9DDD-32E0F9CE006E}" presName="textNode" presStyleLbl="bgShp" presStyleIdx="0" presStyleCnt="3"/>
      <dgm:spPr/>
    </dgm:pt>
    <dgm:pt modelId="{F25969B3-B6F5-4508-973F-8A7619210AE1}" type="pres">
      <dgm:prSet presAssocID="{D1B96660-9265-4D83-9DDD-32E0F9CE006E}" presName="compChildNode" presStyleCnt="0"/>
      <dgm:spPr/>
    </dgm:pt>
    <dgm:pt modelId="{CC7EF905-4F00-46D3-AD62-C2363F93730F}" type="pres">
      <dgm:prSet presAssocID="{D1B96660-9265-4D83-9DDD-32E0F9CE006E}" presName="theInnerList" presStyleCnt="0"/>
      <dgm:spPr/>
    </dgm:pt>
    <dgm:pt modelId="{B46ABF52-564A-4912-A352-C8D75C06C2B3}" type="pres">
      <dgm:prSet presAssocID="{15FD8A64-93E8-4E4F-BEF6-8FD6EAB0493D}" presName="childNode" presStyleLbl="node1" presStyleIdx="0" presStyleCnt="6" custScaleX="121967" custScaleY="2000000" custLinFactY="-112847" custLinFactNeighborX="514" custLinFactNeighborY="-200000">
        <dgm:presLayoutVars>
          <dgm:bulletEnabled val="1"/>
        </dgm:presLayoutVars>
      </dgm:prSet>
      <dgm:spPr/>
    </dgm:pt>
    <dgm:pt modelId="{7BF0D985-82CF-41B1-A7E7-433C54DD721E}" type="pres">
      <dgm:prSet presAssocID="{15FD8A64-93E8-4E4F-BEF6-8FD6EAB0493D}" presName="aSpace2" presStyleCnt="0"/>
      <dgm:spPr/>
    </dgm:pt>
    <dgm:pt modelId="{DF196DF8-2B66-418A-91EB-2A224C8A3F35}" type="pres">
      <dgm:prSet presAssocID="{34D080CB-4DB5-4A31-BFDC-940555371401}" presName="childNode" presStyleLbl="node1" presStyleIdx="1" presStyleCnt="6" custScaleX="107562" custScaleY="705497" custLinFactNeighborX="1393" custLinFactNeighborY="97382">
        <dgm:presLayoutVars>
          <dgm:bulletEnabled val="1"/>
        </dgm:presLayoutVars>
      </dgm:prSet>
      <dgm:spPr/>
    </dgm:pt>
    <dgm:pt modelId="{12386E13-78E7-4619-B3B2-E7B89D1AA60C}" type="pres">
      <dgm:prSet presAssocID="{D1B96660-9265-4D83-9DDD-32E0F9CE006E}" presName="aSpace" presStyleCnt="0"/>
      <dgm:spPr/>
    </dgm:pt>
    <dgm:pt modelId="{A1D65087-3937-4B34-B059-995279AFAF65}" type="pres">
      <dgm:prSet presAssocID="{3DCF5CC4-3C0F-424B-B522-A53633655257}" presName="compNode" presStyleCnt="0"/>
      <dgm:spPr/>
    </dgm:pt>
    <dgm:pt modelId="{43237A7C-F3A8-4024-8664-D74DA0D9FBD4}" type="pres">
      <dgm:prSet presAssocID="{3DCF5CC4-3C0F-424B-B522-A53633655257}" presName="aNode" presStyleLbl="bgShp" presStyleIdx="1" presStyleCnt="3"/>
      <dgm:spPr/>
    </dgm:pt>
    <dgm:pt modelId="{E5F58CCF-05A3-49C8-9750-E29EBADAECFB}" type="pres">
      <dgm:prSet presAssocID="{3DCF5CC4-3C0F-424B-B522-A53633655257}" presName="textNode" presStyleLbl="bgShp" presStyleIdx="1" presStyleCnt="3"/>
      <dgm:spPr/>
    </dgm:pt>
    <dgm:pt modelId="{6F9F20A5-E014-4CE6-BF34-4BAE78381ACF}" type="pres">
      <dgm:prSet presAssocID="{3DCF5CC4-3C0F-424B-B522-A53633655257}" presName="compChildNode" presStyleCnt="0"/>
      <dgm:spPr/>
    </dgm:pt>
    <dgm:pt modelId="{9AC32DD8-28A2-4BB2-A5A7-4DDAA4A231D1}" type="pres">
      <dgm:prSet presAssocID="{3DCF5CC4-3C0F-424B-B522-A53633655257}" presName="theInnerList" presStyleCnt="0"/>
      <dgm:spPr/>
    </dgm:pt>
    <dgm:pt modelId="{9E5E75BA-1DD5-418A-B210-EF2268262C28}" type="pres">
      <dgm:prSet presAssocID="{28F3BB83-37C9-43C9-998D-55C63EA5F675}" presName="childNode" presStyleLbl="node1" presStyleIdx="2" presStyleCnt="6" custScaleX="121631" custScaleY="1240934" custLinFactY="-7896" custLinFactNeighborY="-100000">
        <dgm:presLayoutVars>
          <dgm:bulletEnabled val="1"/>
        </dgm:presLayoutVars>
      </dgm:prSet>
      <dgm:spPr/>
    </dgm:pt>
    <dgm:pt modelId="{EE630D8E-712E-48EE-8488-7B813095655A}" type="pres">
      <dgm:prSet presAssocID="{28F3BB83-37C9-43C9-998D-55C63EA5F675}" presName="aSpace2" presStyleCnt="0"/>
      <dgm:spPr/>
    </dgm:pt>
    <dgm:pt modelId="{CB5DAFBA-27C0-4D8A-AE32-782444170401}" type="pres">
      <dgm:prSet presAssocID="{19D211BD-5780-41ED-A587-A06E96442397}" presName="childNode" presStyleLbl="node1" presStyleIdx="3" presStyleCnt="6" custScaleX="123386" custScaleY="1149236" custLinFactNeighborX="-721" custLinFactNeighborY="-11935">
        <dgm:presLayoutVars>
          <dgm:bulletEnabled val="1"/>
        </dgm:presLayoutVars>
      </dgm:prSet>
      <dgm:spPr/>
    </dgm:pt>
    <dgm:pt modelId="{9746FAAC-00DE-4F0F-90E7-F32ACDB68FF8}" type="pres">
      <dgm:prSet presAssocID="{3DCF5CC4-3C0F-424B-B522-A53633655257}" presName="aSpace" presStyleCnt="0"/>
      <dgm:spPr/>
    </dgm:pt>
    <dgm:pt modelId="{929E412A-C2AC-416D-B529-B9BF0FDD272E}" type="pres">
      <dgm:prSet presAssocID="{C9D3C74F-6799-44EE-9F2D-6652B06CE892}" presName="compNode" presStyleCnt="0"/>
      <dgm:spPr/>
    </dgm:pt>
    <dgm:pt modelId="{9338C6C0-B28C-4308-8478-594D92C5D5CB}" type="pres">
      <dgm:prSet presAssocID="{C9D3C74F-6799-44EE-9F2D-6652B06CE892}" presName="aNode" presStyleLbl="bgShp" presStyleIdx="2" presStyleCnt="3"/>
      <dgm:spPr/>
    </dgm:pt>
    <dgm:pt modelId="{F19ACDAE-4442-4938-B4E1-1C4363CD9C08}" type="pres">
      <dgm:prSet presAssocID="{C9D3C74F-6799-44EE-9F2D-6652B06CE892}" presName="textNode" presStyleLbl="bgShp" presStyleIdx="2" presStyleCnt="3"/>
      <dgm:spPr/>
    </dgm:pt>
    <dgm:pt modelId="{84C15C61-36FE-45A8-9C72-6A2155C5BC13}" type="pres">
      <dgm:prSet presAssocID="{C9D3C74F-6799-44EE-9F2D-6652B06CE892}" presName="compChildNode" presStyleCnt="0"/>
      <dgm:spPr/>
    </dgm:pt>
    <dgm:pt modelId="{57344207-3CFB-49ED-B901-7A9A1FEA17B8}" type="pres">
      <dgm:prSet presAssocID="{C9D3C74F-6799-44EE-9F2D-6652B06CE892}" presName="theInnerList" presStyleCnt="0"/>
      <dgm:spPr/>
    </dgm:pt>
    <dgm:pt modelId="{C7D57BC3-E152-405E-BF39-68B6C7A68D6C}" type="pres">
      <dgm:prSet presAssocID="{FB47BBAB-30C2-462D-A911-DF397D00FC97}" presName="childNode" presStyleLbl="node1" presStyleIdx="4" presStyleCnt="6">
        <dgm:presLayoutVars>
          <dgm:bulletEnabled val="1"/>
        </dgm:presLayoutVars>
      </dgm:prSet>
      <dgm:spPr/>
    </dgm:pt>
    <dgm:pt modelId="{714D2161-4161-4887-B8BE-649239385616}" type="pres">
      <dgm:prSet presAssocID="{FB47BBAB-30C2-462D-A911-DF397D00FC97}" presName="aSpace2" presStyleCnt="0"/>
      <dgm:spPr/>
    </dgm:pt>
    <dgm:pt modelId="{57ACFAE8-D60F-4F0D-AF42-C22D647803DA}" type="pres">
      <dgm:prSet presAssocID="{BF404E4D-19AB-44E0-B401-90A32F5CC797}" presName="childNode" presStyleLbl="node1" presStyleIdx="5" presStyleCnt="6">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3EE1C822-CD9B-4303-A981-18EDF1FBEAB9}" srcId="{EBE35D9B-051D-4DD1-8ADE-107CFB18F803}" destId="{D1B96660-9265-4D83-9DDD-32E0F9CE006E}" srcOrd="0" destOrd="0" parTransId="{E35D59E4-FE76-4D58-AD4E-2B8C616B0C44}" sibTransId="{BC99D777-B5B0-42D8-A6C3-A74338D44CC4}"/>
    <dgm:cxn modelId="{94C65A27-6483-4499-B5F2-A35C6CF75588}" srcId="{D1B96660-9265-4D83-9DDD-32E0F9CE006E}" destId="{34D080CB-4DB5-4A31-BFDC-940555371401}" srcOrd="1" destOrd="0" parTransId="{8FA8AA96-10E4-4A7C-A270-6A0DDD414090}" sibTransId="{2E514ACF-51E6-4645-93F3-2A42502F53D7}"/>
    <dgm:cxn modelId="{52728E2B-7518-4E1D-B01C-9773146D2286}" srcId="{3DCF5CC4-3C0F-424B-B522-A53633655257}" destId="{19D211BD-5780-41ED-A587-A06E96442397}" srcOrd="1" destOrd="0" parTransId="{A8871FB5-4E05-4165-B295-EE74A595719F}" sibTransId="{F498244F-E9F5-4656-935C-510B5E457DA1}"/>
    <dgm:cxn modelId="{1C037233-1D14-47CE-BF2A-BBDA47093FBB}" type="presOf" srcId="{28F3BB83-37C9-43C9-998D-55C63EA5F675}" destId="{9E5E75BA-1DD5-418A-B210-EF2268262C28}" srcOrd="0" destOrd="0" presId="urn:microsoft.com/office/officeart/2005/8/layout/lProcess2"/>
    <dgm:cxn modelId="{182EA241-849A-4965-80BB-E78A223D40EF}" srcId="{C9D3C74F-6799-44EE-9F2D-6652B06CE892}" destId="{BF404E4D-19AB-44E0-B401-90A32F5CC797}" srcOrd="1" destOrd="0" parTransId="{2814D676-E8E1-42B2-A6BF-C263C9F2ADD2}" sibTransId="{4CEA0494-C7A6-4BB0-A344-401221396031}"/>
    <dgm:cxn modelId="{D379FE4A-00EB-4582-82D9-AB6EB0D94EB3}" type="presOf" srcId="{2D5262D9-F84B-4314-84C9-0D5E183AE82E}" destId="{B46ABF52-564A-4912-A352-C8D75C06C2B3}" srcOrd="0" destOrd="2" presId="urn:microsoft.com/office/officeart/2005/8/layout/lProcess2"/>
    <dgm:cxn modelId="{63E9884C-9DBE-4FBC-B094-0DE02B0052AA}" srcId="{15FD8A64-93E8-4E4F-BEF6-8FD6EAB0493D}" destId="{2D5262D9-F84B-4314-84C9-0D5E183AE82E}" srcOrd="1" destOrd="0" parTransId="{BF04436A-C90B-4D63-A86F-95565316DC54}" sibTransId="{6F842213-3125-4A58-8642-D3FCB476A7CF}"/>
    <dgm:cxn modelId="{6A999A4F-9038-422E-9B14-1BDA200417F8}" srcId="{3DCF5CC4-3C0F-424B-B522-A53633655257}" destId="{28F3BB83-37C9-43C9-998D-55C63EA5F675}" srcOrd="0" destOrd="0" parTransId="{EA61D2AA-EEF4-4F75-A5E3-D5F43D127C8C}" sibTransId="{4BD8F71F-8816-4E74-9B43-75388AC8FB1F}"/>
    <dgm:cxn modelId="{53FFD351-9927-4DC9-82A8-69CCFADF64E4}" type="presOf" srcId="{34D080CB-4DB5-4A31-BFDC-940555371401}" destId="{DF196DF8-2B66-418A-91EB-2A224C8A3F35}" srcOrd="0" destOrd="0" presId="urn:microsoft.com/office/officeart/2005/8/layout/lProcess2"/>
    <dgm:cxn modelId="{BE741A81-623B-4BA7-A098-E16A7F516561}" type="presOf" srcId="{BF404E4D-19AB-44E0-B401-90A32F5CC797}" destId="{57ACFAE8-D60F-4F0D-AF42-C22D647803DA}" srcOrd="0" destOrd="0" presId="urn:microsoft.com/office/officeart/2005/8/layout/lProcess2"/>
    <dgm:cxn modelId="{04412084-29D5-4D99-B8A8-F995819AD2CE}" type="presOf" srcId="{D1B96660-9265-4D83-9DDD-32E0F9CE006E}" destId="{D53A5849-2E24-4F60-AE44-C0E2CCFBF245}" srcOrd="1" destOrd="0" presId="urn:microsoft.com/office/officeart/2005/8/layout/lProcess2"/>
    <dgm:cxn modelId="{26A33996-C488-49A7-9DD3-09172AEF423F}" type="presOf" srcId="{FB47BBAB-30C2-462D-A911-DF397D00FC97}" destId="{C7D57BC3-E152-405E-BF39-68B6C7A68D6C}" srcOrd="0" destOrd="0" presId="urn:microsoft.com/office/officeart/2005/8/layout/lProcess2"/>
    <dgm:cxn modelId="{693CE0A1-4B19-4AA0-B672-30A488B1611E}" type="presOf" srcId="{19D211BD-5780-41ED-A587-A06E96442397}" destId="{CB5DAFBA-27C0-4D8A-AE32-782444170401}" srcOrd="0" destOrd="0" presId="urn:microsoft.com/office/officeart/2005/8/layout/lProcess2"/>
    <dgm:cxn modelId="{6F33E1A7-FC25-429A-B4C7-3B66413F193A}" type="presOf" srcId="{3DCF5CC4-3C0F-424B-B522-A53633655257}" destId="{E5F58CCF-05A3-49C8-9750-E29EBADAECFB}" srcOrd="1" destOrd="0" presId="urn:microsoft.com/office/officeart/2005/8/layout/lProcess2"/>
    <dgm:cxn modelId="{42F1FCAD-2FF1-4018-B067-3BD60496FEA4}" type="presOf" srcId="{3DCF5CC4-3C0F-424B-B522-A53633655257}" destId="{43237A7C-F3A8-4024-8664-D74DA0D9FBD4}" srcOrd="0" destOrd="0" presId="urn:microsoft.com/office/officeart/2005/8/layout/lProcess2"/>
    <dgm:cxn modelId="{38A182B5-1248-4DF5-B2EB-4CE7591965E5}" type="presOf" srcId="{15FD8A64-93E8-4E4F-BEF6-8FD6EAB0493D}" destId="{B46ABF52-564A-4912-A352-C8D75C06C2B3}" srcOrd="0" destOrd="0" presId="urn:microsoft.com/office/officeart/2005/8/layout/lProcess2"/>
    <dgm:cxn modelId="{184357C2-0B7B-4C72-851F-1B4F1F01B699}" srcId="{EBE35D9B-051D-4DD1-8ADE-107CFB18F803}" destId="{3DCF5CC4-3C0F-424B-B522-A53633655257}" srcOrd="1" destOrd="0" parTransId="{A7BA8A3E-21F8-49A8-B337-BF648BA5FC2C}" sibTransId="{EF22CF3C-A2C7-45B7-A169-C7F308FD73CA}"/>
    <dgm:cxn modelId="{441B5CC3-0BD0-462F-9283-0ABE2A5FFEBA}" type="presOf" srcId="{D1B96660-9265-4D83-9DDD-32E0F9CE006E}" destId="{BC33968B-E3BF-4A7A-A8CA-E0E07D5C7112}" srcOrd="0" destOrd="0" presId="urn:microsoft.com/office/officeart/2005/8/layout/lProcess2"/>
    <dgm:cxn modelId="{C42B3FC7-C25E-4A89-BA7A-7F0D59194913}" type="presOf" srcId="{C9D3C74F-6799-44EE-9F2D-6652B06CE892}" destId="{F19ACDAE-4442-4938-B4E1-1C4363CD9C08}" srcOrd="1" destOrd="0" presId="urn:microsoft.com/office/officeart/2005/8/layout/lProcess2"/>
    <dgm:cxn modelId="{B6491CCD-0852-4869-9C3A-710A74E6AEA2}" srcId="{D1B96660-9265-4D83-9DDD-32E0F9CE006E}" destId="{15FD8A64-93E8-4E4F-BEF6-8FD6EAB0493D}" srcOrd="0" destOrd="0" parTransId="{E3EC2101-501B-4799-AB40-B3D4A37FFDE1}" sibTransId="{29B46715-A480-4703-B879-E01DFE05E601}"/>
    <dgm:cxn modelId="{D95C8BD5-3453-4095-8F30-D0C44BDC61BF}" type="presOf" srcId="{C9D3C74F-6799-44EE-9F2D-6652B06CE892}" destId="{9338C6C0-B28C-4308-8478-594D92C5D5CB}" srcOrd="0" destOrd="0" presId="urn:microsoft.com/office/officeart/2005/8/layout/lProcess2"/>
    <dgm:cxn modelId="{C60C09E7-691F-433B-91B3-7A404FC6F16D}" srcId="{EBE35D9B-051D-4DD1-8ADE-107CFB18F803}" destId="{C9D3C74F-6799-44EE-9F2D-6652B06CE892}" srcOrd="2" destOrd="0" parTransId="{992C9E23-76FF-4BD7-86B1-74E05B950819}" sibTransId="{A04A7728-9575-474D-A643-D9DDCFD9FA53}"/>
    <dgm:cxn modelId="{292268E7-2E92-4547-A656-6220695E9705}" srcId="{15FD8A64-93E8-4E4F-BEF6-8FD6EAB0493D}" destId="{8ADFF0F2-B854-4424-82AA-B43E3EBD10F9}" srcOrd="0" destOrd="0" parTransId="{16431ECD-6B85-4AB4-80AC-4F9217F662AE}" sibTransId="{05A9A49B-4D05-4748-ACA8-3B9471D0A96D}"/>
    <dgm:cxn modelId="{4CAE5CEB-C991-47FD-AFD5-04BDD374E10C}" type="presOf" srcId="{8ADFF0F2-B854-4424-82AA-B43E3EBD10F9}" destId="{B46ABF52-564A-4912-A352-C8D75C06C2B3}" srcOrd="0" destOrd="1" presId="urn:microsoft.com/office/officeart/2005/8/layout/lProcess2"/>
    <dgm:cxn modelId="{A65DF0FE-07B7-4292-9917-CAAF37879143}" srcId="{C9D3C74F-6799-44EE-9F2D-6652B06CE892}" destId="{FB47BBAB-30C2-462D-A911-DF397D00FC97}" srcOrd="0" destOrd="0" parTransId="{80BE1259-3D70-4C7E-8C96-1CB87BE71C1F}" sibTransId="{7FCB949B-C259-4EAE-AB9D-CF54A1965D61}"/>
    <dgm:cxn modelId="{2D5394CD-508B-4449-BF9E-825ADC2D884F}" type="presParOf" srcId="{C73FE255-4A66-43EE-80DE-8EDE54880EF8}" destId="{FC8E802B-1F40-4FC5-9217-2E628C0781D2}" srcOrd="0" destOrd="0" presId="urn:microsoft.com/office/officeart/2005/8/layout/lProcess2"/>
    <dgm:cxn modelId="{8D399B1D-EBEB-4BB0-A8A9-700E67A9E3ED}" type="presParOf" srcId="{FC8E802B-1F40-4FC5-9217-2E628C0781D2}" destId="{BC33968B-E3BF-4A7A-A8CA-E0E07D5C7112}" srcOrd="0" destOrd="0" presId="urn:microsoft.com/office/officeart/2005/8/layout/lProcess2"/>
    <dgm:cxn modelId="{5EB51834-5662-44CC-AB5E-84F7AD5B4266}" type="presParOf" srcId="{FC8E802B-1F40-4FC5-9217-2E628C0781D2}" destId="{D53A5849-2E24-4F60-AE44-C0E2CCFBF245}" srcOrd="1" destOrd="0" presId="urn:microsoft.com/office/officeart/2005/8/layout/lProcess2"/>
    <dgm:cxn modelId="{931C969F-8C6A-435D-B052-2348C9395093}" type="presParOf" srcId="{FC8E802B-1F40-4FC5-9217-2E628C0781D2}" destId="{F25969B3-B6F5-4508-973F-8A7619210AE1}" srcOrd="2" destOrd="0" presId="urn:microsoft.com/office/officeart/2005/8/layout/lProcess2"/>
    <dgm:cxn modelId="{A9FEE9B7-CE3D-42A7-9F4E-EB3533F7CFFB}" type="presParOf" srcId="{F25969B3-B6F5-4508-973F-8A7619210AE1}" destId="{CC7EF905-4F00-46D3-AD62-C2363F93730F}" srcOrd="0" destOrd="0" presId="urn:microsoft.com/office/officeart/2005/8/layout/lProcess2"/>
    <dgm:cxn modelId="{6702311B-AE87-4C1E-B56E-92697688629F}" type="presParOf" srcId="{CC7EF905-4F00-46D3-AD62-C2363F93730F}" destId="{B46ABF52-564A-4912-A352-C8D75C06C2B3}" srcOrd="0" destOrd="0" presId="urn:microsoft.com/office/officeart/2005/8/layout/lProcess2"/>
    <dgm:cxn modelId="{4488363E-7A8E-4663-9230-6D2EA2215B76}" type="presParOf" srcId="{CC7EF905-4F00-46D3-AD62-C2363F93730F}" destId="{7BF0D985-82CF-41B1-A7E7-433C54DD721E}" srcOrd="1" destOrd="0" presId="urn:microsoft.com/office/officeart/2005/8/layout/lProcess2"/>
    <dgm:cxn modelId="{E3B5B4AC-CFDF-484D-8B5A-40AD09B439FC}" type="presParOf" srcId="{CC7EF905-4F00-46D3-AD62-C2363F93730F}" destId="{DF196DF8-2B66-418A-91EB-2A224C8A3F35}" srcOrd="2" destOrd="0" presId="urn:microsoft.com/office/officeart/2005/8/layout/lProcess2"/>
    <dgm:cxn modelId="{2D4F42C8-BFD6-4CC9-B864-3254F9BF6849}" type="presParOf" srcId="{C73FE255-4A66-43EE-80DE-8EDE54880EF8}" destId="{12386E13-78E7-4619-B3B2-E7B89D1AA60C}" srcOrd="1" destOrd="0" presId="urn:microsoft.com/office/officeart/2005/8/layout/lProcess2"/>
    <dgm:cxn modelId="{EEACB9E5-4C36-476A-A60C-E696886074F4}" type="presParOf" srcId="{C73FE255-4A66-43EE-80DE-8EDE54880EF8}" destId="{A1D65087-3937-4B34-B059-995279AFAF65}" srcOrd="2" destOrd="0" presId="urn:microsoft.com/office/officeart/2005/8/layout/lProcess2"/>
    <dgm:cxn modelId="{7FD769B2-8BC6-4193-83B8-EB885F4333D8}" type="presParOf" srcId="{A1D65087-3937-4B34-B059-995279AFAF65}" destId="{43237A7C-F3A8-4024-8664-D74DA0D9FBD4}" srcOrd="0" destOrd="0" presId="urn:microsoft.com/office/officeart/2005/8/layout/lProcess2"/>
    <dgm:cxn modelId="{E0D85587-1CF8-4F5F-A227-0A3DF0338C7F}" type="presParOf" srcId="{A1D65087-3937-4B34-B059-995279AFAF65}" destId="{E5F58CCF-05A3-49C8-9750-E29EBADAECFB}" srcOrd="1" destOrd="0" presId="urn:microsoft.com/office/officeart/2005/8/layout/lProcess2"/>
    <dgm:cxn modelId="{DF44B539-55E7-470A-AF93-0D87C4D6A4BE}" type="presParOf" srcId="{A1D65087-3937-4B34-B059-995279AFAF65}" destId="{6F9F20A5-E014-4CE6-BF34-4BAE78381ACF}" srcOrd="2" destOrd="0" presId="urn:microsoft.com/office/officeart/2005/8/layout/lProcess2"/>
    <dgm:cxn modelId="{9D26D5EE-A20A-4DA6-A821-00A50094266A}" type="presParOf" srcId="{6F9F20A5-E014-4CE6-BF34-4BAE78381ACF}" destId="{9AC32DD8-28A2-4BB2-A5A7-4DDAA4A231D1}" srcOrd="0" destOrd="0" presId="urn:microsoft.com/office/officeart/2005/8/layout/lProcess2"/>
    <dgm:cxn modelId="{9ED6DFE9-C0BE-4C62-A1C6-FB06726BC2C1}" type="presParOf" srcId="{9AC32DD8-28A2-4BB2-A5A7-4DDAA4A231D1}" destId="{9E5E75BA-1DD5-418A-B210-EF2268262C28}" srcOrd="0" destOrd="0" presId="urn:microsoft.com/office/officeart/2005/8/layout/lProcess2"/>
    <dgm:cxn modelId="{CD95B93D-6644-44DE-B02B-F0ECAD8D5DE6}" type="presParOf" srcId="{9AC32DD8-28A2-4BB2-A5A7-4DDAA4A231D1}" destId="{EE630D8E-712E-48EE-8488-7B813095655A}" srcOrd="1" destOrd="0" presId="urn:microsoft.com/office/officeart/2005/8/layout/lProcess2"/>
    <dgm:cxn modelId="{411444A8-410B-4D5B-AAE0-85B075426E74}" type="presParOf" srcId="{9AC32DD8-28A2-4BB2-A5A7-4DDAA4A231D1}" destId="{CB5DAFBA-27C0-4D8A-AE32-782444170401}" srcOrd="2" destOrd="0" presId="urn:microsoft.com/office/officeart/2005/8/layout/lProcess2"/>
    <dgm:cxn modelId="{F73F3ABF-78F6-47C2-A9A3-1181942931EB}" type="presParOf" srcId="{C73FE255-4A66-43EE-80DE-8EDE54880EF8}" destId="{9746FAAC-00DE-4F0F-90E7-F32ACDB68FF8}" srcOrd="3" destOrd="0" presId="urn:microsoft.com/office/officeart/2005/8/layout/lProcess2"/>
    <dgm:cxn modelId="{9BC1372E-104F-444C-8130-AB0A58A61A01}" type="presParOf" srcId="{C73FE255-4A66-43EE-80DE-8EDE54880EF8}" destId="{929E412A-C2AC-416D-B529-B9BF0FDD272E}" srcOrd="4" destOrd="0" presId="urn:microsoft.com/office/officeart/2005/8/layout/lProcess2"/>
    <dgm:cxn modelId="{9EF43924-021B-4A3B-9447-17CBD65E1A94}" type="presParOf" srcId="{929E412A-C2AC-416D-B529-B9BF0FDD272E}" destId="{9338C6C0-B28C-4308-8478-594D92C5D5CB}" srcOrd="0" destOrd="0" presId="urn:microsoft.com/office/officeart/2005/8/layout/lProcess2"/>
    <dgm:cxn modelId="{7657F260-1838-4101-BAF1-ED80500CA61C}" type="presParOf" srcId="{929E412A-C2AC-416D-B529-B9BF0FDD272E}" destId="{F19ACDAE-4442-4938-B4E1-1C4363CD9C08}" srcOrd="1" destOrd="0" presId="urn:microsoft.com/office/officeart/2005/8/layout/lProcess2"/>
    <dgm:cxn modelId="{80EEE73A-463A-4E73-BB4F-7571890CEB00}" type="presParOf" srcId="{929E412A-C2AC-416D-B529-B9BF0FDD272E}" destId="{84C15C61-36FE-45A8-9C72-6A2155C5BC13}" srcOrd="2" destOrd="0" presId="urn:microsoft.com/office/officeart/2005/8/layout/lProcess2"/>
    <dgm:cxn modelId="{FA97D076-D7C0-44B2-8206-D1C2FAED46B9}" type="presParOf" srcId="{84C15C61-36FE-45A8-9C72-6A2155C5BC13}" destId="{57344207-3CFB-49ED-B901-7A9A1FEA17B8}" srcOrd="0" destOrd="0" presId="urn:microsoft.com/office/officeart/2005/8/layout/lProcess2"/>
    <dgm:cxn modelId="{79103846-88C6-424E-A5BA-F4A825B32B20}" type="presParOf" srcId="{57344207-3CFB-49ED-B901-7A9A1FEA17B8}" destId="{C7D57BC3-E152-405E-BF39-68B6C7A68D6C}" srcOrd="0" destOrd="0" presId="urn:microsoft.com/office/officeart/2005/8/layout/lProcess2"/>
    <dgm:cxn modelId="{CD4F24FF-48DF-48F8-B7D0-1CFFDA696C49}" type="presParOf" srcId="{57344207-3CFB-49ED-B901-7A9A1FEA17B8}" destId="{714D2161-4161-4887-B8BE-649239385616}" srcOrd="1" destOrd="0" presId="urn:microsoft.com/office/officeart/2005/8/layout/lProcess2"/>
    <dgm:cxn modelId="{1E6B3B7C-DE5A-4264-95E6-C359F1FCAB52}" type="presParOf" srcId="{57344207-3CFB-49ED-B901-7A9A1FEA17B8}" destId="{57ACFAE8-D60F-4F0D-AF42-C22D647803DA}"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E35D9B-051D-4DD1-8ADE-107CFB18F803}"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90CC34D7-89AC-4298-97EE-075ED13DD0C3}">
      <dgm:prSet phldrT="[Text]"/>
      <dgm:spPr/>
      <dgm:t>
        <a:bodyPr/>
        <a:lstStyle/>
        <a:p>
          <a:r>
            <a:rPr lang="en-US" b="1">
              <a:latin typeface="Arial" panose="020B0604020202020204" pitchFamily="34" charset="0"/>
              <a:cs typeface="Arial" panose="020B0604020202020204" pitchFamily="34" charset="0"/>
            </a:rPr>
            <a:t>After Testing</a:t>
          </a:r>
        </a:p>
      </dgm:t>
    </dgm:pt>
    <dgm:pt modelId="{7CF0D474-7918-4779-B202-B8A4C8FC2EB1}" type="parTrans" cxnId="{36D6EFFE-CAF1-4203-8BB2-0137BAFD5E3F}">
      <dgm:prSet/>
      <dgm:spPr/>
      <dgm:t>
        <a:bodyPr/>
        <a:lstStyle/>
        <a:p>
          <a:endParaRPr lang="en-US"/>
        </a:p>
      </dgm:t>
    </dgm:pt>
    <dgm:pt modelId="{7CCB1F48-05BC-473A-A742-AC89A45BABFC}" type="sibTrans" cxnId="{36D6EFFE-CAF1-4203-8BB2-0137BAFD5E3F}">
      <dgm:prSet/>
      <dgm:spPr/>
      <dgm:t>
        <a:bodyPr/>
        <a:lstStyle/>
        <a:p>
          <a:endParaRPr lang="en-US"/>
        </a:p>
      </dgm:t>
    </dgm:pt>
    <dgm:pt modelId="{22FEAA27-1C29-4FBB-A326-5682276014D9}">
      <dgm:prSet phldrT="[Text]" custT="1"/>
      <dgm:spPr/>
      <dgm:t>
        <a:bodyPr/>
        <a:lstStyle/>
        <a:p>
          <a:r>
            <a:rPr lang="en-US" sz="2400" b="1">
              <a:latin typeface="Arial" panose="020B0604020202020204" pitchFamily="34" charset="0"/>
              <a:cs typeface="Arial" panose="020B0604020202020204" pitchFamily="34" charset="0"/>
            </a:rPr>
            <a:t>Mark tests complete</a:t>
          </a:r>
        </a:p>
        <a:p>
          <a:r>
            <a:rPr lang="en-US" sz="2400" b="1">
              <a:latin typeface="Arial" panose="020B0604020202020204" pitchFamily="34" charset="0"/>
              <a:cs typeface="Arial" panose="020B0604020202020204" pitchFamily="34" charset="0"/>
            </a:rPr>
            <a:t>Fill in Not Tested codes</a:t>
          </a:r>
        </a:p>
        <a:p>
          <a:r>
            <a:rPr lang="en-US" sz="2400" b="1">
              <a:latin typeface="Arial" panose="020B0604020202020204" pitchFamily="34" charset="0"/>
              <a:cs typeface="Arial" panose="020B0604020202020204" pitchFamily="34" charset="0"/>
            </a:rPr>
            <a:t>Void tests</a:t>
          </a:r>
        </a:p>
        <a:p>
          <a:r>
            <a:rPr lang="en-US" sz="2400" b="1">
              <a:latin typeface="Arial" panose="020B0604020202020204" pitchFamily="34" charset="0"/>
              <a:cs typeface="Arial" panose="020B0604020202020204" pitchFamily="34" charset="0"/>
            </a:rPr>
            <a:t>Stop PAN Sessions</a:t>
          </a:r>
        </a:p>
      </dgm:t>
    </dgm:pt>
    <dgm:pt modelId="{2268F730-E421-4307-967B-7F63247420FC}" type="parTrans" cxnId="{003013BD-D425-4B74-9C49-52FABE260E93}">
      <dgm:prSet/>
      <dgm:spPr/>
      <dgm:t>
        <a:bodyPr/>
        <a:lstStyle/>
        <a:p>
          <a:endParaRPr lang="en-US"/>
        </a:p>
      </dgm:t>
    </dgm:pt>
    <dgm:pt modelId="{CD6892D9-3FD3-4D1A-BE7A-349FB9FF1F7A}" type="sibTrans" cxnId="{003013BD-D425-4B74-9C49-52FABE260E93}">
      <dgm:prSet/>
      <dgm:spPr/>
      <dgm:t>
        <a:bodyPr/>
        <a:lstStyle/>
        <a:p>
          <a:endParaRPr lang="en-US"/>
        </a:p>
      </dgm:t>
    </dgm:pt>
    <dgm:pt modelId="{81DB4D89-84F6-41A1-9943-650EE63CE846}">
      <dgm:prSet phldrT="[Text]" custT="1"/>
      <dgm:spPr/>
      <dgm:t>
        <a:bodyPr/>
        <a:lstStyle/>
        <a:p>
          <a:r>
            <a:rPr lang="en-US" sz="1800" b="0">
              <a:latin typeface="Arial" panose="020B0604020202020204" pitchFamily="34" charset="0"/>
              <a:cs typeface="Arial" panose="020B0604020202020204" pitchFamily="34" charset="0"/>
            </a:rPr>
            <a:t>Recommended: principals/test coordinators stop PAN Sessions, but all PAN users have access to this. The other tasks should be completed by principals/test coordinators. </a:t>
          </a:r>
        </a:p>
      </dgm:t>
    </dgm:pt>
    <dgm:pt modelId="{23538513-1DE5-4746-8911-2CFB2B25F449}" type="parTrans" cxnId="{6253B43D-9268-400F-88D4-0041D30717B3}">
      <dgm:prSet/>
      <dgm:spPr/>
      <dgm:t>
        <a:bodyPr/>
        <a:lstStyle/>
        <a:p>
          <a:endParaRPr lang="en-US"/>
        </a:p>
      </dgm:t>
    </dgm:pt>
    <dgm:pt modelId="{4C40BE5B-5BD0-447C-B15D-A9AE13CDF37B}" type="sibTrans" cxnId="{6253B43D-9268-400F-88D4-0041D30717B3}">
      <dgm:prSet/>
      <dgm:spPr/>
      <dgm:t>
        <a:bodyPr/>
        <a:lstStyle/>
        <a:p>
          <a:endParaRPr lang="en-US"/>
        </a:p>
      </dgm:t>
    </dgm:pt>
    <dgm:pt modelId="{C73FE255-4A66-43EE-80DE-8EDE54880EF8}" type="pres">
      <dgm:prSet presAssocID="{EBE35D9B-051D-4DD1-8ADE-107CFB18F803}" presName="theList" presStyleCnt="0">
        <dgm:presLayoutVars>
          <dgm:dir/>
          <dgm:animLvl val="lvl"/>
          <dgm:resizeHandles val="exact"/>
        </dgm:presLayoutVars>
      </dgm:prSet>
      <dgm:spPr/>
    </dgm:pt>
    <dgm:pt modelId="{887F456C-29CF-4B80-848B-C6ADCED76203}" type="pres">
      <dgm:prSet presAssocID="{90CC34D7-89AC-4298-97EE-075ED13DD0C3}" presName="compNode" presStyleCnt="0"/>
      <dgm:spPr/>
    </dgm:pt>
    <dgm:pt modelId="{4E7A64B2-346B-4CC8-80E4-9B77DFDB0B20}" type="pres">
      <dgm:prSet presAssocID="{90CC34D7-89AC-4298-97EE-075ED13DD0C3}" presName="aNode" presStyleLbl="bgShp" presStyleIdx="0" presStyleCnt="1" custScaleY="83120" custLinFactNeighborX="5884" custLinFactNeighborY="883"/>
      <dgm:spPr/>
    </dgm:pt>
    <dgm:pt modelId="{B55CEA90-8E65-4527-9D13-B43FCD0FB2BB}" type="pres">
      <dgm:prSet presAssocID="{90CC34D7-89AC-4298-97EE-075ED13DD0C3}" presName="textNode" presStyleLbl="bgShp" presStyleIdx="0" presStyleCnt="1"/>
      <dgm:spPr/>
    </dgm:pt>
    <dgm:pt modelId="{F55C958F-9CF8-4DA4-9082-F31C61D433C6}" type="pres">
      <dgm:prSet presAssocID="{90CC34D7-89AC-4298-97EE-075ED13DD0C3}" presName="compChildNode" presStyleCnt="0"/>
      <dgm:spPr/>
    </dgm:pt>
    <dgm:pt modelId="{6919347C-7CC2-41C1-BF86-7F641C325F24}" type="pres">
      <dgm:prSet presAssocID="{90CC34D7-89AC-4298-97EE-075ED13DD0C3}" presName="theInnerList" presStyleCnt="0"/>
      <dgm:spPr/>
    </dgm:pt>
    <dgm:pt modelId="{727A9983-79C7-4F03-A54D-12C49EA13540}" type="pres">
      <dgm:prSet presAssocID="{22FEAA27-1C29-4FBB-A326-5682276014D9}" presName="childNode" presStyleLbl="node1" presStyleIdx="0" presStyleCnt="2" custScaleY="84987" custLinFactNeighborX="-711" custLinFactNeighborY="-15873">
        <dgm:presLayoutVars>
          <dgm:bulletEnabled val="1"/>
        </dgm:presLayoutVars>
      </dgm:prSet>
      <dgm:spPr/>
    </dgm:pt>
    <dgm:pt modelId="{217BC405-B8DA-42FC-A0E0-504B633AFDDE}" type="pres">
      <dgm:prSet presAssocID="{22FEAA27-1C29-4FBB-A326-5682276014D9}" presName="aSpace2" presStyleCnt="0"/>
      <dgm:spPr/>
    </dgm:pt>
    <dgm:pt modelId="{62CE904F-0D78-40AA-A0B3-2A4CDDD59C59}" type="pres">
      <dgm:prSet presAssocID="{81DB4D89-84F6-41A1-9943-650EE63CE846}" presName="childNode" presStyleLbl="node1" presStyleIdx="1" presStyleCnt="2" custScaleY="43601" custLinFactNeighborX="-711" custLinFactNeighborY="-82591">
        <dgm:presLayoutVars>
          <dgm:bulletEnabled val="1"/>
        </dgm:presLayoutVars>
      </dgm:prSet>
      <dgm:spPr/>
    </dgm:pt>
  </dgm:ptLst>
  <dgm:cxnLst>
    <dgm:cxn modelId="{C96DF40C-F708-4884-850C-413CA1CA0000}" type="presOf" srcId="{EBE35D9B-051D-4DD1-8ADE-107CFB18F803}" destId="{C73FE255-4A66-43EE-80DE-8EDE54880EF8}" srcOrd="0" destOrd="0" presId="urn:microsoft.com/office/officeart/2005/8/layout/lProcess2"/>
    <dgm:cxn modelId="{6253B43D-9268-400F-88D4-0041D30717B3}" srcId="{90CC34D7-89AC-4298-97EE-075ED13DD0C3}" destId="{81DB4D89-84F6-41A1-9943-650EE63CE846}" srcOrd="1" destOrd="0" parTransId="{23538513-1DE5-4746-8911-2CFB2B25F449}" sibTransId="{4C40BE5B-5BD0-447C-B15D-A9AE13CDF37B}"/>
    <dgm:cxn modelId="{897BB340-DE30-4812-AFFA-9277A4F1DB6E}" type="presOf" srcId="{90CC34D7-89AC-4298-97EE-075ED13DD0C3}" destId="{4E7A64B2-346B-4CC8-80E4-9B77DFDB0B20}" srcOrd="0" destOrd="0" presId="urn:microsoft.com/office/officeart/2005/8/layout/lProcess2"/>
    <dgm:cxn modelId="{61E68771-DC20-4DA0-A5FC-EDAE64A0FCD2}" type="presOf" srcId="{22FEAA27-1C29-4FBB-A326-5682276014D9}" destId="{727A9983-79C7-4F03-A54D-12C49EA13540}" srcOrd="0" destOrd="0" presId="urn:microsoft.com/office/officeart/2005/8/layout/lProcess2"/>
    <dgm:cxn modelId="{003013BD-D425-4B74-9C49-52FABE260E93}" srcId="{90CC34D7-89AC-4298-97EE-075ED13DD0C3}" destId="{22FEAA27-1C29-4FBB-A326-5682276014D9}" srcOrd="0" destOrd="0" parTransId="{2268F730-E421-4307-967B-7F63247420FC}" sibTransId="{CD6892D9-3FD3-4D1A-BE7A-349FB9FF1F7A}"/>
    <dgm:cxn modelId="{514CC3C0-2960-496C-8842-535BED4608F2}" type="presOf" srcId="{81DB4D89-84F6-41A1-9943-650EE63CE846}" destId="{62CE904F-0D78-40AA-A0B3-2A4CDDD59C59}" srcOrd="0" destOrd="0" presId="urn:microsoft.com/office/officeart/2005/8/layout/lProcess2"/>
    <dgm:cxn modelId="{4357BDFD-9723-4C2F-8CBA-1195DCE540CF}" type="presOf" srcId="{90CC34D7-89AC-4298-97EE-075ED13DD0C3}" destId="{B55CEA90-8E65-4527-9D13-B43FCD0FB2BB}" srcOrd="1" destOrd="0" presId="urn:microsoft.com/office/officeart/2005/8/layout/lProcess2"/>
    <dgm:cxn modelId="{36D6EFFE-CAF1-4203-8BB2-0137BAFD5E3F}" srcId="{EBE35D9B-051D-4DD1-8ADE-107CFB18F803}" destId="{90CC34D7-89AC-4298-97EE-075ED13DD0C3}" srcOrd="0" destOrd="0" parTransId="{7CF0D474-7918-4779-B202-B8A4C8FC2EB1}" sibTransId="{7CCB1F48-05BC-473A-A742-AC89A45BABFC}"/>
    <dgm:cxn modelId="{D9536390-5532-4AA4-B59C-C36EECA22FBF}" type="presParOf" srcId="{C73FE255-4A66-43EE-80DE-8EDE54880EF8}" destId="{887F456C-29CF-4B80-848B-C6ADCED76203}" srcOrd="0" destOrd="0" presId="urn:microsoft.com/office/officeart/2005/8/layout/lProcess2"/>
    <dgm:cxn modelId="{16CE836A-9E4E-4B72-95B1-FCEE7BEE83A4}" type="presParOf" srcId="{887F456C-29CF-4B80-848B-C6ADCED76203}" destId="{4E7A64B2-346B-4CC8-80E4-9B77DFDB0B20}" srcOrd="0" destOrd="0" presId="urn:microsoft.com/office/officeart/2005/8/layout/lProcess2"/>
    <dgm:cxn modelId="{B35159F5-2553-4532-BE51-795555ECE45D}" type="presParOf" srcId="{887F456C-29CF-4B80-848B-C6ADCED76203}" destId="{B55CEA90-8E65-4527-9D13-B43FCD0FB2BB}" srcOrd="1" destOrd="0" presId="urn:microsoft.com/office/officeart/2005/8/layout/lProcess2"/>
    <dgm:cxn modelId="{21538D9F-10F2-403D-A7B3-9130D964B613}" type="presParOf" srcId="{887F456C-29CF-4B80-848B-C6ADCED76203}" destId="{F55C958F-9CF8-4DA4-9082-F31C61D433C6}" srcOrd="2" destOrd="0" presId="urn:microsoft.com/office/officeart/2005/8/layout/lProcess2"/>
    <dgm:cxn modelId="{788342A4-1E15-477A-9176-AFAA82B601F3}" type="presParOf" srcId="{F55C958F-9CF8-4DA4-9082-F31C61D433C6}" destId="{6919347C-7CC2-41C1-BF86-7F641C325F24}" srcOrd="0" destOrd="0" presId="urn:microsoft.com/office/officeart/2005/8/layout/lProcess2"/>
    <dgm:cxn modelId="{38594EC6-6DCD-4AFE-901A-FBAAE54ADAF4}" type="presParOf" srcId="{6919347C-7CC2-41C1-BF86-7F641C325F24}" destId="{727A9983-79C7-4F03-A54D-12C49EA13540}" srcOrd="0" destOrd="0" presId="urn:microsoft.com/office/officeart/2005/8/layout/lProcess2"/>
    <dgm:cxn modelId="{00DE4AA3-8996-4A78-85AA-63851ED6470A}" type="presParOf" srcId="{6919347C-7CC2-41C1-BF86-7F641C325F24}" destId="{217BC405-B8DA-42FC-A0E0-504B633AFDDE}" srcOrd="1" destOrd="0" presId="urn:microsoft.com/office/officeart/2005/8/layout/lProcess2"/>
    <dgm:cxn modelId="{725341AD-CD1C-4634-9FEE-58D553F23D89}" type="presParOf" srcId="{6919347C-7CC2-41C1-BF86-7F641C325F24}" destId="{62CE904F-0D78-40AA-A0B3-2A4CDDD59C59}"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33968B-E3BF-4A7A-A8CA-E0E07D5C7112}">
      <dsp:nvSpPr>
        <dsp:cNvPr id="0" name=""/>
        <dsp:cNvSpPr/>
      </dsp:nvSpPr>
      <dsp:spPr>
        <a:xfrm>
          <a:off x="0"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Font typeface="Arial" panose="020B0604020202020204" pitchFamily="34" charset="0"/>
            <a:buNone/>
          </a:pPr>
          <a:r>
            <a:rPr lang="en-US" sz="3900" b="1" kern="1200">
              <a:latin typeface="Arial" panose="020B0604020202020204" pitchFamily="34" charset="0"/>
              <a:cs typeface="Arial" panose="020B0604020202020204" pitchFamily="34" charset="0"/>
            </a:rPr>
            <a:t>Now</a:t>
          </a:r>
        </a:p>
      </dsp:txBody>
      <dsp:txXfrm>
        <a:off x="0" y="0"/>
        <a:ext cx="3608539" cy="1514951"/>
      </dsp:txXfrm>
    </dsp:sp>
    <dsp:sp modelId="{B46ABF52-564A-4912-A352-C8D75C06C2B3}">
      <dsp:nvSpPr>
        <dsp:cNvPr id="0" name=""/>
        <dsp:cNvSpPr/>
      </dsp:nvSpPr>
      <dsp:spPr>
        <a:xfrm>
          <a:off x="60005" y="1342171"/>
          <a:ext cx="3520981" cy="241211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t"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Continue to update student info in PAN (SR/PNP)</a:t>
          </a:r>
        </a:p>
        <a:p>
          <a:pPr marL="228600" lvl="1" indent="-228600" algn="ctr" defTabSz="889000">
            <a:lnSpc>
              <a:spcPct val="90000"/>
            </a:lnSpc>
            <a:spcBef>
              <a:spcPct val="0"/>
            </a:spcBef>
            <a:spcAft>
              <a:spcPct val="1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Conduct Preliminary System Test/</a:t>
          </a:r>
          <a:r>
            <a:rPr lang="en-US" sz="2000" b="1" kern="1200" err="1">
              <a:latin typeface="Arial" panose="020B0604020202020204" pitchFamily="34" charset="0"/>
              <a:cs typeface="Arial" panose="020B0604020202020204" pitchFamily="34" charset="0"/>
            </a:rPr>
            <a:t>Infr</a:t>
          </a:r>
          <a:r>
            <a:rPr lang="en-US" sz="2000" b="1" kern="1200">
              <a:latin typeface="Arial" panose="020B0604020202020204" pitchFamily="34" charset="0"/>
              <a:cs typeface="Arial" panose="020B0604020202020204" pitchFamily="34" charset="0"/>
            </a:rPr>
            <a:t>. Trial</a:t>
          </a:r>
        </a:p>
        <a:p>
          <a:pPr marL="228600" lvl="1" indent="-228600" algn="ctr" defTabSz="889000">
            <a:lnSpc>
              <a:spcPct val="90000"/>
            </a:lnSpc>
            <a:spcBef>
              <a:spcPct val="0"/>
            </a:spcBef>
            <a:spcAft>
              <a:spcPct val="1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Enrollment Transfer Work Requests (as needed)</a:t>
          </a:r>
        </a:p>
      </dsp:txBody>
      <dsp:txXfrm>
        <a:off x="130653" y="1412819"/>
        <a:ext cx="3379685" cy="2270814"/>
      </dsp:txXfrm>
    </dsp:sp>
    <dsp:sp modelId="{DF196DF8-2B66-418A-91EB-2A224C8A3F35}">
      <dsp:nvSpPr>
        <dsp:cNvPr id="0" name=""/>
        <dsp:cNvSpPr/>
      </dsp:nvSpPr>
      <dsp:spPr>
        <a:xfrm>
          <a:off x="293304" y="3964115"/>
          <a:ext cx="3105133" cy="8508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kern="1200">
              <a:latin typeface="Arial" panose="020B0604020202020204" pitchFamily="34" charset="0"/>
              <a:cs typeface="Arial" panose="020B0604020202020204" pitchFamily="34" charset="0"/>
            </a:rPr>
            <a:t>See </a:t>
          </a:r>
          <a:r>
            <a:rPr lang="en-US" sz="2000" b="1" kern="1200">
              <a:solidFill>
                <a:srgbClr val="00B0F0"/>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recommended dates</a:t>
          </a:r>
          <a:r>
            <a:rPr lang="en-US" sz="2000" b="1" kern="1200">
              <a:solidFill>
                <a:srgbClr val="00B0F0"/>
              </a:solidFill>
              <a:latin typeface="Arial" panose="020B0604020202020204" pitchFamily="34" charset="0"/>
              <a:cs typeface="Arial" panose="020B0604020202020204" pitchFamily="34" charset="0"/>
            </a:rPr>
            <a:t> </a:t>
          </a:r>
          <a:r>
            <a:rPr lang="en-US" sz="2000" kern="1200">
              <a:latin typeface="Arial" panose="020B0604020202020204" pitchFamily="34" charset="0"/>
              <a:cs typeface="Arial" panose="020B0604020202020204" pitchFamily="34" charset="0"/>
            </a:rPr>
            <a:t>for Infrastructure Trial</a:t>
          </a:r>
          <a:endParaRPr lang="en-US" sz="2000" b="1" kern="1200">
            <a:latin typeface="Arial" panose="020B0604020202020204" pitchFamily="34" charset="0"/>
            <a:cs typeface="Arial" panose="020B0604020202020204" pitchFamily="34" charset="0"/>
          </a:endParaRPr>
        </a:p>
      </dsp:txBody>
      <dsp:txXfrm>
        <a:off x="318225" y="3989036"/>
        <a:ext cx="3055291" cy="801026"/>
      </dsp:txXfrm>
    </dsp:sp>
    <dsp:sp modelId="{43237A7C-F3A8-4024-8664-D74DA0D9FBD4}">
      <dsp:nvSpPr>
        <dsp:cNvPr id="0" name=""/>
        <dsp:cNvSpPr/>
      </dsp:nvSpPr>
      <dsp:spPr>
        <a:xfrm>
          <a:off x="388056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a:latin typeface="Arial" panose="020B0604020202020204" pitchFamily="34" charset="0"/>
              <a:cs typeface="Arial" panose="020B0604020202020204" pitchFamily="34" charset="0"/>
            </a:rPr>
            <a:t>2 weeks before testing</a:t>
          </a:r>
        </a:p>
      </dsp:txBody>
      <dsp:txXfrm>
        <a:off x="3880567" y="0"/>
        <a:ext cx="3608539" cy="1514951"/>
      </dsp:txXfrm>
    </dsp:sp>
    <dsp:sp modelId="{9E5E75BA-1DD5-418A-B210-EF2268262C28}">
      <dsp:nvSpPr>
        <dsp:cNvPr id="0" name=""/>
        <dsp:cNvSpPr/>
      </dsp:nvSpPr>
      <dsp:spPr>
        <a:xfrm>
          <a:off x="3929196" y="1483406"/>
          <a:ext cx="3511282" cy="169303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kern="1200">
              <a:latin typeface="Arial" panose="020B0604020202020204" pitchFamily="34" charset="0"/>
              <a:cs typeface="Arial" panose="020B0604020202020204" pitchFamily="34" charset="0"/>
            </a:rPr>
            <a:t>Create PAN Sessions and add students</a:t>
          </a:r>
        </a:p>
        <a:p>
          <a:pPr marL="0" lvl="0" indent="0" algn="ctr" defTabSz="1066800">
            <a:lnSpc>
              <a:spcPct val="90000"/>
            </a:lnSpc>
            <a:spcBef>
              <a:spcPct val="0"/>
            </a:spcBef>
            <a:spcAft>
              <a:spcPct val="35000"/>
            </a:spcAft>
            <a:buFont typeface="Arial" panose="020B0604020202020204" pitchFamily="34" charset="0"/>
            <a:buNone/>
          </a:pPr>
          <a:r>
            <a:rPr lang="en-US" sz="2400" b="1" kern="1200">
              <a:latin typeface="Arial" panose="020B0604020202020204" pitchFamily="34" charset="0"/>
              <a:cs typeface="Arial" panose="020B0604020202020204" pitchFamily="34" charset="0"/>
            </a:rPr>
            <a:t>Verify accommodations in PAN</a:t>
          </a:r>
        </a:p>
      </dsp:txBody>
      <dsp:txXfrm>
        <a:off x="3978783" y="1532993"/>
        <a:ext cx="3412108" cy="1593863"/>
      </dsp:txXfrm>
    </dsp:sp>
    <dsp:sp modelId="{CB5DAFBA-27C0-4D8A-AE32-782444170401}">
      <dsp:nvSpPr>
        <dsp:cNvPr id="0" name=""/>
        <dsp:cNvSpPr/>
      </dsp:nvSpPr>
      <dsp:spPr>
        <a:xfrm>
          <a:off x="3883050" y="3226690"/>
          <a:ext cx="3561945" cy="156793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Recommended to be completed by principals/test coordinators, but can also be done by </a:t>
          </a:r>
        </a:p>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 District or School Test Coordinator</a:t>
          </a:r>
        </a:p>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 Tech Coordinator</a:t>
          </a:r>
        </a:p>
      </dsp:txBody>
      <dsp:txXfrm>
        <a:off x="3928973" y="3272613"/>
        <a:ext cx="3470099" cy="1476085"/>
      </dsp:txXfrm>
    </dsp:sp>
    <dsp:sp modelId="{9338C6C0-B28C-4308-8478-594D92C5D5CB}">
      <dsp:nvSpPr>
        <dsp:cNvPr id="0" name=""/>
        <dsp:cNvSpPr/>
      </dsp:nvSpPr>
      <dsp:spPr>
        <a:xfrm>
          <a:off x="7759747" y="0"/>
          <a:ext cx="3608539" cy="5049837"/>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48590" tIns="148590" rIns="148590" bIns="148590" numCol="1" spcCol="1270" anchor="ctr" anchorCtr="0">
          <a:noAutofit/>
        </a:bodyPr>
        <a:lstStyle/>
        <a:p>
          <a:pPr marL="0" lvl="0" indent="0" algn="ctr" defTabSz="1733550">
            <a:lnSpc>
              <a:spcPct val="90000"/>
            </a:lnSpc>
            <a:spcBef>
              <a:spcPct val="0"/>
            </a:spcBef>
            <a:spcAft>
              <a:spcPct val="35000"/>
            </a:spcAft>
            <a:buNone/>
          </a:pPr>
          <a:r>
            <a:rPr lang="en-US" sz="3900" b="1" kern="1200">
              <a:latin typeface="Arial" panose="020B0604020202020204" pitchFamily="34" charset="0"/>
              <a:cs typeface="Arial" panose="020B0604020202020204" pitchFamily="34" charset="0"/>
            </a:rPr>
            <a:t>Up to 2 days before testing</a:t>
          </a:r>
        </a:p>
      </dsp:txBody>
      <dsp:txXfrm>
        <a:off x="7759747" y="0"/>
        <a:ext cx="3608539" cy="1514951"/>
      </dsp:txXfrm>
    </dsp:sp>
    <dsp:sp modelId="{C7D57BC3-E152-405E-BF39-68B6C7A68D6C}">
      <dsp:nvSpPr>
        <dsp:cNvPr id="0" name=""/>
        <dsp:cNvSpPr/>
      </dsp:nvSpPr>
      <dsp:spPr>
        <a:xfrm>
          <a:off x="8120601" y="1516430"/>
          <a:ext cx="2886831" cy="1522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Prepare PAN Sessions</a:t>
          </a:r>
        </a:p>
        <a:p>
          <a:pPr marL="0" lvl="0" indent="0" algn="ctr"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Print testing tickets </a:t>
          </a:r>
        </a:p>
      </dsp:txBody>
      <dsp:txXfrm>
        <a:off x="8165196" y="1561025"/>
        <a:ext cx="2797641" cy="1433404"/>
      </dsp:txXfrm>
    </dsp:sp>
    <dsp:sp modelId="{57ACFAE8-D60F-4F0D-AF42-C22D647803DA}">
      <dsp:nvSpPr>
        <dsp:cNvPr id="0" name=""/>
        <dsp:cNvSpPr/>
      </dsp:nvSpPr>
      <dsp:spPr>
        <a:xfrm>
          <a:off x="8120601" y="3273270"/>
          <a:ext cx="2886831" cy="152259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Recommended to be completed by principals/</a:t>
          </a:r>
          <a:br>
            <a:rPr lang="en-US" sz="1800" kern="1200">
              <a:latin typeface="Arial" panose="020B0604020202020204" pitchFamily="34" charset="0"/>
              <a:cs typeface="Arial" panose="020B0604020202020204" pitchFamily="34" charset="0"/>
            </a:rPr>
          </a:br>
          <a:r>
            <a:rPr lang="en-US" sz="1800" kern="1200">
              <a:latin typeface="Arial" panose="020B0604020202020204" pitchFamily="34" charset="0"/>
              <a:cs typeface="Arial" panose="020B0604020202020204" pitchFamily="34" charset="0"/>
            </a:rPr>
            <a:t>test coordinators, but all PAN users have access to do these tasks. </a:t>
          </a:r>
        </a:p>
      </dsp:txBody>
      <dsp:txXfrm>
        <a:off x="8165196" y="3317865"/>
        <a:ext cx="2797641" cy="143340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7A64B2-346B-4CC8-80E4-9B77DFDB0B20}">
      <dsp:nvSpPr>
        <dsp:cNvPr id="0" name=""/>
        <dsp:cNvSpPr/>
      </dsp:nvSpPr>
      <dsp:spPr>
        <a:xfrm>
          <a:off x="0" y="384223"/>
          <a:ext cx="9436796" cy="419742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US" sz="6000" b="1" kern="1200">
              <a:latin typeface="Arial" panose="020B0604020202020204" pitchFamily="34" charset="0"/>
              <a:cs typeface="Arial" panose="020B0604020202020204" pitchFamily="34" charset="0"/>
            </a:rPr>
            <a:t>After Testing</a:t>
          </a:r>
        </a:p>
      </dsp:txBody>
      <dsp:txXfrm>
        <a:off x="0" y="384223"/>
        <a:ext cx="9436796" cy="1259227"/>
      </dsp:txXfrm>
    </dsp:sp>
    <dsp:sp modelId="{727A9983-79C7-4F03-A54D-12C49EA13540}">
      <dsp:nvSpPr>
        <dsp:cNvPr id="0" name=""/>
        <dsp:cNvSpPr/>
      </dsp:nvSpPr>
      <dsp:spPr>
        <a:xfrm>
          <a:off x="890003" y="1373291"/>
          <a:ext cx="7549437" cy="19369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5720" rIns="60960" bIns="45720" numCol="1" spcCol="1270" anchor="ctr" anchorCtr="0">
          <a:noAutofit/>
        </a:bodyPr>
        <a:lstStyle/>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Mark tests complete</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Fill in Not Tested codes</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Void tests</a:t>
          </a:r>
        </a:p>
        <a:p>
          <a:pPr marL="0" lvl="0" indent="0" algn="ctr"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Stop PAN Sessions</a:t>
          </a:r>
        </a:p>
      </dsp:txBody>
      <dsp:txXfrm>
        <a:off x="946734" y="1430022"/>
        <a:ext cx="7435975" cy="1823463"/>
      </dsp:txXfrm>
    </dsp:sp>
    <dsp:sp modelId="{62CE904F-0D78-40AA-A0B3-2A4CDDD59C59}">
      <dsp:nvSpPr>
        <dsp:cNvPr id="0" name=""/>
        <dsp:cNvSpPr/>
      </dsp:nvSpPr>
      <dsp:spPr>
        <a:xfrm>
          <a:off x="890003" y="3426912"/>
          <a:ext cx="7549437" cy="99370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b="0" kern="1200">
              <a:latin typeface="Arial" panose="020B0604020202020204" pitchFamily="34" charset="0"/>
              <a:cs typeface="Arial" panose="020B0604020202020204" pitchFamily="34" charset="0"/>
            </a:rPr>
            <a:t>Recommended: principals/test coordinators stop PAN Sessions, but all PAN users have access to this. The other tasks should be completed by principals/test coordinators. </a:t>
          </a:r>
        </a:p>
      </dsp:txBody>
      <dsp:txXfrm>
        <a:off x="919108" y="3456017"/>
        <a:ext cx="7491227" cy="935493"/>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2024/3/20</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2024/3/20</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4"/>
          </p:nvPr>
        </p:nvSpPr>
        <p:spPr/>
        <p:txBody>
          <a:bodyPr/>
          <a:lstStyle/>
          <a:p>
            <a:r>
              <a:rPr lang="en-US"/>
              <a:t>Massachusetts Department of Elementary and Secondary Education</a:t>
            </a:r>
          </a:p>
        </p:txBody>
      </p:sp>
      <p:sp>
        <p:nvSpPr>
          <p:cNvPr id="5" name="Slide Number Placeholder 4"/>
          <p:cNvSpPr>
            <a:spLocks noGrp="1"/>
          </p:cNvSpPr>
          <p:nvPr>
            <p:ph type="sldNum" sz="quarter" idx="5"/>
          </p:nvPr>
        </p:nvSpPr>
        <p:spPr/>
        <p:txBody>
          <a:bodyPr/>
          <a:lstStyle/>
          <a:p>
            <a:fld id="{145724FF-A098-4B60-9000-6891DF0985A5}" type="slidenum">
              <a:rPr lang="en-US" smtClean="0"/>
              <a:pPr/>
              <a:t>1</a:t>
            </a:fld>
            <a:endParaRPr lang="en-US"/>
          </a:p>
        </p:txBody>
      </p:sp>
    </p:spTree>
    <p:extLst>
      <p:ext uri="{BB962C8B-B14F-4D97-AF65-F5344CB8AC3E}">
        <p14:creationId xmlns:p14="http://schemas.microsoft.com/office/powerpoint/2010/main" val="2912037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3795336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32055881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28940309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7355395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00"/>
              </a:spcBef>
              <a:spcAft>
                <a:spcPts val="600"/>
              </a:spcAft>
            </a:pPr>
            <a:endParaRPr lang="en-US" sz="1200"/>
          </a:p>
        </p:txBody>
      </p:sp>
      <p:sp>
        <p:nvSpPr>
          <p:cNvPr id="4" name="Slide Number Placeholder 3"/>
          <p:cNvSpPr>
            <a:spLocks noGrp="1"/>
          </p:cNvSpPr>
          <p:nvPr>
            <p:ph type="sldNum" sz="quarter" idx="5"/>
          </p:nvPr>
        </p:nvSpPr>
        <p:spPr/>
        <p:txBody>
          <a:bodyPr/>
          <a:lstStyle/>
          <a:p>
            <a:fld id="{825FC15E-7FD1-034A-9729-2C6FA6821FBB}" type="slidenum">
              <a:rPr lang="en-US" smtClean="0"/>
              <a:t>70</a:t>
            </a:fld>
            <a:endParaRPr lang="en-US"/>
          </a:p>
        </p:txBody>
      </p:sp>
    </p:spTree>
    <p:extLst>
      <p:ext uri="{BB962C8B-B14F-4D97-AF65-F5344CB8AC3E}">
        <p14:creationId xmlns:p14="http://schemas.microsoft.com/office/powerpoint/2010/main" val="316459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25FC15E-7FD1-034A-9729-2C6FA6821FBB}" type="slidenum">
              <a:rPr lang="en-US" smtClean="0"/>
              <a:t>75</a:t>
            </a:fld>
            <a:endParaRPr lang="en-US"/>
          </a:p>
        </p:txBody>
      </p:sp>
    </p:spTree>
    <p:extLst>
      <p:ext uri="{BB962C8B-B14F-4D97-AF65-F5344CB8AC3E}">
        <p14:creationId xmlns:p14="http://schemas.microsoft.com/office/powerpoint/2010/main" val="24827234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1" y="2882157"/>
            <a:ext cx="10515600" cy="1093686"/>
          </a:xfrm>
          <a:prstGeom prst="rect">
            <a:avLst/>
          </a:prstGeom>
        </p:spPr>
        <p:txBody>
          <a:bodyPr>
            <a:normAutofit/>
          </a:bodyPr>
          <a:lstStyle>
            <a:lvl1pPr>
              <a:defRPr sz="5998">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284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3526974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28468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A36CB-1218-42BA-9A4D-3A289D263F88}"/>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3472369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9" y="690351"/>
            <a:ext cx="8631677" cy="1928238"/>
          </a:xfrm>
          <a:prstGeom prst="rect">
            <a:avLst/>
          </a:prstGeom>
        </p:spPr>
        <p:txBody>
          <a:bodyPr anchor="b">
            <a:normAutofit/>
          </a:bodyPr>
          <a:lstStyle>
            <a:lvl1pPr algn="l">
              <a:defRPr sz="6598">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9" y="5466946"/>
            <a:ext cx="6770451" cy="1391055"/>
          </a:xfrm>
        </p:spPr>
        <p:txBody>
          <a:bodyPr>
            <a:normAutofit/>
          </a:bodyPr>
          <a:lstStyle>
            <a:lvl1pPr marL="0" indent="0" algn="l">
              <a:buNone/>
              <a:defRPr sz="2799">
                <a:solidFill>
                  <a:srgbClr val="3647B6"/>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3444180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1" y="2086986"/>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4522125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1" y="2086986"/>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50842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1"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1" y="730527"/>
            <a:ext cx="10515600" cy="2852737"/>
          </a:xfrm>
          <a:prstGeom prst="rect">
            <a:avLst/>
          </a:prstGeom>
        </p:spPr>
        <p:txBody>
          <a:bodyPr anchor="b"/>
          <a:lstStyle>
            <a:lvl1pPr>
              <a:defRPr sz="5998">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1" y="3712389"/>
            <a:ext cx="10515600" cy="1500187"/>
          </a:xfrm>
        </p:spPr>
        <p:txBody>
          <a:bodyPr>
            <a:normAutofit/>
          </a:bodyPr>
          <a:lstStyle>
            <a:lvl1pPr marL="0" indent="0">
              <a:buNone/>
              <a:defRPr sz="27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16196498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055C14D-8924-F22D-FF6C-1CEECDCEA30C}"/>
              </a:ext>
            </a:extLst>
          </p:cNvPr>
          <p:cNvSpPr>
            <a:spLocks noGrp="1"/>
          </p:cNvSpPr>
          <p:nvPr>
            <p:ph sz="half" idx="1"/>
          </p:nvPr>
        </p:nvSpPr>
        <p:spPr>
          <a:xfrm>
            <a:off x="838201" y="2119258"/>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5748EB7-DF60-9429-B7C4-F17C2FD19504}"/>
              </a:ext>
            </a:extLst>
          </p:cNvPr>
          <p:cNvSpPr>
            <a:spLocks noGrp="1"/>
          </p:cNvSpPr>
          <p:nvPr>
            <p:ph sz="half" idx="2"/>
          </p:nvPr>
        </p:nvSpPr>
        <p:spPr>
          <a:xfrm>
            <a:off x="6172200" y="2119258"/>
            <a:ext cx="5181600" cy="40577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Placeholder 8">
            <a:extLst>
              <a:ext uri="{FF2B5EF4-FFF2-40B4-BE49-F238E27FC236}">
                <a16:creationId xmlns:a16="http://schemas.microsoft.com/office/drawing/2014/main" id="{09305E6D-E633-8F98-0EDC-7F3C0166DB61}"/>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58666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C07D04F-CFDA-AB0A-0CB3-633767A38D3D}"/>
              </a:ext>
            </a:extLst>
          </p:cNvPr>
          <p:cNvSpPr>
            <a:spLocks noGrp="1"/>
          </p:cNvSpPr>
          <p:nvPr>
            <p:ph type="body" idx="1"/>
          </p:nvPr>
        </p:nvSpPr>
        <p:spPr>
          <a:xfrm>
            <a:off x="836613" y="2109865"/>
            <a:ext cx="5157787" cy="675935"/>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0E417A7-92FA-2590-1532-B39F1253F89A}"/>
              </a:ext>
            </a:extLst>
          </p:cNvPr>
          <p:cNvSpPr>
            <a:spLocks noGrp="1"/>
          </p:cNvSpPr>
          <p:nvPr>
            <p:ph sz="half" idx="2"/>
          </p:nvPr>
        </p:nvSpPr>
        <p:spPr>
          <a:xfrm>
            <a:off x="839789" y="2861535"/>
            <a:ext cx="5157787"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583ECC-3794-AE5F-27B5-A74B4DEC7341}"/>
              </a:ext>
            </a:extLst>
          </p:cNvPr>
          <p:cNvSpPr>
            <a:spLocks noGrp="1"/>
          </p:cNvSpPr>
          <p:nvPr>
            <p:ph type="body" sz="quarter" idx="3"/>
          </p:nvPr>
        </p:nvSpPr>
        <p:spPr>
          <a:xfrm>
            <a:off x="6172200" y="2109863"/>
            <a:ext cx="5183188" cy="675936"/>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4E5DA7-1D14-860C-86DA-E26B78A695EF}"/>
              </a:ext>
            </a:extLst>
          </p:cNvPr>
          <p:cNvSpPr>
            <a:spLocks noGrp="1"/>
          </p:cNvSpPr>
          <p:nvPr>
            <p:ph sz="quarter" idx="4"/>
          </p:nvPr>
        </p:nvSpPr>
        <p:spPr>
          <a:xfrm>
            <a:off x="6172200" y="2861535"/>
            <a:ext cx="5183188" cy="33281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8">
            <a:extLst>
              <a:ext uri="{FF2B5EF4-FFF2-40B4-BE49-F238E27FC236}">
                <a16:creationId xmlns:a16="http://schemas.microsoft.com/office/drawing/2014/main" id="{AA033EDD-4130-6D25-944B-3C4E62F04A50}"/>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860848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FE5DF1-48AB-E0EB-F43E-6ACA748DB739}"/>
              </a:ext>
            </a:extLst>
          </p:cNvPr>
          <p:cNvPicPr>
            <a:picLocks noChangeAspect="1"/>
          </p:cNvPicPr>
          <p:nvPr userDrawn="1"/>
        </p:nvPicPr>
        <p:blipFill>
          <a:blip r:embed="rId2"/>
          <a:stretch>
            <a:fillRect/>
          </a:stretch>
        </p:blipFill>
        <p:spPr>
          <a:xfrm>
            <a:off x="1" y="0"/>
            <a:ext cx="12192000" cy="6858000"/>
          </a:xfrm>
          <a:prstGeom prst="rect">
            <a:avLst/>
          </a:prstGeom>
        </p:spPr>
      </p:pic>
      <p:sp>
        <p:nvSpPr>
          <p:cNvPr id="2" name="Title 1">
            <a:extLst>
              <a:ext uri="{FF2B5EF4-FFF2-40B4-BE49-F238E27FC236}">
                <a16:creationId xmlns:a16="http://schemas.microsoft.com/office/drawing/2014/main" id="{6A5A7959-19EC-57EE-7E3C-D0AA505DBDFA}"/>
              </a:ext>
            </a:extLst>
          </p:cNvPr>
          <p:cNvSpPr>
            <a:spLocks noGrp="1"/>
          </p:cNvSpPr>
          <p:nvPr>
            <p:ph type="title"/>
          </p:nvPr>
        </p:nvSpPr>
        <p:spPr>
          <a:xfrm>
            <a:off x="838201" y="2882157"/>
            <a:ext cx="10515600" cy="1093686"/>
          </a:xfrm>
          <a:prstGeom prst="rect">
            <a:avLst/>
          </a:prstGeom>
        </p:spPr>
        <p:txBody>
          <a:bodyPr>
            <a:normAutofit/>
          </a:bodyPr>
          <a:lstStyle>
            <a:lvl1pPr>
              <a:defRPr sz="5998">
                <a:solidFill>
                  <a:srgbClr val="3647B6"/>
                </a:solidFill>
              </a:defRPr>
            </a:lvl1pPr>
          </a:lstStyle>
          <a:p>
            <a:r>
              <a:rPr lang="en-US"/>
              <a:t>Click to edit Master title style</a:t>
            </a:r>
          </a:p>
        </p:txBody>
      </p:sp>
      <p:sp>
        <p:nvSpPr>
          <p:cNvPr id="3" name="TextBox 2">
            <a:extLst>
              <a:ext uri="{FF2B5EF4-FFF2-40B4-BE49-F238E27FC236}">
                <a16:creationId xmlns:a16="http://schemas.microsoft.com/office/drawing/2014/main" id="{220BCF7B-22B6-6253-4D64-9AD634D23090}"/>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6655996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EBAB681-AC2C-C77A-18CF-DCFBC5F41761}"/>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extBox 1">
            <a:extLst>
              <a:ext uri="{FF2B5EF4-FFF2-40B4-BE49-F238E27FC236}">
                <a16:creationId xmlns:a16="http://schemas.microsoft.com/office/drawing/2014/main" id="{BF0BC1E5-8CCE-BA2E-FCAF-D803E35C5BB4}"/>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2652550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BFF6852-088F-2460-26AE-643C01A590A3}"/>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EC0DFDD0-A0F2-83DC-8B7C-F0E0195703D2}"/>
              </a:ext>
            </a:extLst>
          </p:cNvPr>
          <p:cNvSpPr>
            <a:spLocks noGrp="1"/>
          </p:cNvSpPr>
          <p:nvPr>
            <p:ph type="title"/>
          </p:nvPr>
        </p:nvSpPr>
        <p:spPr>
          <a:xfrm>
            <a:off x="821169" y="996950"/>
            <a:ext cx="3932237" cy="1600200"/>
          </a:xfrm>
          <a:prstGeom prst="rect">
            <a:avLst/>
          </a:prstGeom>
        </p:spPr>
        <p:txBody>
          <a:bodyPr anchor="t"/>
          <a:lstStyle>
            <a:lvl1pPr>
              <a:defRPr sz="3199">
                <a:solidFill>
                  <a:schemeClr val="tx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7D2E1-E1A8-E3A2-FBE0-B7BCE986DF9F}"/>
              </a:ext>
            </a:extLst>
          </p:cNvPr>
          <p:cNvSpPr>
            <a:spLocks noGrp="1"/>
          </p:cNvSpPr>
          <p:nvPr>
            <p:ph idx="1"/>
          </p:nvPr>
        </p:nvSpPr>
        <p:spPr>
          <a:xfrm>
            <a:off x="5183188" y="987427"/>
            <a:ext cx="6172200"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7E9988-0A31-7185-4BB3-3C4229E09964}"/>
              </a:ext>
            </a:extLst>
          </p:cNvPr>
          <p:cNvSpPr>
            <a:spLocks noGrp="1"/>
          </p:cNvSpPr>
          <p:nvPr>
            <p:ph type="body" sz="half" idx="2"/>
          </p:nvPr>
        </p:nvSpPr>
        <p:spPr>
          <a:xfrm>
            <a:off x="821170" y="2774375"/>
            <a:ext cx="3932237" cy="3086677"/>
          </a:xfrm>
        </p:spPr>
        <p:txBody>
          <a:bodyPr>
            <a:normAutofit/>
          </a:bodyPr>
          <a:lstStyle>
            <a:lvl1pPr marL="0" indent="0">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TextBox 4">
            <a:extLst>
              <a:ext uri="{FF2B5EF4-FFF2-40B4-BE49-F238E27FC236}">
                <a16:creationId xmlns:a16="http://schemas.microsoft.com/office/drawing/2014/main" id="{41D28B3D-8AA7-7411-73DB-702ACCECC36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97464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5691A5A-4639-4A17-81AE-6B9D409E829A}"/>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3" name="Picture Placeholder 2">
            <a:extLst>
              <a:ext uri="{FF2B5EF4-FFF2-40B4-BE49-F238E27FC236}">
                <a16:creationId xmlns:a16="http://schemas.microsoft.com/office/drawing/2014/main" id="{B047FD8C-2415-7AF2-D9F7-2FD9A5E45BA1}"/>
              </a:ext>
            </a:extLst>
          </p:cNvPr>
          <p:cNvSpPr>
            <a:spLocks noGrp="1"/>
          </p:cNvSpPr>
          <p:nvPr>
            <p:ph type="pic" idx="1"/>
          </p:nvPr>
        </p:nvSpPr>
        <p:spPr>
          <a:xfrm>
            <a:off x="5183188" y="987427"/>
            <a:ext cx="6172200"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a:t>Click icon to add picture</a:t>
            </a:r>
          </a:p>
        </p:txBody>
      </p:sp>
      <p:sp>
        <p:nvSpPr>
          <p:cNvPr id="9" name="Title 1">
            <a:extLst>
              <a:ext uri="{FF2B5EF4-FFF2-40B4-BE49-F238E27FC236}">
                <a16:creationId xmlns:a16="http://schemas.microsoft.com/office/drawing/2014/main" id="{375B6969-06CB-5136-72BE-7F36D6601CE5}"/>
              </a:ext>
            </a:extLst>
          </p:cNvPr>
          <p:cNvSpPr>
            <a:spLocks noGrp="1"/>
          </p:cNvSpPr>
          <p:nvPr>
            <p:ph type="title"/>
          </p:nvPr>
        </p:nvSpPr>
        <p:spPr>
          <a:xfrm>
            <a:off x="821169" y="996950"/>
            <a:ext cx="3932237" cy="1600200"/>
          </a:xfrm>
          <a:prstGeom prst="rect">
            <a:avLst/>
          </a:prstGeom>
        </p:spPr>
        <p:txBody>
          <a:bodyPr anchor="t"/>
          <a:lstStyle>
            <a:lvl1pPr>
              <a:defRPr sz="3199">
                <a:solidFill>
                  <a:schemeClr val="tx1"/>
                </a:solidFill>
              </a:defRPr>
            </a:lvl1pPr>
          </a:lstStyle>
          <a:p>
            <a:r>
              <a:rPr lang="en-US"/>
              <a:t>Click to edit Master title style</a:t>
            </a:r>
          </a:p>
        </p:txBody>
      </p:sp>
      <p:sp>
        <p:nvSpPr>
          <p:cNvPr id="10" name="Text Placeholder 3">
            <a:extLst>
              <a:ext uri="{FF2B5EF4-FFF2-40B4-BE49-F238E27FC236}">
                <a16:creationId xmlns:a16="http://schemas.microsoft.com/office/drawing/2014/main" id="{15190A3B-C978-9A37-3EC2-7DD786CF8935}"/>
              </a:ext>
            </a:extLst>
          </p:cNvPr>
          <p:cNvSpPr>
            <a:spLocks noGrp="1"/>
          </p:cNvSpPr>
          <p:nvPr>
            <p:ph type="body" sz="half" idx="2"/>
          </p:nvPr>
        </p:nvSpPr>
        <p:spPr>
          <a:xfrm>
            <a:off x="821170" y="2774375"/>
            <a:ext cx="3932237" cy="3086677"/>
          </a:xfrm>
        </p:spPr>
        <p:txBody>
          <a:bodyPr>
            <a:normAutofit/>
          </a:bodyPr>
          <a:lstStyle>
            <a:lvl1pPr marL="0" indent="0">
              <a:buNone/>
              <a:defRPr sz="1999"/>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2" name="TextBox 1">
            <a:extLst>
              <a:ext uri="{FF2B5EF4-FFF2-40B4-BE49-F238E27FC236}">
                <a16:creationId xmlns:a16="http://schemas.microsoft.com/office/drawing/2014/main" id="{3D551DB3-822F-D681-37C0-3180279A1079}"/>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1162712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C7EE377-B8E1-46C6-764E-35B9C88999DC}"/>
              </a:ext>
            </a:extLst>
          </p:cNvPr>
          <p:cNvPicPr>
            <a:picLocks noChangeAspect="1"/>
          </p:cNvPicPr>
          <p:nvPr userDrawn="1"/>
        </p:nvPicPr>
        <p:blipFill>
          <a:blip r:embed="rId2"/>
          <a:stretch>
            <a:fillRect/>
          </a:stretch>
        </p:blipFill>
        <p:spPr>
          <a:xfrm>
            <a:off x="1" y="-1"/>
            <a:ext cx="12192000" cy="6858000"/>
          </a:xfrm>
          <a:prstGeom prst="rect">
            <a:avLst/>
          </a:prstGeom>
        </p:spPr>
      </p:pic>
      <p:sp>
        <p:nvSpPr>
          <p:cNvPr id="2" name="Title 1">
            <a:extLst>
              <a:ext uri="{FF2B5EF4-FFF2-40B4-BE49-F238E27FC236}">
                <a16:creationId xmlns:a16="http://schemas.microsoft.com/office/drawing/2014/main" id="{AFA9C25D-EF20-84AD-D14D-2061BB41F0C7}"/>
              </a:ext>
            </a:extLst>
          </p:cNvPr>
          <p:cNvSpPr>
            <a:spLocks noGrp="1"/>
          </p:cNvSpPr>
          <p:nvPr>
            <p:ph type="ctrTitle"/>
          </p:nvPr>
        </p:nvSpPr>
        <p:spPr>
          <a:xfrm>
            <a:off x="505839" y="690351"/>
            <a:ext cx="8631677" cy="1928238"/>
          </a:xfrm>
          <a:prstGeom prst="rect">
            <a:avLst/>
          </a:prstGeom>
        </p:spPr>
        <p:txBody>
          <a:bodyPr anchor="b">
            <a:normAutofit/>
          </a:bodyPr>
          <a:lstStyle>
            <a:lvl1pPr algn="l">
              <a:defRPr sz="6598">
                <a:solidFill>
                  <a:schemeClr val="bg1"/>
                </a:solidFill>
                <a:latin typeface="Arial" panose="020B0604020202020204" pitchFamily="34" charset="0"/>
                <a:ea typeface="Apple Symbols" panose="02000000000000000000" pitchFamily="2" charset="-79"/>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6917F9B5-9E18-407C-4D11-7AC3882D7047}"/>
              </a:ext>
            </a:extLst>
          </p:cNvPr>
          <p:cNvSpPr>
            <a:spLocks noGrp="1"/>
          </p:cNvSpPr>
          <p:nvPr>
            <p:ph type="subTitle" idx="1"/>
          </p:nvPr>
        </p:nvSpPr>
        <p:spPr>
          <a:xfrm>
            <a:off x="505839" y="5466946"/>
            <a:ext cx="6770451" cy="1391055"/>
          </a:xfrm>
        </p:spPr>
        <p:txBody>
          <a:bodyPr>
            <a:normAutofit/>
          </a:bodyPr>
          <a:lstStyle>
            <a:lvl1pPr marL="0" indent="0" algn="l">
              <a:buNone/>
              <a:defRPr sz="2799">
                <a:solidFill>
                  <a:srgbClr val="3647B6"/>
                </a:solidFill>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Tree>
    <p:extLst>
      <p:ext uri="{BB962C8B-B14F-4D97-AF65-F5344CB8AC3E}">
        <p14:creationId xmlns:p14="http://schemas.microsoft.com/office/powerpoint/2010/main" val="1952056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ED5A72-E2F7-0E3B-0DDA-8AEE476CFD6C}"/>
              </a:ext>
            </a:extLst>
          </p:cNvPr>
          <p:cNvSpPr>
            <a:spLocks noGrp="1"/>
          </p:cNvSpPr>
          <p:nvPr>
            <p:ph idx="1"/>
          </p:nvPr>
        </p:nvSpPr>
        <p:spPr>
          <a:xfrm>
            <a:off x="838201" y="2086986"/>
            <a:ext cx="10515600" cy="4052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8">
            <a:extLst>
              <a:ext uri="{FF2B5EF4-FFF2-40B4-BE49-F238E27FC236}">
                <a16:creationId xmlns:a16="http://schemas.microsoft.com/office/drawing/2014/main" id="{D8D37926-3C4B-41C8-EFDB-911300C24340}"/>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868326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924193-02B9-9810-A50A-C323F20B00A2}"/>
              </a:ext>
            </a:extLst>
          </p:cNvPr>
          <p:cNvPicPr>
            <a:picLocks noChangeAspect="1"/>
          </p:cNvPicPr>
          <p:nvPr userDrawn="1"/>
        </p:nvPicPr>
        <p:blipFill>
          <a:blip r:embed="rId2"/>
          <a:stretch>
            <a:fillRect/>
          </a:stretch>
        </p:blipFill>
        <p:spPr>
          <a:xfrm>
            <a:off x="1" y="-16112"/>
            <a:ext cx="12192000" cy="6858000"/>
          </a:xfrm>
          <a:prstGeom prst="rect">
            <a:avLst/>
          </a:prstGeom>
        </p:spPr>
      </p:pic>
      <p:sp>
        <p:nvSpPr>
          <p:cNvPr id="2" name="Title 1">
            <a:extLst>
              <a:ext uri="{FF2B5EF4-FFF2-40B4-BE49-F238E27FC236}">
                <a16:creationId xmlns:a16="http://schemas.microsoft.com/office/drawing/2014/main" id="{FE7A35BE-2442-7C64-032F-EEC3B84E842D}"/>
              </a:ext>
            </a:extLst>
          </p:cNvPr>
          <p:cNvSpPr>
            <a:spLocks noGrp="1"/>
          </p:cNvSpPr>
          <p:nvPr>
            <p:ph type="title"/>
          </p:nvPr>
        </p:nvSpPr>
        <p:spPr>
          <a:xfrm>
            <a:off x="838201" y="730527"/>
            <a:ext cx="10515600" cy="2852737"/>
          </a:xfrm>
          <a:prstGeom prst="rect">
            <a:avLst/>
          </a:prstGeom>
        </p:spPr>
        <p:txBody>
          <a:bodyPr anchor="b"/>
          <a:lstStyle>
            <a:lvl1pPr>
              <a:defRPr sz="5998">
                <a:solidFill>
                  <a:srgbClr val="3647B6"/>
                </a:solidFill>
              </a:defRPr>
            </a:lvl1pPr>
          </a:lstStyle>
          <a:p>
            <a:r>
              <a:rPr lang="en-US"/>
              <a:t>Click to edit Master title style</a:t>
            </a:r>
          </a:p>
        </p:txBody>
      </p:sp>
      <p:sp>
        <p:nvSpPr>
          <p:cNvPr id="3" name="Text Placeholder 2">
            <a:extLst>
              <a:ext uri="{FF2B5EF4-FFF2-40B4-BE49-F238E27FC236}">
                <a16:creationId xmlns:a16="http://schemas.microsoft.com/office/drawing/2014/main" id="{9FD8DA3C-9A4F-10ED-C6D4-40AC09EDE511}"/>
              </a:ext>
            </a:extLst>
          </p:cNvPr>
          <p:cNvSpPr>
            <a:spLocks noGrp="1"/>
          </p:cNvSpPr>
          <p:nvPr>
            <p:ph type="body" idx="1"/>
          </p:nvPr>
        </p:nvSpPr>
        <p:spPr>
          <a:xfrm>
            <a:off x="838201" y="3712389"/>
            <a:ext cx="10515600" cy="1500187"/>
          </a:xfrm>
        </p:spPr>
        <p:txBody>
          <a:bodyPr>
            <a:normAutofit/>
          </a:bodyPr>
          <a:lstStyle>
            <a:lvl1pPr marL="0" indent="0">
              <a:buNone/>
              <a:defRPr sz="2799">
                <a:solidFill>
                  <a:schemeClr val="tx1"/>
                </a:solidFill>
              </a:defRPr>
            </a:lvl1pPr>
            <a:lvl2pPr marL="457063" indent="0">
              <a:buNone/>
              <a:defRPr sz="1999">
                <a:solidFill>
                  <a:schemeClr val="tx1">
                    <a:tint val="75000"/>
                  </a:schemeClr>
                </a:solidFill>
              </a:defRPr>
            </a:lvl2pPr>
            <a:lvl3pPr marL="914126" indent="0">
              <a:buNone/>
              <a:defRPr sz="1799">
                <a:solidFill>
                  <a:schemeClr val="tx1">
                    <a:tint val="75000"/>
                  </a:schemeClr>
                </a:solidFill>
              </a:defRPr>
            </a:lvl3pPr>
            <a:lvl4pPr marL="1371189" indent="0">
              <a:buNone/>
              <a:defRPr sz="1600">
                <a:solidFill>
                  <a:schemeClr val="tx1">
                    <a:tint val="75000"/>
                  </a:schemeClr>
                </a:solidFill>
              </a:defRPr>
            </a:lvl4pPr>
            <a:lvl5pPr marL="1828251" indent="0">
              <a:buNone/>
              <a:defRPr sz="1600">
                <a:solidFill>
                  <a:schemeClr val="tx1">
                    <a:tint val="75000"/>
                  </a:schemeClr>
                </a:solidFill>
              </a:defRPr>
            </a:lvl5pPr>
            <a:lvl6pPr marL="2285314" indent="0">
              <a:buNone/>
              <a:defRPr sz="1600">
                <a:solidFill>
                  <a:schemeClr val="tx1">
                    <a:tint val="75000"/>
                  </a:schemeClr>
                </a:solidFill>
              </a:defRPr>
            </a:lvl6pPr>
            <a:lvl7pPr marL="2742377" indent="0">
              <a:buNone/>
              <a:defRPr sz="1600">
                <a:solidFill>
                  <a:schemeClr val="tx1">
                    <a:tint val="75000"/>
                  </a:schemeClr>
                </a:solidFill>
              </a:defRPr>
            </a:lvl7pPr>
            <a:lvl8pPr marL="3199440" indent="0">
              <a:buNone/>
              <a:defRPr sz="1600">
                <a:solidFill>
                  <a:schemeClr val="tx1">
                    <a:tint val="75000"/>
                  </a:schemeClr>
                </a:solidFill>
              </a:defRPr>
            </a:lvl8pPr>
            <a:lvl9pPr marL="3656503" indent="0">
              <a:buNone/>
              <a:defRPr sz="1600">
                <a:solidFill>
                  <a:schemeClr val="tx1">
                    <a:tint val="75000"/>
                  </a:schemeClr>
                </a:solidFill>
              </a:defRPr>
            </a:lvl9pPr>
          </a:lstStyle>
          <a:p>
            <a:pPr lvl="0"/>
            <a:r>
              <a:rPr lang="en-US"/>
              <a:t>Click to edit Master text styles</a:t>
            </a:r>
          </a:p>
        </p:txBody>
      </p:sp>
      <p:sp>
        <p:nvSpPr>
          <p:cNvPr id="5" name="TextBox 4">
            <a:extLst>
              <a:ext uri="{FF2B5EF4-FFF2-40B4-BE49-F238E27FC236}">
                <a16:creationId xmlns:a16="http://schemas.microsoft.com/office/drawing/2014/main" id="{F8A65D87-AFBC-843E-1CA6-0F0D9EB66B62}"/>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1379832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9.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3/20/24</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55" r:id="rId1"/>
    <p:sldLayoutId id="2147483661" r:id="rId2"/>
    <p:sldLayoutId id="2147483660" r:id="rId3"/>
    <p:sldLayoutId id="2147483652" r:id="rId4"/>
    <p:sldLayoutId id="2147483657" r:id="rId5"/>
    <p:sldLayoutId id="2147483662" r:id="rId6"/>
    <p:sldLayoutId id="2147483667" r:id="rId7"/>
    <p:sldLayoutId id="2147483668" r:id="rId8"/>
    <p:sldLayoutId id="2147483670" r:id="rId9"/>
    <p:sldLayoutId id="2147483673" r:id="rId10"/>
    <p:sldLayoutId id="2147483674" r:id="rId11"/>
    <p:sldLayoutId id="2147483690" r:id="rId12"/>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A blue and white flag&#10;&#10;Description automatically generated with low confidence">
            <a:extLst>
              <a:ext uri="{FF2B5EF4-FFF2-40B4-BE49-F238E27FC236}">
                <a16:creationId xmlns:a16="http://schemas.microsoft.com/office/drawing/2014/main" id="{04FFFA98-BE84-F3D2-7C54-E616A2B54E57}"/>
              </a:ext>
            </a:extLst>
          </p:cNvPr>
          <p:cNvPicPr>
            <a:picLocks noChangeAspect="1"/>
          </p:cNvPicPr>
          <p:nvPr userDrawn="1"/>
        </p:nvPicPr>
        <p:blipFill>
          <a:blip r:embed="rId13"/>
          <a:stretch>
            <a:fillRect/>
          </a:stretch>
        </p:blipFill>
        <p:spPr>
          <a:xfrm>
            <a:off x="1" y="-1"/>
            <a:ext cx="12192000" cy="6858000"/>
          </a:xfrm>
          <a:prstGeom prst="rect">
            <a:avLst/>
          </a:prstGeom>
        </p:spPr>
      </p:pic>
      <p:sp>
        <p:nvSpPr>
          <p:cNvPr id="3" name="Text Placeholder 2">
            <a:extLst>
              <a:ext uri="{FF2B5EF4-FFF2-40B4-BE49-F238E27FC236}">
                <a16:creationId xmlns:a16="http://schemas.microsoft.com/office/drawing/2014/main" id="{24F07E45-5358-D826-413C-524778517A7F}"/>
              </a:ext>
            </a:extLst>
          </p:cNvPr>
          <p:cNvSpPr>
            <a:spLocks noGrp="1"/>
          </p:cNvSpPr>
          <p:nvPr>
            <p:ph type="body" idx="1"/>
          </p:nvPr>
        </p:nvSpPr>
        <p:spPr>
          <a:xfrm>
            <a:off x="838201" y="2089013"/>
            <a:ext cx="10515600" cy="40879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8">
            <a:extLst>
              <a:ext uri="{FF2B5EF4-FFF2-40B4-BE49-F238E27FC236}">
                <a16:creationId xmlns:a16="http://schemas.microsoft.com/office/drawing/2014/main" id="{4B734709-A90C-544A-96B6-4BCE82CBBBF5}"/>
              </a:ext>
            </a:extLst>
          </p:cNvPr>
          <p:cNvSpPr>
            <a:spLocks noGrp="1"/>
          </p:cNvSpPr>
          <p:nvPr>
            <p:ph type="title"/>
          </p:nvPr>
        </p:nvSpPr>
        <p:spPr>
          <a:xfrm>
            <a:off x="838201" y="365126"/>
            <a:ext cx="10515600" cy="1042852"/>
          </a:xfrm>
          <a:prstGeom prst="rect">
            <a:avLst/>
          </a:prstGeom>
        </p:spPr>
        <p:txBody>
          <a:bodyPr vert="horz" lIns="91440" tIns="45720" rIns="91440" bIns="45720" rtlCol="0" anchor="ctr">
            <a:normAutofit/>
          </a:bodyPr>
          <a:lstStyle/>
          <a:p>
            <a:r>
              <a:rPr lang="en-US"/>
              <a:t>Click to edit Master title style</a:t>
            </a:r>
          </a:p>
        </p:txBody>
      </p:sp>
      <p:sp>
        <p:nvSpPr>
          <p:cNvPr id="10" name="TextBox 9">
            <a:extLst>
              <a:ext uri="{FF2B5EF4-FFF2-40B4-BE49-F238E27FC236}">
                <a16:creationId xmlns:a16="http://schemas.microsoft.com/office/drawing/2014/main" id="{6800C52F-DC60-BE86-6751-7E45895AE1B5}"/>
              </a:ext>
            </a:extLst>
          </p:cNvPr>
          <p:cNvSpPr txBox="1"/>
          <p:nvPr userDrawn="1"/>
        </p:nvSpPr>
        <p:spPr>
          <a:xfrm>
            <a:off x="11353800" y="6379285"/>
            <a:ext cx="565674" cy="400110"/>
          </a:xfrm>
          <a:prstGeom prst="rect">
            <a:avLst/>
          </a:prstGeom>
          <a:noFill/>
        </p:spPr>
        <p:txBody>
          <a:bodyPr wrap="square" rtlCol="0">
            <a:spAutoFit/>
          </a:bodyPr>
          <a:lstStyle/>
          <a:p>
            <a:pPr algn="ctr"/>
            <a:fld id="{B7E03E9B-E934-2C4D-ADCE-95F69DF73B50}" type="slidenum">
              <a:rPr lang="en-US" sz="1999" b="1" smtClean="0">
                <a:solidFill>
                  <a:srgbClr val="8397E7"/>
                </a:solidFill>
              </a:rPr>
              <a:pPr algn="ctr"/>
              <a:t>‹#›</a:t>
            </a:fld>
            <a:endParaRPr lang="en-US" sz="1999" b="1">
              <a:solidFill>
                <a:srgbClr val="8397E7"/>
              </a:solidFill>
            </a:endParaRPr>
          </a:p>
        </p:txBody>
      </p:sp>
    </p:spTree>
    <p:extLst>
      <p:ext uri="{BB962C8B-B14F-4D97-AF65-F5344CB8AC3E}">
        <p14:creationId xmlns:p14="http://schemas.microsoft.com/office/powerpoint/2010/main" val="108004330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sldNum="0" hdr="0" ftr="0" dt="0"/>
  <p:txStyles>
    <p:titleStyle>
      <a:lvl1pPr algn="l" defTabSz="914126" rtl="0" eaLnBrk="1" latinLnBrk="0" hangingPunct="1">
        <a:lnSpc>
          <a:spcPct val="90000"/>
        </a:lnSpc>
        <a:spcBef>
          <a:spcPct val="0"/>
        </a:spcBef>
        <a:buNone/>
        <a:defRPr sz="4399" kern="1200">
          <a:solidFill>
            <a:schemeClr val="bg1"/>
          </a:solidFill>
          <a:latin typeface="Arial" panose="020B0604020202020204" pitchFamily="34" charset="0"/>
          <a:ea typeface="+mj-ea"/>
          <a:cs typeface="Arial" panose="020B0604020202020204" pitchFamily="34" charset="0"/>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hyperlink" Target="http://mcas.pearsonsupport.com/resources/resources-training/sessionsManagementPANCBT-raw-y3NZvqki/" TargetMode="External"/><Relationship Id="rId3" Type="http://schemas.openxmlformats.org/officeDocument/2006/relationships/hyperlink" Target="http://mcas.pearsonsupport.com/training/" TargetMode="External"/><Relationship Id="rId7" Type="http://schemas.openxmlformats.org/officeDocument/2006/relationships/hyperlink" Target="http://mcas.pearsonsupport.com/resources/resources-training/moving-students-between-sessions-for-cbt-only-raw" TargetMode="External"/><Relationship Id="rId2" Type="http://schemas.openxmlformats.org/officeDocument/2006/relationships/hyperlink" Target="http://mcas.pearsonsupport.com/resources/resources-training/MCAS_PAN_Overview_23_03_07/" TargetMode="External"/><Relationship Id="rId1" Type="http://schemas.openxmlformats.org/officeDocument/2006/relationships/slideLayout" Target="../slideLayouts/slideLayout11.xml"/><Relationship Id="rId6" Type="http://schemas.openxmlformats.org/officeDocument/2006/relationships/hyperlink" Target="http://mcas.pearsonsupport.com/resources/resources-training/Test%20Admin%20and%20S_P%20for%20Return%20Staff/MCAS%20Test%20Administration%20and%20Security%20Protocols%20for%20Returning%20Staff.html" TargetMode="External"/><Relationship Id="rId5" Type="http://schemas.openxmlformats.org/officeDocument/2006/relationships/hyperlink" Target="http://mcas.pearsonsupport.com/resources/resources-training/Test_Admin_S_P_New_Staff/MCAS%20Test%20Admin_Security%20Protocols_New%20Staff_2.2.24_FINAL.html" TargetMode="External"/><Relationship Id="rId4" Type="http://schemas.openxmlformats.org/officeDocument/2006/relationships/hyperlink" Target="http://mcas.pearsonsupport.com/resources/resources-training/Overview%20of%20Computer-Based%20Testing/Overview%20of%20Computer-Based%20Testing.html" TargetMode="External"/><Relationship Id="rId9" Type="http://schemas.openxmlformats.org/officeDocument/2006/relationships/hyperlink" Target="http://mcas.pearsonsupport.com/resources/resources-training/pearson-access-next-dashboards-raw-11p-bWa5/"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mailto:mcas@mass.gov"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hyperlink" Target="http://www.doe.mass.edu/mcas/testadmin/manual/" TargetMode="Externa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3" Type="http://schemas.openxmlformats.org/officeDocument/2006/relationships/hyperlink" Target="https://www.doe.mass.edu/mcas/testadmin/manual/TAM-CBT.pdf" TargetMode="External"/><Relationship Id="rId2" Type="http://schemas.openxmlformats.org/officeDocument/2006/relationships/notesSlide" Target="../notesSlides/notesSlide5.xml"/><Relationship Id="rId1" Type="http://schemas.openxmlformats.org/officeDocument/2006/relationships/slideLayout" Target="../slideLayouts/slideLayout1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3" Type="http://schemas.openxmlformats.org/officeDocument/2006/relationships/hyperlink" Target="http://mcas.pearsonsupport.com/resources/additional-pan-demonstrations-for-Infrastructure-trials/Resuming%20Students.mp4" TargetMode="External"/><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29.png"/></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hyperlink" Target="mailto:MCASEvents@cognia.org" TargetMode="External"/><Relationship Id="rId1" Type="http://schemas.openxmlformats.org/officeDocument/2006/relationships/slideLayout" Target="../slideLayouts/slideLayout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2" Type="http://schemas.openxmlformats.org/officeDocument/2006/relationships/hyperlink" Target="https://www.doe.mass.edu/mcas/testadmin/manual/TAM-CBT.pdf" TargetMode="External"/><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3" Type="http://schemas.openxmlformats.org/officeDocument/2006/relationships/hyperlink" Target="https://support.assessment.pearson.com/TN/error-codes-16908303.html" TargetMode="External"/><Relationship Id="rId2" Type="http://schemas.openxmlformats.org/officeDocument/2006/relationships/hyperlink" Target="http://mcas.pearsonsupport.com/resources/manuals/2023%20Best%20Practices%20for%20MCAS%20Computer-Based%20Testing%20Set-Up,%20Administration,%20and%20Troubleshooting%20%201.6.24.pdf" TargetMode="External"/><Relationship Id="rId1" Type="http://schemas.openxmlformats.org/officeDocument/2006/relationships/slideLayout" Target="../slideLayouts/slideLayout11.xml"/><Relationship Id="rId6" Type="http://schemas.openxmlformats.org/officeDocument/2006/relationships/hyperlink" Target="https://support.assessment.pearson.com/TN/find-saved-response-file-%28srf%29-and-log-files-16908300.html" TargetMode="External"/><Relationship Id="rId5" Type="http://schemas.openxmlformats.org/officeDocument/2006/relationships/hyperlink" Target="http://mcas.pearsonsupport.com/training/" TargetMode="External"/><Relationship Id="rId4" Type="http://schemas.openxmlformats.org/officeDocument/2006/relationships/hyperlink" Target="https://support.assessment.pearson.com/x/HwYcAQ" TargetMode="External"/></Relationships>
</file>

<file path=ppt/slides/_rels/slide44.xml.rels><?xml version="1.0" encoding="UTF-8" standalone="yes"?>
<Relationships xmlns="http://schemas.openxmlformats.org/package/2006/relationships"><Relationship Id="rId2" Type="http://schemas.openxmlformats.org/officeDocument/2006/relationships/hyperlink" Target="https://www.doe.mass.edu/mcas/testadmin/manual/PAM-appx-a.pdf" TargetMode="Externa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3" Type="http://schemas.openxmlformats.org/officeDocument/2006/relationships/hyperlink" Target="http://www.doe.mass.edu/mcas/testadmin/manual/" TargetMode="External"/><Relationship Id="rId2" Type="http://schemas.openxmlformats.org/officeDocument/2006/relationships/hyperlink" Target="http://mcas.pearsonsupport.com/resources/resources-training/MCAS_PAN_Overview_23_03_07/" TargetMode="External"/><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hyperlink" Target="https://www.doe.mass.edu/mcas/cal.html" TargetMode="Externa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mcas.pearsonsupport.com/training/" TargetMode="Externa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s://www.doe.mass.edu/mcas/testadmin/manual/" TargetMode="External"/><Relationship Id="rId1" Type="http://schemas.openxmlformats.org/officeDocument/2006/relationships/slideLayout" Target="../slideLayouts/slideLayout11.xml"/></Relationships>
</file>

<file path=ppt/slides/_rels/slide6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3" Type="http://schemas.openxmlformats.org/officeDocument/2006/relationships/hyperlink" Target="http://mcas.pearsonsupport.com/training/" TargetMode="External"/><Relationship Id="rId2" Type="http://schemas.openxmlformats.org/officeDocument/2006/relationships/hyperlink" Target="http://mcas.pearsonsupport.com/manuals/" TargetMode="External"/><Relationship Id="rId1" Type="http://schemas.openxmlformats.org/officeDocument/2006/relationships/slideLayout" Target="../slideLayouts/slideLayout11.xml"/></Relationships>
</file>

<file path=ppt/slides/_rels/slide68.xml.rels><?xml version="1.0" encoding="UTF-8" standalone="yes"?>
<Relationships xmlns="http://schemas.openxmlformats.org/package/2006/relationships"><Relationship Id="rId3" Type="http://schemas.openxmlformats.org/officeDocument/2006/relationships/hyperlink" Target="https://support.assessment.pearson.com/PAsup/testing/monitor-or-change-student-test-status" TargetMode="External"/><Relationship Id="rId2" Type="http://schemas.openxmlformats.org/officeDocument/2006/relationships/hyperlink" Target="https://support.assessment.pearson.com/PAsup/testing/start-a-session-and-unlock-tests-sessions" TargetMode="External"/><Relationship Id="rId1" Type="http://schemas.openxmlformats.org/officeDocument/2006/relationships/slideLayout" Target="../slideLayouts/slideLayout11.xml"/><Relationship Id="rId5" Type="http://schemas.openxmlformats.org/officeDocument/2006/relationships/hyperlink" Target="https://support.assessment.pearson.com/PAsup/testing/move-a-student-test-between-sessions" TargetMode="External"/><Relationship Id="rId4" Type="http://schemas.openxmlformats.org/officeDocument/2006/relationships/hyperlink" Target="https://support.assessment.pearson.com/PAsup/testing/resume-a-test" TargetMode="External"/></Relationships>
</file>

<file path=ppt/slides/_rels/slide69.xml.rels><?xml version="1.0" encoding="UTF-8" standalone="yes"?>
<Relationships xmlns="http://schemas.openxmlformats.org/package/2006/relationships"><Relationship Id="rId3" Type="http://schemas.openxmlformats.org/officeDocument/2006/relationships/hyperlink" Target="http://www.doe.mass.edu/mcas/updates.html" TargetMode="External"/><Relationship Id="rId2" Type="http://schemas.openxmlformats.org/officeDocument/2006/relationships/hyperlink" Target="http://www.doe.mass.edu/mcas/" TargetMode="External"/><Relationship Id="rId1" Type="http://schemas.openxmlformats.org/officeDocument/2006/relationships/slideLayout" Target="../slideLayouts/slideLayout11.xml"/><Relationship Id="rId4" Type="http://schemas.openxmlformats.org/officeDocument/2006/relationships/hyperlink" Target="http://eepurl.com/ghSOhH"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3" Type="http://schemas.openxmlformats.org/officeDocument/2006/relationships/hyperlink" Target="http://www.doe.mass.edu/mcas/training.html"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4" Type="http://schemas.openxmlformats.org/officeDocument/2006/relationships/hyperlink" Target="http://mcas.pearsonsupport.com/training/" TargetMode="External"/></Relationships>
</file>

<file path=ppt/slides/_rels/slide71.xml.rels><?xml version="1.0" encoding="UTF-8" standalone="yes"?>
<Relationships xmlns="http://schemas.openxmlformats.org/package/2006/relationships"><Relationship Id="rId2" Type="http://schemas.openxmlformats.org/officeDocument/2006/relationships/hyperlink" Target="mailto:mcas@mass.gov" TargetMode="External"/><Relationship Id="rId1" Type="http://schemas.openxmlformats.org/officeDocument/2006/relationships/slideLayout" Target="../slideLayouts/slideLayout11.xml"/></Relationships>
</file>

<file path=ppt/slides/_rels/slide72.xml.rels><?xml version="1.0" encoding="UTF-8" standalone="yes"?>
<Relationships xmlns="http://schemas.openxmlformats.org/package/2006/relationships"><Relationship Id="rId3" Type="http://schemas.openxmlformats.org/officeDocument/2006/relationships/hyperlink" Target="mailto:mcas@cognia.org" TargetMode="External"/><Relationship Id="rId2" Type="http://schemas.openxmlformats.org/officeDocument/2006/relationships/hyperlink" Target="http://mcas.pearsonsupport.com/" TargetMode="External"/><Relationship Id="rId1" Type="http://schemas.openxmlformats.org/officeDocument/2006/relationships/slideLayout" Target="../slideLayouts/slideLayout11.xml"/><Relationship Id="rId6" Type="http://schemas.openxmlformats.org/officeDocument/2006/relationships/hyperlink" Target="mailto:mcas@mass.gov" TargetMode="External"/><Relationship Id="rId5" Type="http://schemas.openxmlformats.org/officeDocument/2006/relationships/hyperlink" Target="http://www.doe.mass.edu/mcas" TargetMode="External"/><Relationship Id="rId4" Type="http://schemas.openxmlformats.org/officeDocument/2006/relationships/hyperlink" Target="http://mcas.pearsonsupport.com/technology-setup/" TargetMode="Externa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5.png"/><Relationship Id="rId7" Type="http://schemas.openxmlformats.org/officeDocument/2006/relationships/hyperlink" Target="mailto:mcas@mass.gov" TargetMode="External"/><Relationship Id="rId12" Type="http://schemas.openxmlformats.org/officeDocument/2006/relationships/image" Target="../media/image42.sv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8.svg"/><Relationship Id="rId11" Type="http://schemas.openxmlformats.org/officeDocument/2006/relationships/image" Target="../media/image41.png"/><Relationship Id="rId5" Type="http://schemas.openxmlformats.org/officeDocument/2006/relationships/image" Target="../media/image37.png"/><Relationship Id="rId10" Type="http://schemas.openxmlformats.org/officeDocument/2006/relationships/hyperlink" Target="http://www.doe.mass.edu/mcas" TargetMode="External"/><Relationship Id="rId4" Type="http://schemas.openxmlformats.org/officeDocument/2006/relationships/image" Target="../media/image36.svg"/><Relationship Id="rId9" Type="http://schemas.openxmlformats.org/officeDocument/2006/relationships/image" Target="../media/image40.sv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hyperlink" Target="http://mcas.pearsonsupport.com/resources/manuals/MS1149096_MCASgdSRPNPappA_24_WebTag.pdf" TargetMode="Externa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altLang="en-US" sz="5400"/>
              <a:t>Tasks in PearsonAccess Next During Testing </a:t>
            </a:r>
          </a:p>
        </p:txBody>
      </p:sp>
      <p:sp>
        <p:nvSpPr>
          <p:cNvPr id="3" name="Subtitle 2"/>
          <p:cNvSpPr>
            <a:spLocks noGrp="1"/>
          </p:cNvSpPr>
          <p:nvPr>
            <p:ph type="subTitle" idx="1"/>
          </p:nvPr>
        </p:nvSpPr>
        <p:spPr>
          <a:xfrm>
            <a:off x="505839" y="5466946"/>
            <a:ext cx="7266561" cy="1391055"/>
          </a:xfrm>
        </p:spPr>
        <p:txBody>
          <a:bodyPr/>
          <a:lstStyle/>
          <a:p>
            <a:r>
              <a:rPr lang="en-US" altLang="zh-CN" dirty="0">
                <a:solidFill>
                  <a:srgbClr val="000000"/>
                </a:solidFill>
                <a:latin typeface="Arial" panose="020B0604020202020204" pitchFamily="34" charset="0"/>
                <a:cs typeface="Arial" panose="020B0604020202020204" pitchFamily="34" charset="0"/>
              </a:rPr>
              <a:t>The Office of Student Assessment Services</a:t>
            </a:r>
            <a:br>
              <a:rPr lang="en-US" altLang="zh-CN" dirty="0">
                <a:solidFill>
                  <a:srgbClr val="000000"/>
                </a:solidFill>
                <a:latin typeface="Arial" panose="020B0604020202020204" pitchFamily="34" charset="0"/>
                <a:cs typeface="Arial" panose="020B0604020202020204" pitchFamily="34" charset="0"/>
              </a:rPr>
            </a:br>
            <a:r>
              <a:rPr lang="en-US" altLang="zh-CN" dirty="0">
                <a:solidFill>
                  <a:srgbClr val="000000"/>
                </a:solidFill>
                <a:latin typeface="Arial" panose="020B0604020202020204" pitchFamily="34" charset="0"/>
                <a:cs typeface="Arial" panose="020B0604020202020204" pitchFamily="34" charset="0"/>
              </a:rPr>
              <a:t>March 12, 2024</a:t>
            </a:r>
            <a:endParaRPr lang="zh-CN" altLang="en-US" dirty="0">
              <a:solidFill>
                <a:srgbClr val="000000"/>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6F58-4C7E-4FF5-B7F9-6FCC93092FBF}"/>
              </a:ext>
            </a:extLst>
          </p:cNvPr>
          <p:cNvSpPr>
            <a:spLocks noGrp="1"/>
          </p:cNvSpPr>
          <p:nvPr>
            <p:ph type="title" idx="4294967295"/>
          </p:nvPr>
        </p:nvSpPr>
        <p:spPr>
          <a:xfrm>
            <a:off x="823913" y="288925"/>
            <a:ext cx="11366500" cy="679450"/>
          </a:xfrm>
        </p:spPr>
        <p:txBody>
          <a:bodyPr/>
          <a:lstStyle/>
          <a:p>
            <a:r>
              <a:rPr lang="en-US" sz="4000" dirty="0">
                <a:solidFill>
                  <a:srgbClr val="3647B6"/>
                </a:solidFill>
                <a:latin typeface="Arial" panose="020B0604020202020204" pitchFamily="34" charset="0"/>
                <a:cs typeface="Arial" panose="020B0604020202020204" pitchFamily="34" charset="0"/>
              </a:rPr>
              <a:t>Resources for Tasks to Complete During Testing</a:t>
            </a:r>
          </a:p>
        </p:txBody>
      </p:sp>
      <p:sp>
        <p:nvSpPr>
          <p:cNvPr id="3" name="Content Placeholder 2">
            <a:extLst>
              <a:ext uri="{FF2B5EF4-FFF2-40B4-BE49-F238E27FC236}">
                <a16:creationId xmlns:a16="http://schemas.microsoft.com/office/drawing/2014/main" id="{A1C7B378-648E-49EE-B717-50C67B39699C}"/>
              </a:ext>
            </a:extLst>
          </p:cNvPr>
          <p:cNvSpPr>
            <a:spLocks noGrp="1"/>
          </p:cNvSpPr>
          <p:nvPr>
            <p:ph idx="4294967295"/>
          </p:nvPr>
        </p:nvSpPr>
        <p:spPr>
          <a:xfrm>
            <a:off x="823913" y="1230314"/>
            <a:ext cx="11121436" cy="5047939"/>
          </a:xfrm>
        </p:spPr>
        <p:txBody>
          <a:bodyPr vert="horz" lIns="91440" tIns="45720" rIns="91440" bIns="45720" rtlCol="0" anchor="t">
            <a:noAutofit/>
          </a:bodyPr>
          <a:lstStyle/>
          <a:p>
            <a:pPr>
              <a:buClrTx/>
            </a:pPr>
            <a:r>
              <a:rPr lang="en-US" sz="2800" dirty="0">
                <a:latin typeface="Arial"/>
                <a:cs typeface="Arial"/>
                <a:hlinkClick r:id="rId2"/>
              </a:rPr>
              <a:t>PAN Overview Video</a:t>
            </a:r>
            <a:endParaRPr lang="en-US" sz="2800" dirty="0">
              <a:latin typeface="Arial"/>
              <a:cs typeface="Arial"/>
              <a:hlinkClick r:id="rId3"/>
            </a:endParaRPr>
          </a:p>
          <a:p>
            <a:pPr>
              <a:buClrTx/>
            </a:pPr>
            <a:r>
              <a:rPr lang="en-US" sz="2800" dirty="0">
                <a:latin typeface="Arial"/>
                <a:cs typeface="Arial"/>
                <a:hlinkClick r:id="rId3"/>
              </a:rPr>
              <a:t>Recordings of previous training sessions</a:t>
            </a:r>
            <a:r>
              <a:rPr lang="en-US" sz="2800" dirty="0">
                <a:latin typeface="Arial"/>
                <a:cs typeface="Arial"/>
              </a:rPr>
              <a:t>:</a:t>
            </a:r>
          </a:p>
          <a:p>
            <a:pPr lvl="1">
              <a:buClrTx/>
              <a:buFont typeface="Arial" panose="020B0604020202020204" pitchFamily="34" charset="0"/>
              <a:buChar char="•"/>
            </a:pPr>
            <a:r>
              <a:rPr lang="en-US" sz="2400" dirty="0">
                <a:latin typeface="Arial"/>
                <a:cs typeface="Arial"/>
                <a:hlinkClick r:id="rId4"/>
              </a:rPr>
              <a:t>Introduction to Computer-Based Testing – January 17, 2024</a:t>
            </a:r>
            <a:endParaRPr lang="en-US" sz="2400" dirty="0">
              <a:latin typeface="Arial"/>
              <a:cs typeface="Arial"/>
            </a:endParaRPr>
          </a:p>
          <a:p>
            <a:pPr lvl="1">
              <a:buClrTx/>
              <a:buFont typeface="Arial" panose="020B0604020202020204" pitchFamily="34" charset="0"/>
              <a:buChar char="•"/>
            </a:pPr>
            <a:r>
              <a:rPr lang="en-US" sz="2400" dirty="0">
                <a:latin typeface="Arial"/>
                <a:cs typeface="Arial"/>
                <a:hlinkClick r:id="rId5"/>
              </a:rPr>
              <a:t>MCAS Test Administration and Security Protocols for New Staff – February 2, 2024</a:t>
            </a:r>
            <a:endParaRPr lang="en-US" sz="2400" dirty="0">
              <a:latin typeface="Arial"/>
              <a:cs typeface="Arial"/>
            </a:endParaRPr>
          </a:p>
          <a:p>
            <a:pPr lvl="1">
              <a:buClrTx/>
              <a:buFont typeface="Arial" panose="020B0604020202020204" pitchFamily="34" charset="0"/>
              <a:buChar char="•"/>
            </a:pPr>
            <a:r>
              <a:rPr lang="en-US" sz="2400" dirty="0">
                <a:latin typeface="Arial"/>
                <a:cs typeface="Arial"/>
                <a:hlinkClick r:id="rId6"/>
              </a:rPr>
              <a:t>MCAS Test Administration and Security Protocols for Returning Staff – January 31, 2024</a:t>
            </a:r>
            <a:endParaRPr lang="en-US" sz="2400" dirty="0">
              <a:latin typeface="Arial"/>
              <a:cs typeface="Arial"/>
            </a:endParaRPr>
          </a:p>
          <a:p>
            <a:pPr>
              <a:buClrTx/>
            </a:pPr>
            <a:r>
              <a:rPr lang="en-US" sz="2800" dirty="0">
                <a:solidFill>
                  <a:srgbClr val="203B6A"/>
                </a:solidFill>
                <a:latin typeface="Arial"/>
                <a:cs typeface="Arial"/>
                <a:hlinkClick r:id="rId7"/>
              </a:rPr>
              <a:t>Moving Students Between Sessions module</a:t>
            </a:r>
            <a:endParaRPr lang="en-US" sz="2800" dirty="0">
              <a:solidFill>
                <a:srgbClr val="203B6A"/>
              </a:solidFill>
              <a:latin typeface="Arial"/>
              <a:cs typeface="Arial"/>
            </a:endParaRPr>
          </a:p>
          <a:p>
            <a:pPr>
              <a:buClrTx/>
            </a:pPr>
            <a:r>
              <a:rPr lang="en-US" sz="2800" dirty="0">
                <a:solidFill>
                  <a:srgbClr val="203B6A"/>
                </a:solidFill>
                <a:latin typeface="Arial"/>
                <a:cs typeface="Arial"/>
                <a:hlinkClick r:id="rId8"/>
              </a:rPr>
              <a:t>Sessions Management module </a:t>
            </a:r>
            <a:endParaRPr lang="en-US" sz="2800" dirty="0">
              <a:solidFill>
                <a:srgbClr val="203B6A"/>
              </a:solidFill>
              <a:latin typeface="Arial"/>
              <a:cs typeface="Arial"/>
            </a:endParaRPr>
          </a:p>
          <a:p>
            <a:pPr>
              <a:buClrTx/>
            </a:pPr>
            <a:r>
              <a:rPr lang="en-US" sz="2800" dirty="0">
                <a:solidFill>
                  <a:srgbClr val="203B6A"/>
                </a:solidFill>
                <a:latin typeface="Arial"/>
                <a:cs typeface="Arial"/>
                <a:hlinkClick r:id="rId9"/>
              </a:rPr>
              <a:t>PAN Dashboards module</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2716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a:latin typeface="Arial" panose="020B0604020202020204" pitchFamily="34" charset="0"/>
                <a:cs typeface="Arial" panose="020B0604020202020204" pitchFamily="34" charset="0"/>
              </a:rPr>
              <a:t>1. Timeline of Tasks in </a:t>
            </a:r>
            <a:r>
              <a:rPr lang="en-US" err="1">
                <a:latin typeface="Arial" panose="020B0604020202020204" pitchFamily="34" charset="0"/>
                <a:cs typeface="Arial" panose="020B0604020202020204" pitchFamily="34" charset="0"/>
              </a:rPr>
              <a:t>PearsonAccess</a:t>
            </a:r>
            <a:r>
              <a:rPr lang="en-US">
                <a:latin typeface="Arial" panose="020B0604020202020204" pitchFamily="34" charset="0"/>
                <a:cs typeface="Arial" panose="020B0604020202020204" pitchFamily="34" charset="0"/>
              </a:rPr>
              <a:t> Next</a:t>
            </a:r>
          </a:p>
        </p:txBody>
      </p:sp>
    </p:spTree>
    <p:extLst>
      <p:ext uri="{BB962C8B-B14F-4D97-AF65-F5344CB8AC3E}">
        <p14:creationId xmlns:p14="http://schemas.microsoft.com/office/powerpoint/2010/main" val="3568176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Timeline of Tasks in PAN to Complete </a:t>
            </a:r>
            <a:r>
              <a:rPr lang="en-US" sz="4000" b="1">
                <a:solidFill>
                  <a:srgbClr val="3647B6"/>
                </a:solidFill>
                <a:latin typeface="Arial" panose="020B0604020202020204" pitchFamily="34" charset="0"/>
                <a:cs typeface="Arial" panose="020B0604020202020204" pitchFamily="34" charset="0"/>
              </a:rPr>
              <a:t>Before</a:t>
            </a:r>
            <a:r>
              <a:rPr lang="en-US" sz="4000">
                <a:solidFill>
                  <a:srgbClr val="3647B6"/>
                </a:solidFill>
                <a:latin typeface="Arial" panose="020B0604020202020204" pitchFamily="34" charset="0"/>
                <a:cs typeface="Arial" panose="020B0604020202020204" pitchFamily="34" charset="0"/>
              </a:rPr>
              <a:t> Testing for </a:t>
            </a:r>
            <a:r>
              <a:rPr lang="en-US" sz="40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Timeline of Tasks in PAN to Complete Before and During Testing for Principals/Test Coordinators">
            <a:extLst>
              <a:ext uri="{FF2B5EF4-FFF2-40B4-BE49-F238E27FC236}">
                <a16:creationId xmlns:a16="http://schemas.microsoft.com/office/drawing/2014/main" id="{7F1E5243-8823-4C5D-9AA0-9BC871A40476}"/>
              </a:ext>
            </a:extLst>
          </p:cNvPr>
          <p:cNvGraphicFramePr>
            <a:graphicFrameLocks noGrp="1"/>
          </p:cNvGraphicFramePr>
          <p:nvPr>
            <p:ph idx="4294967295"/>
            <p:extLst>
              <p:ext uri="{D42A27DB-BD31-4B8C-83A1-F6EECF244321}">
                <p14:modId xmlns:p14="http://schemas.microsoft.com/office/powerpoint/2010/main" val="1992284782"/>
              </p:ext>
            </p:extLst>
          </p:nvPr>
        </p:nvGraphicFramePr>
        <p:xfrm>
          <a:off x="411162" y="1219162"/>
          <a:ext cx="11369675"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914681E0-5562-4F9D-C135-700836E39649}"/>
              </a:ext>
              <a:ext uri="{C183D7F6-B498-43B3-948B-1728B52AA6E4}">
                <adec:decorative xmlns:adec="http://schemas.microsoft.com/office/drawing/2017/decorative" val="1"/>
              </a:ext>
            </a:extLst>
          </p:cNvPr>
          <p:cNvSpPr/>
          <p:nvPr/>
        </p:nvSpPr>
        <p:spPr>
          <a:xfrm>
            <a:off x="8931564" y="3500582"/>
            <a:ext cx="2050472" cy="70196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6580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Timeline of Tasks in PAN to Complete </a:t>
            </a:r>
            <a:r>
              <a:rPr lang="en-US" sz="4000" b="1">
                <a:solidFill>
                  <a:srgbClr val="3647B6"/>
                </a:solidFill>
                <a:latin typeface="Arial" panose="020B0604020202020204" pitchFamily="34" charset="0"/>
                <a:cs typeface="Arial" panose="020B0604020202020204" pitchFamily="34" charset="0"/>
              </a:rPr>
              <a:t>During</a:t>
            </a:r>
            <a:r>
              <a:rPr lang="en-US" sz="4000">
                <a:solidFill>
                  <a:srgbClr val="3647B6"/>
                </a:solidFill>
                <a:latin typeface="Arial" panose="020B0604020202020204" pitchFamily="34" charset="0"/>
                <a:cs typeface="Arial" panose="020B0604020202020204" pitchFamily="34" charset="0"/>
              </a:rPr>
              <a:t> Testing for </a:t>
            </a:r>
            <a:r>
              <a:rPr lang="en-US" sz="4000" u="sng">
                <a:solidFill>
                  <a:srgbClr val="3647B6"/>
                </a:solidFill>
                <a:latin typeface="Arial" panose="020B0604020202020204" pitchFamily="34" charset="0"/>
                <a:cs typeface="Arial" panose="020B0604020202020204" pitchFamily="34" charset="0"/>
              </a:rPr>
              <a:t>Principals/Test Coordinators</a:t>
            </a:r>
          </a:p>
        </p:txBody>
      </p:sp>
      <p:grpSp>
        <p:nvGrpSpPr>
          <p:cNvPr id="4" name="Group 3" descr="Timeline of Tasks in PAN to Complete Before and During Testing for Principals/Test Coordinators">
            <a:extLst>
              <a:ext uri="{FF2B5EF4-FFF2-40B4-BE49-F238E27FC236}">
                <a16:creationId xmlns:a16="http://schemas.microsoft.com/office/drawing/2014/main" id="{2229A28E-82A0-1322-F674-A1295A8B8222}"/>
              </a:ext>
            </a:extLst>
          </p:cNvPr>
          <p:cNvGrpSpPr/>
          <p:nvPr/>
        </p:nvGrpSpPr>
        <p:grpSpPr>
          <a:xfrm>
            <a:off x="411162" y="1219162"/>
            <a:ext cx="11368286" cy="5049837"/>
            <a:chOff x="411162" y="1219162"/>
            <a:chExt cx="11368286" cy="5049837"/>
          </a:xfrm>
        </p:grpSpPr>
        <p:sp>
          <p:nvSpPr>
            <p:cNvPr id="8" name="Freeform 7">
              <a:extLst>
                <a:ext uri="{FF2B5EF4-FFF2-40B4-BE49-F238E27FC236}">
                  <a16:creationId xmlns:a16="http://schemas.microsoft.com/office/drawing/2014/main" id="{2B01DA52-D058-F5CE-98EC-98143B5C031A}"/>
                </a:ext>
              </a:extLst>
            </p:cNvPr>
            <p:cNvSpPr/>
            <p:nvPr/>
          </p:nvSpPr>
          <p:spPr>
            <a:xfrm>
              <a:off x="411162" y="121916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3698716" numCol="1" spcCol="1270" anchor="ctr" anchorCtr="0">
              <a:noAutofit/>
            </a:bodyPr>
            <a:lstStyle/>
            <a:p>
              <a:pPr marL="0" lvl="0" indent="0" algn="ctr" defTabSz="1911350">
                <a:lnSpc>
                  <a:spcPct val="90000"/>
                </a:lnSpc>
                <a:spcBef>
                  <a:spcPct val="0"/>
                </a:spcBef>
                <a:spcAft>
                  <a:spcPct val="35000"/>
                </a:spcAft>
                <a:buFont typeface="Arial" panose="020B0604020202020204" pitchFamily="34" charset="0"/>
                <a:buNone/>
              </a:pPr>
              <a:r>
                <a:rPr lang="en-US" sz="4300" b="1" kern="1200">
                  <a:latin typeface="Arial" panose="020B0604020202020204" pitchFamily="34" charset="0"/>
                  <a:cs typeface="Arial" panose="020B0604020202020204" pitchFamily="34" charset="0"/>
                </a:rPr>
                <a:t>1 day before testing</a:t>
              </a:r>
            </a:p>
          </p:txBody>
        </p:sp>
        <p:sp>
          <p:nvSpPr>
            <p:cNvPr id="9" name="Freeform 8">
              <a:extLst>
                <a:ext uri="{FF2B5EF4-FFF2-40B4-BE49-F238E27FC236}">
                  <a16:creationId xmlns:a16="http://schemas.microsoft.com/office/drawing/2014/main" id="{1D970BEB-3ABD-1194-B29D-803B7A20F5FF}"/>
                </a:ext>
              </a:extLst>
            </p:cNvPr>
            <p:cNvSpPr/>
            <p:nvPr/>
          </p:nvSpPr>
          <p:spPr>
            <a:xfrm>
              <a:off x="411162" y="2731875"/>
              <a:ext cx="3520981" cy="1644433"/>
            </a:xfrm>
            <a:custGeom>
              <a:avLst/>
              <a:gdLst>
                <a:gd name="connsiteX0" fmla="*/ 0 w 3520981"/>
                <a:gd name="connsiteY0" fmla="*/ 164443 h 1644433"/>
                <a:gd name="connsiteX1" fmla="*/ 164443 w 3520981"/>
                <a:gd name="connsiteY1" fmla="*/ 0 h 1644433"/>
                <a:gd name="connsiteX2" fmla="*/ 3356538 w 3520981"/>
                <a:gd name="connsiteY2" fmla="*/ 0 h 1644433"/>
                <a:gd name="connsiteX3" fmla="*/ 3520981 w 3520981"/>
                <a:gd name="connsiteY3" fmla="*/ 164443 h 1644433"/>
                <a:gd name="connsiteX4" fmla="*/ 3520981 w 3520981"/>
                <a:gd name="connsiteY4" fmla="*/ 1479990 h 1644433"/>
                <a:gd name="connsiteX5" fmla="*/ 3356538 w 3520981"/>
                <a:gd name="connsiteY5" fmla="*/ 1644433 h 1644433"/>
                <a:gd name="connsiteX6" fmla="*/ 164443 w 3520981"/>
                <a:gd name="connsiteY6" fmla="*/ 1644433 h 1644433"/>
                <a:gd name="connsiteX7" fmla="*/ 0 w 3520981"/>
                <a:gd name="connsiteY7" fmla="*/ 1479990 h 1644433"/>
                <a:gd name="connsiteX8" fmla="*/ 0 w 3520981"/>
                <a:gd name="connsiteY8" fmla="*/ 164443 h 1644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20981" h="1644433">
                  <a:moveTo>
                    <a:pt x="0" y="164443"/>
                  </a:moveTo>
                  <a:cubicBezTo>
                    <a:pt x="0" y="73624"/>
                    <a:pt x="73624" y="0"/>
                    <a:pt x="164443" y="0"/>
                  </a:cubicBezTo>
                  <a:lnTo>
                    <a:pt x="3356538" y="0"/>
                  </a:lnTo>
                  <a:cubicBezTo>
                    <a:pt x="3447357" y="0"/>
                    <a:pt x="3520981" y="73624"/>
                    <a:pt x="3520981" y="164443"/>
                  </a:cubicBezTo>
                  <a:lnTo>
                    <a:pt x="3520981" y="1479990"/>
                  </a:lnTo>
                  <a:cubicBezTo>
                    <a:pt x="3520981" y="1570809"/>
                    <a:pt x="3447357" y="1644433"/>
                    <a:pt x="3356538" y="1644433"/>
                  </a:cubicBezTo>
                  <a:lnTo>
                    <a:pt x="164443" y="1644433"/>
                  </a:lnTo>
                  <a:cubicBezTo>
                    <a:pt x="73624" y="1644433"/>
                    <a:pt x="0" y="1570809"/>
                    <a:pt x="0" y="1479990"/>
                  </a:cubicBezTo>
                  <a:lnTo>
                    <a:pt x="0" y="16444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8964" tIns="86264" rIns="98964" bIns="86264" numCol="1" spcCol="1270" anchor="ctr" anchorCtr="0">
              <a:noAutofit/>
            </a:bodyPr>
            <a:lstStyle/>
            <a:p>
              <a:pPr marL="0" lvl="0" indent="0" algn="ctr" defTabSz="889000">
                <a:lnSpc>
                  <a:spcPct val="90000"/>
                </a:lnSpc>
                <a:spcBef>
                  <a:spcPct val="0"/>
                </a:spcBef>
                <a:spcAft>
                  <a:spcPct val="35000"/>
                </a:spcAft>
                <a:buFont typeface="Arial" panose="020B0604020202020204" pitchFamily="34" charset="0"/>
                <a:buNone/>
              </a:pPr>
              <a:r>
                <a:rPr lang="en-US" sz="2000" b="1" kern="1200">
                  <a:latin typeface="Arial" panose="020B0604020202020204" pitchFamily="34" charset="0"/>
                  <a:cs typeface="Arial" panose="020B0604020202020204" pitchFamily="34" charset="0"/>
                </a:rPr>
                <a:t>Start PAN Sessions</a:t>
              </a:r>
            </a:p>
          </p:txBody>
        </p:sp>
        <p:sp>
          <p:nvSpPr>
            <p:cNvPr id="10" name="Freeform 9">
              <a:extLst>
                <a:ext uri="{FF2B5EF4-FFF2-40B4-BE49-F238E27FC236}">
                  <a16:creationId xmlns:a16="http://schemas.microsoft.com/office/drawing/2014/main" id="{FEBD57C4-C4F3-1CC1-D070-7E52467BE2B8}"/>
                </a:ext>
              </a:extLst>
            </p:cNvPr>
            <p:cNvSpPr/>
            <p:nvPr/>
          </p:nvSpPr>
          <p:spPr>
            <a:xfrm>
              <a:off x="704466" y="4447640"/>
              <a:ext cx="3105133" cy="1602798"/>
            </a:xfrm>
            <a:custGeom>
              <a:avLst/>
              <a:gdLst>
                <a:gd name="connsiteX0" fmla="*/ 0 w 3105133"/>
                <a:gd name="connsiteY0" fmla="*/ 160280 h 1602798"/>
                <a:gd name="connsiteX1" fmla="*/ 160280 w 3105133"/>
                <a:gd name="connsiteY1" fmla="*/ 0 h 1602798"/>
                <a:gd name="connsiteX2" fmla="*/ 2944853 w 3105133"/>
                <a:gd name="connsiteY2" fmla="*/ 0 h 1602798"/>
                <a:gd name="connsiteX3" fmla="*/ 3105133 w 3105133"/>
                <a:gd name="connsiteY3" fmla="*/ 160280 h 1602798"/>
                <a:gd name="connsiteX4" fmla="*/ 3105133 w 3105133"/>
                <a:gd name="connsiteY4" fmla="*/ 1442518 h 1602798"/>
                <a:gd name="connsiteX5" fmla="*/ 2944853 w 3105133"/>
                <a:gd name="connsiteY5" fmla="*/ 1602798 h 1602798"/>
                <a:gd name="connsiteX6" fmla="*/ 160280 w 3105133"/>
                <a:gd name="connsiteY6" fmla="*/ 1602798 h 1602798"/>
                <a:gd name="connsiteX7" fmla="*/ 0 w 3105133"/>
                <a:gd name="connsiteY7" fmla="*/ 1442518 h 1602798"/>
                <a:gd name="connsiteX8" fmla="*/ 0 w 3105133"/>
                <a:gd name="connsiteY8" fmla="*/ 160280 h 1602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5133" h="1602798">
                  <a:moveTo>
                    <a:pt x="0" y="160280"/>
                  </a:moveTo>
                  <a:cubicBezTo>
                    <a:pt x="0" y="71760"/>
                    <a:pt x="71760" y="0"/>
                    <a:pt x="160280" y="0"/>
                  </a:cubicBezTo>
                  <a:lnTo>
                    <a:pt x="2944853" y="0"/>
                  </a:lnTo>
                  <a:cubicBezTo>
                    <a:pt x="3033373" y="0"/>
                    <a:pt x="3105133" y="71760"/>
                    <a:pt x="3105133" y="160280"/>
                  </a:cubicBezTo>
                  <a:lnTo>
                    <a:pt x="3105133" y="1442518"/>
                  </a:lnTo>
                  <a:cubicBezTo>
                    <a:pt x="3105133" y="1531038"/>
                    <a:pt x="3033373" y="1602798"/>
                    <a:pt x="2944853" y="1602798"/>
                  </a:cubicBezTo>
                  <a:lnTo>
                    <a:pt x="160280" y="1602798"/>
                  </a:lnTo>
                  <a:cubicBezTo>
                    <a:pt x="71760" y="1602798"/>
                    <a:pt x="0" y="1531038"/>
                    <a:pt x="0" y="1442518"/>
                  </a:cubicBezTo>
                  <a:lnTo>
                    <a:pt x="0" y="16028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664" tIns="81234" rIns="92664" bIns="81234"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n-US" sz="1800" kern="1200">
                  <a:latin typeface="Arial" panose="020B0604020202020204" pitchFamily="34" charset="0"/>
                  <a:cs typeface="Arial" panose="020B0604020202020204" pitchFamily="34" charset="0"/>
                </a:rPr>
                <a:t>Recommended: Principals/test coordinators, but all PAN users have access to do this. </a:t>
              </a:r>
              <a:endParaRPr lang="en-US" sz="1800" b="1" kern="1200">
                <a:latin typeface="Arial" panose="020B0604020202020204" pitchFamily="34" charset="0"/>
                <a:cs typeface="Arial" panose="020B0604020202020204" pitchFamily="34" charset="0"/>
              </a:endParaRPr>
            </a:p>
          </p:txBody>
        </p:sp>
        <p:sp>
          <p:nvSpPr>
            <p:cNvPr id="11" name="Freeform 10">
              <a:extLst>
                <a:ext uri="{FF2B5EF4-FFF2-40B4-BE49-F238E27FC236}">
                  <a16:creationId xmlns:a16="http://schemas.microsoft.com/office/drawing/2014/main" id="{106CF1F0-9191-8314-2D03-28C6CEAE418A}"/>
                </a:ext>
              </a:extLst>
            </p:cNvPr>
            <p:cNvSpPr/>
            <p:nvPr/>
          </p:nvSpPr>
          <p:spPr>
            <a:xfrm>
              <a:off x="4291729" y="121916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3698716" numCol="1" spcCol="1270" anchor="ctr" anchorCtr="0">
              <a:noAutofit/>
            </a:bodyPr>
            <a:lstStyle/>
            <a:p>
              <a:pPr marL="0" lvl="0" indent="0" algn="ctr" defTabSz="1911350">
                <a:lnSpc>
                  <a:spcPct val="90000"/>
                </a:lnSpc>
                <a:spcBef>
                  <a:spcPct val="0"/>
                </a:spcBef>
                <a:spcAft>
                  <a:spcPct val="35000"/>
                </a:spcAft>
                <a:buNone/>
              </a:pPr>
              <a:r>
                <a:rPr lang="en-US" sz="4300" b="1" kern="1200" dirty="0">
                  <a:solidFill>
                    <a:srgbClr val="C00000"/>
                  </a:solidFill>
                  <a:latin typeface="Arial" panose="020B0604020202020204" pitchFamily="34" charset="0"/>
                  <a:cs typeface="Arial" panose="020B0604020202020204" pitchFamily="34" charset="0"/>
                </a:rPr>
                <a:t>Test Day</a:t>
              </a:r>
            </a:p>
          </p:txBody>
        </p:sp>
        <p:sp>
          <p:nvSpPr>
            <p:cNvPr id="12" name="Freeform 11">
              <a:extLst>
                <a:ext uri="{FF2B5EF4-FFF2-40B4-BE49-F238E27FC236}">
                  <a16:creationId xmlns:a16="http://schemas.microsoft.com/office/drawing/2014/main" id="{37F632F2-7550-F454-8208-1A646FC6E801}"/>
                </a:ext>
              </a:extLst>
            </p:cNvPr>
            <p:cNvSpPr/>
            <p:nvPr/>
          </p:nvSpPr>
          <p:spPr>
            <a:xfrm>
              <a:off x="4352396" y="2661259"/>
              <a:ext cx="3487205" cy="1958570"/>
            </a:xfrm>
            <a:custGeom>
              <a:avLst/>
              <a:gdLst>
                <a:gd name="connsiteX0" fmla="*/ 0 w 3487205"/>
                <a:gd name="connsiteY0" fmla="*/ 195857 h 1958570"/>
                <a:gd name="connsiteX1" fmla="*/ 195857 w 3487205"/>
                <a:gd name="connsiteY1" fmla="*/ 0 h 1958570"/>
                <a:gd name="connsiteX2" fmla="*/ 3291348 w 3487205"/>
                <a:gd name="connsiteY2" fmla="*/ 0 h 1958570"/>
                <a:gd name="connsiteX3" fmla="*/ 3487205 w 3487205"/>
                <a:gd name="connsiteY3" fmla="*/ 195857 h 1958570"/>
                <a:gd name="connsiteX4" fmla="*/ 3487205 w 3487205"/>
                <a:gd name="connsiteY4" fmla="*/ 1762713 h 1958570"/>
                <a:gd name="connsiteX5" fmla="*/ 3291348 w 3487205"/>
                <a:gd name="connsiteY5" fmla="*/ 1958570 h 1958570"/>
                <a:gd name="connsiteX6" fmla="*/ 195857 w 3487205"/>
                <a:gd name="connsiteY6" fmla="*/ 1958570 h 1958570"/>
                <a:gd name="connsiteX7" fmla="*/ 0 w 3487205"/>
                <a:gd name="connsiteY7" fmla="*/ 1762713 h 1958570"/>
                <a:gd name="connsiteX8" fmla="*/ 0 w 3487205"/>
                <a:gd name="connsiteY8" fmla="*/ 195857 h 1958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87205" h="1958570">
                  <a:moveTo>
                    <a:pt x="0" y="195857"/>
                  </a:moveTo>
                  <a:cubicBezTo>
                    <a:pt x="0" y="87688"/>
                    <a:pt x="87688" y="0"/>
                    <a:pt x="195857" y="0"/>
                  </a:cubicBezTo>
                  <a:lnTo>
                    <a:pt x="3291348" y="0"/>
                  </a:lnTo>
                  <a:cubicBezTo>
                    <a:pt x="3399517" y="0"/>
                    <a:pt x="3487205" y="87688"/>
                    <a:pt x="3487205" y="195857"/>
                  </a:cubicBezTo>
                  <a:lnTo>
                    <a:pt x="3487205" y="1762713"/>
                  </a:lnTo>
                  <a:cubicBezTo>
                    <a:pt x="3487205" y="1870882"/>
                    <a:pt x="3399517" y="1958570"/>
                    <a:pt x="3291348" y="1958570"/>
                  </a:cubicBezTo>
                  <a:lnTo>
                    <a:pt x="195857" y="1958570"/>
                  </a:lnTo>
                  <a:cubicBezTo>
                    <a:pt x="87688" y="1958570"/>
                    <a:pt x="0" y="1870882"/>
                    <a:pt x="0" y="1762713"/>
                  </a:cubicBezTo>
                  <a:lnTo>
                    <a:pt x="0" y="195857"/>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18325" tIns="103085" rIns="118325" bIns="103085"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US" sz="2400" b="1" i="0" kern="1200" dirty="0">
                  <a:latin typeface="Arial" panose="020B0604020202020204" pitchFamily="34" charset="0"/>
                  <a:cs typeface="Arial" panose="020B0604020202020204" pitchFamily="34" charset="0"/>
                </a:rPr>
                <a:t>Unlock PAN Sessions</a:t>
              </a:r>
            </a:p>
            <a:p>
              <a:pPr marL="0" lvl="0" indent="0" algn="ctr" defTabSz="1066800">
                <a:lnSpc>
                  <a:spcPct val="90000"/>
                </a:lnSpc>
                <a:spcBef>
                  <a:spcPct val="0"/>
                </a:spcBef>
                <a:spcAft>
                  <a:spcPct val="35000"/>
                </a:spcAft>
                <a:buNone/>
              </a:pPr>
              <a:r>
                <a:rPr lang="en-US" sz="2400" b="1" i="0" kern="1200" dirty="0">
                  <a:latin typeface="Arial" panose="020B0604020202020204" pitchFamily="34" charset="0"/>
                  <a:cs typeface="Arial" panose="020B0604020202020204" pitchFamily="34" charset="0"/>
                </a:rPr>
                <a:t>Distribute testing tickets to Test Administrators</a:t>
              </a:r>
              <a:endParaRPr lang="en-US" sz="2400" b="1" kern="1200" dirty="0">
                <a:latin typeface="Arial" panose="020B0604020202020204" pitchFamily="34" charset="0"/>
                <a:cs typeface="Arial" panose="020B0604020202020204" pitchFamily="34" charset="0"/>
              </a:endParaRPr>
            </a:p>
          </p:txBody>
        </p:sp>
        <p:sp>
          <p:nvSpPr>
            <p:cNvPr id="13" name="Freeform 12">
              <a:extLst>
                <a:ext uri="{FF2B5EF4-FFF2-40B4-BE49-F238E27FC236}">
                  <a16:creationId xmlns:a16="http://schemas.microsoft.com/office/drawing/2014/main" id="{B121A549-9CC2-9AE3-7B6B-696BDB14809C}"/>
                </a:ext>
              </a:extLst>
            </p:cNvPr>
            <p:cNvSpPr/>
            <p:nvPr/>
          </p:nvSpPr>
          <p:spPr>
            <a:xfrm>
              <a:off x="4294212" y="4735965"/>
              <a:ext cx="3561945" cy="1274193"/>
            </a:xfrm>
            <a:custGeom>
              <a:avLst/>
              <a:gdLst>
                <a:gd name="connsiteX0" fmla="*/ 0 w 3561945"/>
                <a:gd name="connsiteY0" fmla="*/ 127419 h 1274193"/>
                <a:gd name="connsiteX1" fmla="*/ 127419 w 3561945"/>
                <a:gd name="connsiteY1" fmla="*/ 0 h 1274193"/>
                <a:gd name="connsiteX2" fmla="*/ 3434526 w 3561945"/>
                <a:gd name="connsiteY2" fmla="*/ 0 h 1274193"/>
                <a:gd name="connsiteX3" fmla="*/ 3561945 w 3561945"/>
                <a:gd name="connsiteY3" fmla="*/ 127419 h 1274193"/>
                <a:gd name="connsiteX4" fmla="*/ 3561945 w 3561945"/>
                <a:gd name="connsiteY4" fmla="*/ 1146774 h 1274193"/>
                <a:gd name="connsiteX5" fmla="*/ 3434526 w 3561945"/>
                <a:gd name="connsiteY5" fmla="*/ 1274193 h 1274193"/>
                <a:gd name="connsiteX6" fmla="*/ 127419 w 3561945"/>
                <a:gd name="connsiteY6" fmla="*/ 1274193 h 1274193"/>
                <a:gd name="connsiteX7" fmla="*/ 0 w 3561945"/>
                <a:gd name="connsiteY7" fmla="*/ 1146774 h 1274193"/>
                <a:gd name="connsiteX8" fmla="*/ 0 w 3561945"/>
                <a:gd name="connsiteY8" fmla="*/ 127419 h 1274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61945" h="1274193">
                  <a:moveTo>
                    <a:pt x="0" y="127419"/>
                  </a:moveTo>
                  <a:cubicBezTo>
                    <a:pt x="0" y="57047"/>
                    <a:pt x="57047" y="0"/>
                    <a:pt x="127419" y="0"/>
                  </a:cubicBezTo>
                  <a:lnTo>
                    <a:pt x="3434526" y="0"/>
                  </a:lnTo>
                  <a:cubicBezTo>
                    <a:pt x="3504898" y="0"/>
                    <a:pt x="3561945" y="57047"/>
                    <a:pt x="3561945" y="127419"/>
                  </a:cubicBezTo>
                  <a:lnTo>
                    <a:pt x="3561945" y="1146774"/>
                  </a:lnTo>
                  <a:cubicBezTo>
                    <a:pt x="3561945" y="1217146"/>
                    <a:pt x="3504898" y="1274193"/>
                    <a:pt x="3434526" y="1274193"/>
                  </a:cubicBezTo>
                  <a:lnTo>
                    <a:pt x="127419" y="1274193"/>
                  </a:lnTo>
                  <a:cubicBezTo>
                    <a:pt x="57047" y="1274193"/>
                    <a:pt x="0" y="1217146"/>
                    <a:pt x="0" y="1146774"/>
                  </a:cubicBezTo>
                  <a:lnTo>
                    <a:pt x="0" y="12741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3040" tIns="71610" rIns="83040" bIns="71610" numCol="1" spcCol="1270" anchor="ctr" anchorCtr="0">
              <a:noAutofit/>
            </a:bodyPr>
            <a:lstStyle/>
            <a:p>
              <a:pPr marL="0" lvl="0" indent="0" algn="l" defTabSz="800100">
                <a:lnSpc>
                  <a:spcPct val="90000"/>
                </a:lnSpc>
                <a:spcBef>
                  <a:spcPct val="0"/>
                </a:spcBef>
                <a:spcAft>
                  <a:spcPts val="0"/>
                </a:spcAft>
                <a:buNone/>
              </a:pPr>
              <a:r>
                <a:rPr lang="en-US" sz="1800" kern="1200">
                  <a:latin typeface="Arial" panose="020B0604020202020204" pitchFamily="34" charset="0"/>
                  <a:cs typeface="Arial" panose="020B0604020202020204" pitchFamily="34" charset="0"/>
                </a:rPr>
                <a:t>Recommended: test administrators unlock PAN Sessions, but all PAN users have access to do this. </a:t>
              </a:r>
            </a:p>
          </p:txBody>
        </p:sp>
        <p:sp>
          <p:nvSpPr>
            <p:cNvPr id="14" name="Freeform 13">
              <a:extLst>
                <a:ext uri="{FF2B5EF4-FFF2-40B4-BE49-F238E27FC236}">
                  <a16:creationId xmlns:a16="http://schemas.microsoft.com/office/drawing/2014/main" id="{BF7ED190-26C1-E0D6-CA73-5F29959A2D10}"/>
                </a:ext>
              </a:extLst>
            </p:cNvPr>
            <p:cNvSpPr/>
            <p:nvPr/>
          </p:nvSpPr>
          <p:spPr>
            <a:xfrm>
              <a:off x="8170909" y="121916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63830" tIns="163830" rIns="163830" bIns="3698716" numCol="1" spcCol="1270" anchor="ctr" anchorCtr="0">
              <a:noAutofit/>
            </a:bodyPr>
            <a:lstStyle/>
            <a:p>
              <a:pPr marL="0" lvl="0" indent="0" algn="ctr" defTabSz="1911350">
                <a:lnSpc>
                  <a:spcPct val="90000"/>
                </a:lnSpc>
                <a:spcBef>
                  <a:spcPct val="0"/>
                </a:spcBef>
                <a:spcAft>
                  <a:spcPct val="35000"/>
                </a:spcAft>
                <a:buNone/>
              </a:pPr>
              <a:r>
                <a:rPr lang="en-US" sz="4300" b="1" kern="1200">
                  <a:latin typeface="Arial" panose="020B0604020202020204" pitchFamily="34" charset="0"/>
                  <a:cs typeface="Arial" panose="020B0604020202020204" pitchFamily="34" charset="0"/>
                </a:rPr>
                <a:t>During Testing</a:t>
              </a:r>
            </a:p>
          </p:txBody>
        </p:sp>
        <p:sp>
          <p:nvSpPr>
            <p:cNvPr id="15" name="Freeform 14">
              <a:extLst>
                <a:ext uri="{FF2B5EF4-FFF2-40B4-BE49-F238E27FC236}">
                  <a16:creationId xmlns:a16="http://schemas.microsoft.com/office/drawing/2014/main" id="{904DB18B-C570-467B-82CE-03EEC3584EB1}"/>
                </a:ext>
              </a:extLst>
            </p:cNvPr>
            <p:cNvSpPr/>
            <p:nvPr/>
          </p:nvSpPr>
          <p:spPr>
            <a:xfrm>
              <a:off x="8585256" y="2743200"/>
              <a:ext cx="2886831" cy="1522594"/>
            </a:xfrm>
            <a:custGeom>
              <a:avLst/>
              <a:gdLst>
                <a:gd name="connsiteX0" fmla="*/ 0 w 2886831"/>
                <a:gd name="connsiteY0" fmla="*/ 152259 h 1522594"/>
                <a:gd name="connsiteX1" fmla="*/ 152259 w 2886831"/>
                <a:gd name="connsiteY1" fmla="*/ 0 h 1522594"/>
                <a:gd name="connsiteX2" fmla="*/ 2734572 w 2886831"/>
                <a:gd name="connsiteY2" fmla="*/ 0 h 1522594"/>
                <a:gd name="connsiteX3" fmla="*/ 2886831 w 2886831"/>
                <a:gd name="connsiteY3" fmla="*/ 152259 h 1522594"/>
                <a:gd name="connsiteX4" fmla="*/ 2886831 w 2886831"/>
                <a:gd name="connsiteY4" fmla="*/ 1370335 h 1522594"/>
                <a:gd name="connsiteX5" fmla="*/ 2734572 w 2886831"/>
                <a:gd name="connsiteY5" fmla="*/ 1522594 h 1522594"/>
                <a:gd name="connsiteX6" fmla="*/ 152259 w 2886831"/>
                <a:gd name="connsiteY6" fmla="*/ 1522594 h 1522594"/>
                <a:gd name="connsiteX7" fmla="*/ 0 w 2886831"/>
                <a:gd name="connsiteY7" fmla="*/ 1370335 h 1522594"/>
                <a:gd name="connsiteX8" fmla="*/ 0 w 2886831"/>
                <a:gd name="connsiteY8" fmla="*/ 152259 h 152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522594">
                  <a:moveTo>
                    <a:pt x="0" y="152259"/>
                  </a:moveTo>
                  <a:cubicBezTo>
                    <a:pt x="0" y="68169"/>
                    <a:pt x="68169" y="0"/>
                    <a:pt x="152259" y="0"/>
                  </a:cubicBezTo>
                  <a:lnTo>
                    <a:pt x="2734572" y="0"/>
                  </a:lnTo>
                  <a:cubicBezTo>
                    <a:pt x="2818662" y="0"/>
                    <a:pt x="2886831" y="68169"/>
                    <a:pt x="2886831" y="152259"/>
                  </a:cubicBezTo>
                  <a:lnTo>
                    <a:pt x="2886831" y="1370335"/>
                  </a:lnTo>
                  <a:cubicBezTo>
                    <a:pt x="2886831" y="1454425"/>
                    <a:pt x="2818662" y="1522594"/>
                    <a:pt x="2734572" y="1522594"/>
                  </a:cubicBezTo>
                  <a:lnTo>
                    <a:pt x="152259" y="1522594"/>
                  </a:lnTo>
                  <a:cubicBezTo>
                    <a:pt x="68169" y="1522594"/>
                    <a:pt x="0" y="1454425"/>
                    <a:pt x="0" y="1370335"/>
                  </a:cubicBezTo>
                  <a:lnTo>
                    <a:pt x="0" y="15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395" tIns="82695" rIns="95395" bIns="82695"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Resolve incorrect accommodations</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Manage makeup testing</a:t>
              </a:r>
            </a:p>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Void tests as needed</a:t>
              </a:r>
            </a:p>
          </p:txBody>
        </p:sp>
        <p:sp>
          <p:nvSpPr>
            <p:cNvPr id="16" name="Freeform 15">
              <a:extLst>
                <a:ext uri="{FF2B5EF4-FFF2-40B4-BE49-F238E27FC236}">
                  <a16:creationId xmlns:a16="http://schemas.microsoft.com/office/drawing/2014/main" id="{67263BE2-00F7-9BD8-3BA3-7951FD3DA5A3}"/>
                </a:ext>
              </a:extLst>
            </p:cNvPr>
            <p:cNvSpPr/>
            <p:nvPr/>
          </p:nvSpPr>
          <p:spPr>
            <a:xfrm>
              <a:off x="8531763" y="4492432"/>
              <a:ext cx="2886831" cy="1522594"/>
            </a:xfrm>
            <a:custGeom>
              <a:avLst/>
              <a:gdLst>
                <a:gd name="connsiteX0" fmla="*/ 0 w 2886831"/>
                <a:gd name="connsiteY0" fmla="*/ 152259 h 1522594"/>
                <a:gd name="connsiteX1" fmla="*/ 152259 w 2886831"/>
                <a:gd name="connsiteY1" fmla="*/ 0 h 1522594"/>
                <a:gd name="connsiteX2" fmla="*/ 2734572 w 2886831"/>
                <a:gd name="connsiteY2" fmla="*/ 0 h 1522594"/>
                <a:gd name="connsiteX3" fmla="*/ 2886831 w 2886831"/>
                <a:gd name="connsiteY3" fmla="*/ 152259 h 1522594"/>
                <a:gd name="connsiteX4" fmla="*/ 2886831 w 2886831"/>
                <a:gd name="connsiteY4" fmla="*/ 1370335 h 1522594"/>
                <a:gd name="connsiteX5" fmla="*/ 2734572 w 2886831"/>
                <a:gd name="connsiteY5" fmla="*/ 1522594 h 1522594"/>
                <a:gd name="connsiteX6" fmla="*/ 152259 w 2886831"/>
                <a:gd name="connsiteY6" fmla="*/ 1522594 h 1522594"/>
                <a:gd name="connsiteX7" fmla="*/ 0 w 2886831"/>
                <a:gd name="connsiteY7" fmla="*/ 1370335 h 1522594"/>
                <a:gd name="connsiteX8" fmla="*/ 0 w 2886831"/>
                <a:gd name="connsiteY8" fmla="*/ 152259 h 152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522594">
                  <a:moveTo>
                    <a:pt x="0" y="152259"/>
                  </a:moveTo>
                  <a:cubicBezTo>
                    <a:pt x="0" y="68169"/>
                    <a:pt x="68169" y="0"/>
                    <a:pt x="152259" y="0"/>
                  </a:cubicBezTo>
                  <a:lnTo>
                    <a:pt x="2734572" y="0"/>
                  </a:lnTo>
                  <a:cubicBezTo>
                    <a:pt x="2818662" y="0"/>
                    <a:pt x="2886831" y="68169"/>
                    <a:pt x="2886831" y="152259"/>
                  </a:cubicBezTo>
                  <a:lnTo>
                    <a:pt x="2886831" y="1370335"/>
                  </a:lnTo>
                  <a:cubicBezTo>
                    <a:pt x="2886831" y="1454425"/>
                    <a:pt x="2818662" y="1522594"/>
                    <a:pt x="2734572" y="1522594"/>
                  </a:cubicBezTo>
                  <a:lnTo>
                    <a:pt x="152259" y="1522594"/>
                  </a:lnTo>
                  <a:cubicBezTo>
                    <a:pt x="68169" y="1522594"/>
                    <a:pt x="0" y="1454425"/>
                    <a:pt x="0" y="1370335"/>
                  </a:cubicBezTo>
                  <a:lnTo>
                    <a:pt x="0" y="15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395" tIns="82695" rIns="95395" bIns="82695" numCol="1" spcCol="1270" anchor="ctr" anchorCtr="0">
              <a:noAutofit/>
            </a:bodyPr>
            <a:lstStyle/>
            <a:p>
              <a:pPr marL="0" lvl="0" indent="0" algn="ctr" defTabSz="88900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These tasks should be completed by principals/test coordinators. </a:t>
              </a:r>
              <a:endParaRPr lang="en-US" sz="2000" kern="1200">
                <a:latin typeface="Arial" panose="020B0604020202020204" pitchFamily="34" charset="0"/>
                <a:cs typeface="Arial" panose="020B0604020202020204" pitchFamily="34" charset="0"/>
              </a:endParaRPr>
            </a:p>
          </p:txBody>
        </p:sp>
      </p:grpSp>
      <p:sp>
        <p:nvSpPr>
          <p:cNvPr id="3" name="Rectangle 2">
            <a:extLst>
              <a:ext uri="{FF2B5EF4-FFF2-40B4-BE49-F238E27FC236}">
                <a16:creationId xmlns:a16="http://schemas.microsoft.com/office/drawing/2014/main" id="{75F542AB-1EAF-429E-A02C-DCD89DD3D06B}"/>
              </a:ext>
              <a:ext uri="{C183D7F6-B498-43B3-948B-1728B52AA6E4}">
                <adec:decorative xmlns:adec="http://schemas.microsoft.com/office/drawing/2017/decorative" val="1"/>
              </a:ext>
            </a:extLst>
          </p:cNvPr>
          <p:cNvSpPr/>
          <p:nvPr/>
        </p:nvSpPr>
        <p:spPr>
          <a:xfrm>
            <a:off x="903249" y="3278459"/>
            <a:ext cx="2520175" cy="535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8D07435-B81F-44BF-A157-B88BE9462829}"/>
              </a:ext>
              <a:ext uri="{C183D7F6-B498-43B3-948B-1728B52AA6E4}">
                <adec:decorative xmlns:adec="http://schemas.microsoft.com/office/drawing/2017/decorative" val="1"/>
              </a:ext>
            </a:extLst>
          </p:cNvPr>
          <p:cNvSpPr/>
          <p:nvPr/>
        </p:nvSpPr>
        <p:spPr>
          <a:xfrm>
            <a:off x="4445620" y="2743201"/>
            <a:ext cx="3382536" cy="535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6E74C23-DFA2-4874-8046-0F8C22A5E6CF}"/>
              </a:ext>
              <a:ext uri="{C183D7F6-B498-43B3-948B-1728B52AA6E4}">
                <adec:decorative xmlns:adec="http://schemas.microsoft.com/office/drawing/2017/decorative" val="1"/>
              </a:ext>
            </a:extLst>
          </p:cNvPr>
          <p:cNvSpPr/>
          <p:nvPr/>
        </p:nvSpPr>
        <p:spPr>
          <a:xfrm>
            <a:off x="8668512" y="3278459"/>
            <a:ext cx="2705732" cy="102531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575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Timeline of Tasks for in PAN to Complete </a:t>
            </a:r>
            <a:r>
              <a:rPr lang="en-US" sz="4000" b="1">
                <a:solidFill>
                  <a:srgbClr val="3647B6"/>
                </a:solidFill>
                <a:latin typeface="Arial" panose="020B0604020202020204" pitchFamily="34" charset="0"/>
                <a:cs typeface="Arial" panose="020B0604020202020204" pitchFamily="34" charset="0"/>
              </a:rPr>
              <a:t>After</a:t>
            </a:r>
            <a:r>
              <a:rPr lang="en-US" sz="4000">
                <a:solidFill>
                  <a:srgbClr val="3647B6"/>
                </a:solidFill>
                <a:latin typeface="Arial" panose="020B0604020202020204" pitchFamily="34" charset="0"/>
                <a:cs typeface="Arial" panose="020B0604020202020204" pitchFamily="34" charset="0"/>
              </a:rPr>
              <a:t> Testing for </a:t>
            </a:r>
            <a:r>
              <a:rPr lang="en-US" sz="4000" u="sng">
                <a:solidFill>
                  <a:srgbClr val="3647B6"/>
                </a:solidFill>
                <a:latin typeface="Arial" panose="020B0604020202020204" pitchFamily="34" charset="0"/>
                <a:cs typeface="Arial" panose="020B0604020202020204" pitchFamily="34" charset="0"/>
              </a:rPr>
              <a:t>Principals/Test Coordinators</a:t>
            </a:r>
          </a:p>
        </p:txBody>
      </p:sp>
      <p:graphicFrame>
        <p:nvGraphicFramePr>
          <p:cNvPr id="5" name="Content Placeholder 4" descr="During Testing&#10;After Testing">
            <a:extLst>
              <a:ext uri="{FF2B5EF4-FFF2-40B4-BE49-F238E27FC236}">
                <a16:creationId xmlns:a16="http://schemas.microsoft.com/office/drawing/2014/main" id="{7F1E5243-8823-4C5D-9AA0-9BC871A40476}"/>
              </a:ext>
            </a:extLst>
          </p:cNvPr>
          <p:cNvGraphicFramePr>
            <a:graphicFrameLocks noGrp="1"/>
          </p:cNvGraphicFramePr>
          <p:nvPr>
            <p:ph idx="4294967295"/>
            <p:extLst>
              <p:ext uri="{D42A27DB-BD31-4B8C-83A1-F6EECF244321}">
                <p14:modId xmlns:p14="http://schemas.microsoft.com/office/powerpoint/2010/main" val="3125529521"/>
              </p:ext>
            </p:extLst>
          </p:nvPr>
        </p:nvGraphicFramePr>
        <p:xfrm>
          <a:off x="1536003" y="1196859"/>
          <a:ext cx="9436797" cy="5049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823665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272CC-5AAC-413F-B3F8-3C00CE59107D}"/>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Timeline of Tasks in PAN to Complete </a:t>
            </a:r>
            <a:r>
              <a:rPr lang="en-US" sz="4000" b="1">
                <a:solidFill>
                  <a:srgbClr val="3647B6"/>
                </a:solidFill>
                <a:latin typeface="Arial" panose="020B0604020202020204" pitchFamily="34" charset="0"/>
                <a:cs typeface="Arial" panose="020B0604020202020204" pitchFamily="34" charset="0"/>
              </a:rPr>
              <a:t>Before and During</a:t>
            </a:r>
            <a:r>
              <a:rPr lang="en-US" sz="4000">
                <a:solidFill>
                  <a:srgbClr val="3647B6"/>
                </a:solidFill>
                <a:latin typeface="Arial" panose="020B0604020202020204" pitchFamily="34" charset="0"/>
                <a:cs typeface="Arial" panose="020B0604020202020204" pitchFamily="34" charset="0"/>
              </a:rPr>
              <a:t> Testing for </a:t>
            </a:r>
            <a:r>
              <a:rPr lang="en-US" sz="4000" u="sng">
                <a:solidFill>
                  <a:srgbClr val="3647B6"/>
                </a:solidFill>
                <a:latin typeface="Arial" panose="020B0604020202020204" pitchFamily="34" charset="0"/>
                <a:cs typeface="Arial" panose="020B0604020202020204" pitchFamily="34" charset="0"/>
              </a:rPr>
              <a:t>Test Administrators</a:t>
            </a:r>
          </a:p>
        </p:txBody>
      </p:sp>
      <p:grpSp>
        <p:nvGrpSpPr>
          <p:cNvPr id="3" name="Group 2" descr="Up to 2 days before testing&#10;1 day before testing&#10;Test Day">
            <a:extLst>
              <a:ext uri="{FF2B5EF4-FFF2-40B4-BE49-F238E27FC236}">
                <a16:creationId xmlns:a16="http://schemas.microsoft.com/office/drawing/2014/main" id="{67C50606-8C1F-6E0C-193F-55AC349B4714}"/>
              </a:ext>
            </a:extLst>
          </p:cNvPr>
          <p:cNvGrpSpPr/>
          <p:nvPr/>
        </p:nvGrpSpPr>
        <p:grpSpPr>
          <a:xfrm>
            <a:off x="412549" y="1230312"/>
            <a:ext cx="11368287" cy="5049837"/>
            <a:chOff x="412549" y="1230312"/>
            <a:chExt cx="11368287" cy="5049837"/>
          </a:xfrm>
        </p:grpSpPr>
        <p:sp>
          <p:nvSpPr>
            <p:cNvPr id="7" name="Freeform 6">
              <a:extLst>
                <a:ext uri="{FF2B5EF4-FFF2-40B4-BE49-F238E27FC236}">
                  <a16:creationId xmlns:a16="http://schemas.microsoft.com/office/drawing/2014/main" id="{A3B8EB9A-BF66-26C3-8D22-8D501EFEB96A}"/>
                </a:ext>
              </a:extLst>
            </p:cNvPr>
            <p:cNvSpPr/>
            <p:nvPr/>
          </p:nvSpPr>
          <p:spPr>
            <a:xfrm>
              <a:off x="412549" y="123031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83476" numCol="1" spcCol="1270" anchor="ctr" anchorCtr="0">
              <a:noAutofit/>
            </a:bodyPr>
            <a:lstStyle/>
            <a:p>
              <a:pPr marL="0" lvl="0" indent="0" algn="ctr" defTabSz="1733550">
                <a:lnSpc>
                  <a:spcPct val="90000"/>
                </a:lnSpc>
                <a:spcBef>
                  <a:spcPct val="0"/>
                </a:spcBef>
                <a:spcAft>
                  <a:spcPct val="35000"/>
                </a:spcAft>
                <a:buNone/>
              </a:pPr>
              <a:r>
                <a:rPr lang="en-US" sz="3900" b="1" kern="1200">
                  <a:latin typeface="Arial" panose="020B0604020202020204" pitchFamily="34" charset="0"/>
                  <a:cs typeface="Arial" panose="020B0604020202020204" pitchFamily="34" charset="0"/>
                </a:rPr>
                <a:t>Up to 2 days before testing</a:t>
              </a:r>
            </a:p>
          </p:txBody>
        </p:sp>
        <p:sp>
          <p:nvSpPr>
            <p:cNvPr id="8" name="Freeform 7">
              <a:extLst>
                <a:ext uri="{FF2B5EF4-FFF2-40B4-BE49-F238E27FC236}">
                  <a16:creationId xmlns:a16="http://schemas.microsoft.com/office/drawing/2014/main" id="{A594B143-F8BD-D377-D171-92DE2EC87333}"/>
                </a:ext>
              </a:extLst>
            </p:cNvPr>
            <p:cNvSpPr/>
            <p:nvPr/>
          </p:nvSpPr>
          <p:spPr>
            <a:xfrm>
              <a:off x="773403" y="2745554"/>
              <a:ext cx="2886831" cy="1900379"/>
            </a:xfrm>
            <a:custGeom>
              <a:avLst/>
              <a:gdLst>
                <a:gd name="connsiteX0" fmla="*/ 0 w 2886831"/>
                <a:gd name="connsiteY0" fmla="*/ 190038 h 1900379"/>
                <a:gd name="connsiteX1" fmla="*/ 190038 w 2886831"/>
                <a:gd name="connsiteY1" fmla="*/ 0 h 1900379"/>
                <a:gd name="connsiteX2" fmla="*/ 2696793 w 2886831"/>
                <a:gd name="connsiteY2" fmla="*/ 0 h 1900379"/>
                <a:gd name="connsiteX3" fmla="*/ 2886831 w 2886831"/>
                <a:gd name="connsiteY3" fmla="*/ 190038 h 1900379"/>
                <a:gd name="connsiteX4" fmla="*/ 2886831 w 2886831"/>
                <a:gd name="connsiteY4" fmla="*/ 1710341 h 1900379"/>
                <a:gd name="connsiteX5" fmla="*/ 2696793 w 2886831"/>
                <a:gd name="connsiteY5" fmla="*/ 1900379 h 1900379"/>
                <a:gd name="connsiteX6" fmla="*/ 190038 w 2886831"/>
                <a:gd name="connsiteY6" fmla="*/ 1900379 h 1900379"/>
                <a:gd name="connsiteX7" fmla="*/ 0 w 2886831"/>
                <a:gd name="connsiteY7" fmla="*/ 1710341 h 1900379"/>
                <a:gd name="connsiteX8" fmla="*/ 0 w 2886831"/>
                <a:gd name="connsiteY8" fmla="*/ 190038 h 190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900379">
                  <a:moveTo>
                    <a:pt x="0" y="190038"/>
                  </a:moveTo>
                  <a:cubicBezTo>
                    <a:pt x="0" y="85083"/>
                    <a:pt x="85083" y="0"/>
                    <a:pt x="190038" y="0"/>
                  </a:cubicBezTo>
                  <a:lnTo>
                    <a:pt x="2696793" y="0"/>
                  </a:lnTo>
                  <a:cubicBezTo>
                    <a:pt x="2801748" y="0"/>
                    <a:pt x="2886831" y="85083"/>
                    <a:pt x="2886831" y="190038"/>
                  </a:cubicBezTo>
                  <a:lnTo>
                    <a:pt x="2886831" y="1710341"/>
                  </a:lnTo>
                  <a:cubicBezTo>
                    <a:pt x="2886831" y="1815296"/>
                    <a:pt x="2801748" y="1900379"/>
                    <a:pt x="2696793" y="1900379"/>
                  </a:cubicBezTo>
                  <a:lnTo>
                    <a:pt x="190038" y="1900379"/>
                  </a:lnTo>
                  <a:cubicBezTo>
                    <a:pt x="85083" y="1900379"/>
                    <a:pt x="0" y="1815296"/>
                    <a:pt x="0" y="1710341"/>
                  </a:cubicBezTo>
                  <a:lnTo>
                    <a:pt x="0" y="190038"/>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6460" tIns="93760" rIns="106460" bIns="93760"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Verify that students have the correct test forms, including accommodations</a:t>
              </a:r>
            </a:p>
          </p:txBody>
        </p:sp>
        <p:sp>
          <p:nvSpPr>
            <p:cNvPr id="9" name="Freeform 8">
              <a:extLst>
                <a:ext uri="{FF2B5EF4-FFF2-40B4-BE49-F238E27FC236}">
                  <a16:creationId xmlns:a16="http://schemas.microsoft.com/office/drawing/2014/main" id="{E8B513D4-76B4-71BB-DC45-7819C7F1FD9E}"/>
                </a:ext>
              </a:extLst>
            </p:cNvPr>
            <p:cNvSpPr/>
            <p:nvPr/>
          </p:nvSpPr>
          <p:spPr>
            <a:xfrm>
              <a:off x="773403" y="4830125"/>
              <a:ext cx="2886831" cy="1197240"/>
            </a:xfrm>
            <a:custGeom>
              <a:avLst/>
              <a:gdLst>
                <a:gd name="connsiteX0" fmla="*/ 0 w 2886831"/>
                <a:gd name="connsiteY0" fmla="*/ 119724 h 1197240"/>
                <a:gd name="connsiteX1" fmla="*/ 119724 w 2886831"/>
                <a:gd name="connsiteY1" fmla="*/ 0 h 1197240"/>
                <a:gd name="connsiteX2" fmla="*/ 2767107 w 2886831"/>
                <a:gd name="connsiteY2" fmla="*/ 0 h 1197240"/>
                <a:gd name="connsiteX3" fmla="*/ 2886831 w 2886831"/>
                <a:gd name="connsiteY3" fmla="*/ 119724 h 1197240"/>
                <a:gd name="connsiteX4" fmla="*/ 2886831 w 2886831"/>
                <a:gd name="connsiteY4" fmla="*/ 1077516 h 1197240"/>
                <a:gd name="connsiteX5" fmla="*/ 2767107 w 2886831"/>
                <a:gd name="connsiteY5" fmla="*/ 1197240 h 1197240"/>
                <a:gd name="connsiteX6" fmla="*/ 119724 w 2886831"/>
                <a:gd name="connsiteY6" fmla="*/ 1197240 h 1197240"/>
                <a:gd name="connsiteX7" fmla="*/ 0 w 2886831"/>
                <a:gd name="connsiteY7" fmla="*/ 1077516 h 1197240"/>
                <a:gd name="connsiteX8" fmla="*/ 0 w 2886831"/>
                <a:gd name="connsiteY8" fmla="*/ 119724 h 1197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197240">
                  <a:moveTo>
                    <a:pt x="0" y="119724"/>
                  </a:moveTo>
                  <a:cubicBezTo>
                    <a:pt x="0" y="53602"/>
                    <a:pt x="53602" y="0"/>
                    <a:pt x="119724" y="0"/>
                  </a:cubicBezTo>
                  <a:lnTo>
                    <a:pt x="2767107" y="0"/>
                  </a:lnTo>
                  <a:cubicBezTo>
                    <a:pt x="2833229" y="0"/>
                    <a:pt x="2886831" y="53602"/>
                    <a:pt x="2886831" y="119724"/>
                  </a:cubicBezTo>
                  <a:lnTo>
                    <a:pt x="2886831" y="1077516"/>
                  </a:lnTo>
                  <a:cubicBezTo>
                    <a:pt x="2886831" y="1143638"/>
                    <a:pt x="2833229" y="1197240"/>
                    <a:pt x="2767107" y="1197240"/>
                  </a:cubicBezTo>
                  <a:lnTo>
                    <a:pt x="119724" y="1197240"/>
                  </a:lnTo>
                  <a:cubicBezTo>
                    <a:pt x="53602" y="1197240"/>
                    <a:pt x="0" y="1143638"/>
                    <a:pt x="0" y="1077516"/>
                  </a:cubicBezTo>
                  <a:lnTo>
                    <a:pt x="0" y="119724"/>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85866" tIns="73166" rIns="85866" bIns="73166" numCol="1" spcCol="1270" anchor="ctr" anchorCtr="0">
              <a:noAutofit/>
            </a:bodyPr>
            <a:lstStyle/>
            <a:p>
              <a:pPr marL="0" lvl="0" indent="0" algn="ctr" defTabSz="889000">
                <a:lnSpc>
                  <a:spcPct val="90000"/>
                </a:lnSpc>
                <a:spcBef>
                  <a:spcPct val="0"/>
                </a:spcBef>
                <a:spcAft>
                  <a:spcPct val="35000"/>
                </a:spcAft>
                <a:buNone/>
              </a:pPr>
              <a:r>
                <a:rPr lang="en-US" sz="2000" b="0" kern="1200">
                  <a:latin typeface="Arial" panose="020B0604020202020204" pitchFamily="34" charset="0"/>
                  <a:cs typeface="Arial" panose="020B0604020202020204" pitchFamily="34" charset="0"/>
                </a:rPr>
                <a:t>Note that this should be done after Sessions have been prepared. </a:t>
              </a:r>
            </a:p>
          </p:txBody>
        </p:sp>
        <p:sp>
          <p:nvSpPr>
            <p:cNvPr id="10" name="Freeform 9">
              <a:extLst>
                <a:ext uri="{FF2B5EF4-FFF2-40B4-BE49-F238E27FC236}">
                  <a16:creationId xmlns:a16="http://schemas.microsoft.com/office/drawing/2014/main" id="{0118DEA3-2702-76E2-052E-89F0D9E6047A}"/>
                </a:ext>
              </a:extLst>
            </p:cNvPr>
            <p:cNvSpPr/>
            <p:nvPr/>
          </p:nvSpPr>
          <p:spPr>
            <a:xfrm>
              <a:off x="4291729" y="123031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83476" numCol="1" spcCol="1270" anchor="ctr" anchorCtr="0">
              <a:noAutofit/>
            </a:bodyPr>
            <a:lstStyle/>
            <a:p>
              <a:pPr marL="0" lvl="0" indent="0" algn="ctr" defTabSz="1733550">
                <a:lnSpc>
                  <a:spcPct val="90000"/>
                </a:lnSpc>
                <a:spcBef>
                  <a:spcPct val="0"/>
                </a:spcBef>
                <a:spcAft>
                  <a:spcPct val="35000"/>
                </a:spcAft>
                <a:buNone/>
              </a:pPr>
              <a:r>
                <a:rPr lang="en-US" sz="3900" b="1" kern="1200">
                  <a:latin typeface="Arial" panose="020B0604020202020204" pitchFamily="34" charset="0"/>
                  <a:cs typeface="Arial" panose="020B0604020202020204" pitchFamily="34" charset="0"/>
                </a:rPr>
                <a:t>1 day before testing</a:t>
              </a:r>
            </a:p>
          </p:txBody>
        </p:sp>
        <p:sp>
          <p:nvSpPr>
            <p:cNvPr id="11" name="Freeform 10">
              <a:extLst>
                <a:ext uri="{FF2B5EF4-FFF2-40B4-BE49-F238E27FC236}">
                  <a16:creationId xmlns:a16="http://schemas.microsoft.com/office/drawing/2014/main" id="{8146275D-13A0-D702-F98F-02439B3785D3}"/>
                </a:ext>
              </a:extLst>
            </p:cNvPr>
            <p:cNvSpPr/>
            <p:nvPr/>
          </p:nvSpPr>
          <p:spPr>
            <a:xfrm>
              <a:off x="4652583" y="2746742"/>
              <a:ext cx="2886831" cy="1522594"/>
            </a:xfrm>
            <a:custGeom>
              <a:avLst/>
              <a:gdLst>
                <a:gd name="connsiteX0" fmla="*/ 0 w 2886831"/>
                <a:gd name="connsiteY0" fmla="*/ 152259 h 1522594"/>
                <a:gd name="connsiteX1" fmla="*/ 152259 w 2886831"/>
                <a:gd name="connsiteY1" fmla="*/ 0 h 1522594"/>
                <a:gd name="connsiteX2" fmla="*/ 2734572 w 2886831"/>
                <a:gd name="connsiteY2" fmla="*/ 0 h 1522594"/>
                <a:gd name="connsiteX3" fmla="*/ 2886831 w 2886831"/>
                <a:gd name="connsiteY3" fmla="*/ 152259 h 1522594"/>
                <a:gd name="connsiteX4" fmla="*/ 2886831 w 2886831"/>
                <a:gd name="connsiteY4" fmla="*/ 1370335 h 1522594"/>
                <a:gd name="connsiteX5" fmla="*/ 2734572 w 2886831"/>
                <a:gd name="connsiteY5" fmla="*/ 1522594 h 1522594"/>
                <a:gd name="connsiteX6" fmla="*/ 152259 w 2886831"/>
                <a:gd name="connsiteY6" fmla="*/ 1522594 h 1522594"/>
                <a:gd name="connsiteX7" fmla="*/ 0 w 2886831"/>
                <a:gd name="connsiteY7" fmla="*/ 1370335 h 1522594"/>
                <a:gd name="connsiteX8" fmla="*/ 0 w 2886831"/>
                <a:gd name="connsiteY8" fmla="*/ 152259 h 152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522594">
                  <a:moveTo>
                    <a:pt x="0" y="152259"/>
                  </a:moveTo>
                  <a:cubicBezTo>
                    <a:pt x="0" y="68169"/>
                    <a:pt x="68169" y="0"/>
                    <a:pt x="152259" y="0"/>
                  </a:cubicBezTo>
                  <a:lnTo>
                    <a:pt x="2734572" y="0"/>
                  </a:lnTo>
                  <a:cubicBezTo>
                    <a:pt x="2818662" y="0"/>
                    <a:pt x="2886831" y="68169"/>
                    <a:pt x="2886831" y="152259"/>
                  </a:cubicBezTo>
                  <a:lnTo>
                    <a:pt x="2886831" y="1370335"/>
                  </a:lnTo>
                  <a:cubicBezTo>
                    <a:pt x="2886831" y="1454425"/>
                    <a:pt x="2818662" y="1522594"/>
                    <a:pt x="2734572" y="1522594"/>
                  </a:cubicBezTo>
                  <a:lnTo>
                    <a:pt x="152259" y="1522594"/>
                  </a:lnTo>
                  <a:cubicBezTo>
                    <a:pt x="68169" y="1522594"/>
                    <a:pt x="0" y="1454425"/>
                    <a:pt x="0" y="1370335"/>
                  </a:cubicBezTo>
                  <a:lnTo>
                    <a:pt x="0" y="15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395" tIns="82695" rIns="95395" bIns="82695" numCol="1" spcCol="1270" anchor="ctr" anchorCtr="0">
              <a:noAutofit/>
            </a:bodyPr>
            <a:lstStyle/>
            <a:p>
              <a:pPr marL="0" lvl="0" indent="0" algn="ctr" defTabSz="889000">
                <a:lnSpc>
                  <a:spcPct val="90000"/>
                </a:lnSpc>
                <a:spcBef>
                  <a:spcPct val="0"/>
                </a:spcBef>
                <a:spcAft>
                  <a:spcPct val="35000"/>
                </a:spcAft>
                <a:buNone/>
              </a:pPr>
              <a:r>
                <a:rPr lang="en-US" sz="2000" b="1" kern="1200">
                  <a:latin typeface="Arial" panose="020B0604020202020204" pitchFamily="34" charset="0"/>
                  <a:cs typeface="Arial" panose="020B0604020202020204" pitchFamily="34" charset="0"/>
                </a:rPr>
                <a:t>Start PAN Sessions </a:t>
              </a:r>
            </a:p>
          </p:txBody>
        </p:sp>
        <p:sp>
          <p:nvSpPr>
            <p:cNvPr id="12" name="Freeform 11">
              <a:extLst>
                <a:ext uri="{FF2B5EF4-FFF2-40B4-BE49-F238E27FC236}">
                  <a16:creationId xmlns:a16="http://schemas.microsoft.com/office/drawing/2014/main" id="{832BE352-1E72-7460-47DC-900A442744D7}"/>
                </a:ext>
              </a:extLst>
            </p:cNvPr>
            <p:cNvSpPr/>
            <p:nvPr/>
          </p:nvSpPr>
          <p:spPr>
            <a:xfrm>
              <a:off x="4675014" y="4483379"/>
              <a:ext cx="2886831" cy="1522594"/>
            </a:xfrm>
            <a:custGeom>
              <a:avLst/>
              <a:gdLst>
                <a:gd name="connsiteX0" fmla="*/ 0 w 2886831"/>
                <a:gd name="connsiteY0" fmla="*/ 152259 h 1522594"/>
                <a:gd name="connsiteX1" fmla="*/ 152259 w 2886831"/>
                <a:gd name="connsiteY1" fmla="*/ 0 h 1522594"/>
                <a:gd name="connsiteX2" fmla="*/ 2734572 w 2886831"/>
                <a:gd name="connsiteY2" fmla="*/ 0 h 1522594"/>
                <a:gd name="connsiteX3" fmla="*/ 2886831 w 2886831"/>
                <a:gd name="connsiteY3" fmla="*/ 152259 h 1522594"/>
                <a:gd name="connsiteX4" fmla="*/ 2886831 w 2886831"/>
                <a:gd name="connsiteY4" fmla="*/ 1370335 h 1522594"/>
                <a:gd name="connsiteX5" fmla="*/ 2734572 w 2886831"/>
                <a:gd name="connsiteY5" fmla="*/ 1522594 h 1522594"/>
                <a:gd name="connsiteX6" fmla="*/ 152259 w 2886831"/>
                <a:gd name="connsiteY6" fmla="*/ 1522594 h 1522594"/>
                <a:gd name="connsiteX7" fmla="*/ 0 w 2886831"/>
                <a:gd name="connsiteY7" fmla="*/ 1370335 h 1522594"/>
                <a:gd name="connsiteX8" fmla="*/ 0 w 2886831"/>
                <a:gd name="connsiteY8" fmla="*/ 152259 h 1522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6831" h="1522594">
                  <a:moveTo>
                    <a:pt x="0" y="152259"/>
                  </a:moveTo>
                  <a:cubicBezTo>
                    <a:pt x="0" y="68169"/>
                    <a:pt x="68169" y="0"/>
                    <a:pt x="152259" y="0"/>
                  </a:cubicBezTo>
                  <a:lnTo>
                    <a:pt x="2734572" y="0"/>
                  </a:lnTo>
                  <a:cubicBezTo>
                    <a:pt x="2818662" y="0"/>
                    <a:pt x="2886831" y="68169"/>
                    <a:pt x="2886831" y="152259"/>
                  </a:cubicBezTo>
                  <a:lnTo>
                    <a:pt x="2886831" y="1370335"/>
                  </a:lnTo>
                  <a:cubicBezTo>
                    <a:pt x="2886831" y="1454425"/>
                    <a:pt x="2818662" y="1522594"/>
                    <a:pt x="2734572" y="1522594"/>
                  </a:cubicBezTo>
                  <a:lnTo>
                    <a:pt x="152259" y="1522594"/>
                  </a:lnTo>
                  <a:cubicBezTo>
                    <a:pt x="68169" y="1522594"/>
                    <a:pt x="0" y="1454425"/>
                    <a:pt x="0" y="1370335"/>
                  </a:cubicBezTo>
                  <a:lnTo>
                    <a:pt x="0" y="15225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5395" tIns="82695" rIns="95395" bIns="82695" numCol="1" spcCol="1270" anchor="ctr" anchorCtr="0">
              <a:noAutofit/>
            </a:bodyPr>
            <a:lstStyle/>
            <a:p>
              <a:pPr marL="0" lvl="0" indent="0" algn="ctr" defTabSz="889000">
                <a:lnSpc>
                  <a:spcPct val="90000"/>
                </a:lnSpc>
                <a:spcBef>
                  <a:spcPct val="0"/>
                </a:spcBef>
                <a:spcAft>
                  <a:spcPct val="35000"/>
                </a:spcAft>
                <a:buNone/>
              </a:pPr>
              <a:r>
                <a:rPr lang="en-US" sz="2000" kern="1200">
                  <a:latin typeface="Arial" panose="020B0604020202020204" pitchFamily="34" charset="0"/>
                  <a:cs typeface="Arial" panose="020B0604020202020204" pitchFamily="34" charset="0"/>
                </a:rPr>
                <a:t>Recommended: Principals/test coordinators, but all PAN users have access to do this. </a:t>
              </a:r>
            </a:p>
          </p:txBody>
        </p:sp>
        <p:sp>
          <p:nvSpPr>
            <p:cNvPr id="13" name="Freeform 12">
              <a:extLst>
                <a:ext uri="{FF2B5EF4-FFF2-40B4-BE49-F238E27FC236}">
                  <a16:creationId xmlns:a16="http://schemas.microsoft.com/office/drawing/2014/main" id="{AE0E55DF-E1A2-43A8-B825-F7FE28454106}"/>
                </a:ext>
              </a:extLst>
            </p:cNvPr>
            <p:cNvSpPr/>
            <p:nvPr/>
          </p:nvSpPr>
          <p:spPr>
            <a:xfrm>
              <a:off x="8172297" y="1230312"/>
              <a:ext cx="3608539" cy="5049837"/>
            </a:xfrm>
            <a:custGeom>
              <a:avLst/>
              <a:gdLst>
                <a:gd name="connsiteX0" fmla="*/ 0 w 3608539"/>
                <a:gd name="connsiteY0" fmla="*/ 360854 h 5049837"/>
                <a:gd name="connsiteX1" fmla="*/ 360854 w 3608539"/>
                <a:gd name="connsiteY1" fmla="*/ 0 h 5049837"/>
                <a:gd name="connsiteX2" fmla="*/ 3247685 w 3608539"/>
                <a:gd name="connsiteY2" fmla="*/ 0 h 5049837"/>
                <a:gd name="connsiteX3" fmla="*/ 3608539 w 3608539"/>
                <a:gd name="connsiteY3" fmla="*/ 360854 h 5049837"/>
                <a:gd name="connsiteX4" fmla="*/ 3608539 w 3608539"/>
                <a:gd name="connsiteY4" fmla="*/ 4688983 h 5049837"/>
                <a:gd name="connsiteX5" fmla="*/ 3247685 w 3608539"/>
                <a:gd name="connsiteY5" fmla="*/ 5049837 h 5049837"/>
                <a:gd name="connsiteX6" fmla="*/ 360854 w 3608539"/>
                <a:gd name="connsiteY6" fmla="*/ 5049837 h 5049837"/>
                <a:gd name="connsiteX7" fmla="*/ 0 w 3608539"/>
                <a:gd name="connsiteY7" fmla="*/ 4688983 h 5049837"/>
                <a:gd name="connsiteX8" fmla="*/ 0 w 3608539"/>
                <a:gd name="connsiteY8" fmla="*/ 360854 h 5049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08539" h="5049837">
                  <a:moveTo>
                    <a:pt x="0" y="360854"/>
                  </a:moveTo>
                  <a:cubicBezTo>
                    <a:pt x="0" y="161560"/>
                    <a:pt x="161560" y="0"/>
                    <a:pt x="360854" y="0"/>
                  </a:cubicBezTo>
                  <a:lnTo>
                    <a:pt x="3247685" y="0"/>
                  </a:lnTo>
                  <a:cubicBezTo>
                    <a:pt x="3446979" y="0"/>
                    <a:pt x="3608539" y="161560"/>
                    <a:pt x="3608539" y="360854"/>
                  </a:cubicBezTo>
                  <a:lnTo>
                    <a:pt x="3608539" y="4688983"/>
                  </a:lnTo>
                  <a:cubicBezTo>
                    <a:pt x="3608539" y="4888277"/>
                    <a:pt x="3446979" y="5049837"/>
                    <a:pt x="3247685" y="5049837"/>
                  </a:cubicBezTo>
                  <a:lnTo>
                    <a:pt x="360854" y="5049837"/>
                  </a:lnTo>
                  <a:cubicBezTo>
                    <a:pt x="161560" y="5049837"/>
                    <a:pt x="0" y="4888277"/>
                    <a:pt x="0" y="4688983"/>
                  </a:cubicBezTo>
                  <a:lnTo>
                    <a:pt x="0" y="360854"/>
                  </a:lnTo>
                  <a:close/>
                </a:path>
              </a:pathLst>
            </a:cu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48590" tIns="148590" rIns="148590" bIns="3683476" numCol="1" spcCol="1270" anchor="ctr" anchorCtr="0">
              <a:noAutofit/>
            </a:bodyPr>
            <a:lstStyle/>
            <a:p>
              <a:pPr marL="0" lvl="0" indent="0" algn="ctr" defTabSz="1733550">
                <a:lnSpc>
                  <a:spcPct val="90000"/>
                </a:lnSpc>
                <a:spcBef>
                  <a:spcPct val="0"/>
                </a:spcBef>
                <a:spcAft>
                  <a:spcPct val="35000"/>
                </a:spcAft>
                <a:buNone/>
              </a:pPr>
              <a:r>
                <a:rPr lang="en-US" sz="3900" b="1" kern="1200" dirty="0">
                  <a:solidFill>
                    <a:srgbClr val="C00000"/>
                  </a:solidFill>
                  <a:latin typeface="Arial" panose="020B0604020202020204" pitchFamily="34" charset="0"/>
                  <a:cs typeface="Arial" panose="020B0604020202020204" pitchFamily="34" charset="0"/>
                </a:rPr>
                <a:t>Test Day</a:t>
              </a:r>
            </a:p>
          </p:txBody>
        </p:sp>
        <p:sp>
          <p:nvSpPr>
            <p:cNvPr id="14" name="Freeform 13">
              <a:extLst>
                <a:ext uri="{FF2B5EF4-FFF2-40B4-BE49-F238E27FC236}">
                  <a16:creationId xmlns:a16="http://schemas.microsoft.com/office/drawing/2014/main" id="{49659C2E-AE64-438B-9702-67B3EE080E95}"/>
                </a:ext>
              </a:extLst>
            </p:cNvPr>
            <p:cNvSpPr/>
            <p:nvPr/>
          </p:nvSpPr>
          <p:spPr>
            <a:xfrm>
              <a:off x="8505868" y="2394773"/>
              <a:ext cx="3037466" cy="2167694"/>
            </a:xfrm>
            <a:custGeom>
              <a:avLst/>
              <a:gdLst>
                <a:gd name="connsiteX0" fmla="*/ 0 w 3037466"/>
                <a:gd name="connsiteY0" fmla="*/ 216769 h 2167694"/>
                <a:gd name="connsiteX1" fmla="*/ 216769 w 3037466"/>
                <a:gd name="connsiteY1" fmla="*/ 0 h 2167694"/>
                <a:gd name="connsiteX2" fmla="*/ 2820697 w 3037466"/>
                <a:gd name="connsiteY2" fmla="*/ 0 h 2167694"/>
                <a:gd name="connsiteX3" fmla="*/ 3037466 w 3037466"/>
                <a:gd name="connsiteY3" fmla="*/ 216769 h 2167694"/>
                <a:gd name="connsiteX4" fmla="*/ 3037466 w 3037466"/>
                <a:gd name="connsiteY4" fmla="*/ 1950925 h 2167694"/>
                <a:gd name="connsiteX5" fmla="*/ 2820697 w 3037466"/>
                <a:gd name="connsiteY5" fmla="*/ 2167694 h 2167694"/>
                <a:gd name="connsiteX6" fmla="*/ 216769 w 3037466"/>
                <a:gd name="connsiteY6" fmla="*/ 2167694 h 2167694"/>
                <a:gd name="connsiteX7" fmla="*/ 0 w 3037466"/>
                <a:gd name="connsiteY7" fmla="*/ 1950925 h 2167694"/>
                <a:gd name="connsiteX8" fmla="*/ 0 w 3037466"/>
                <a:gd name="connsiteY8" fmla="*/ 216769 h 2167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7466" h="2167694">
                  <a:moveTo>
                    <a:pt x="0" y="216769"/>
                  </a:moveTo>
                  <a:cubicBezTo>
                    <a:pt x="0" y="97051"/>
                    <a:pt x="97051" y="0"/>
                    <a:pt x="216769" y="0"/>
                  </a:cubicBezTo>
                  <a:lnTo>
                    <a:pt x="2820697" y="0"/>
                  </a:lnTo>
                  <a:cubicBezTo>
                    <a:pt x="2940415" y="0"/>
                    <a:pt x="3037466" y="97051"/>
                    <a:pt x="3037466" y="216769"/>
                  </a:cubicBezTo>
                  <a:lnTo>
                    <a:pt x="3037466" y="1950925"/>
                  </a:lnTo>
                  <a:cubicBezTo>
                    <a:pt x="3037466" y="2070643"/>
                    <a:pt x="2940415" y="2167694"/>
                    <a:pt x="2820697" y="2167694"/>
                  </a:cubicBezTo>
                  <a:lnTo>
                    <a:pt x="216769" y="2167694"/>
                  </a:lnTo>
                  <a:cubicBezTo>
                    <a:pt x="97051" y="2167694"/>
                    <a:pt x="0" y="2070643"/>
                    <a:pt x="0" y="1950925"/>
                  </a:cubicBezTo>
                  <a:lnTo>
                    <a:pt x="0" y="216769"/>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210" tIns="97780" rIns="109210" bIns="97780" numCol="1" spcCol="1270" anchor="ctr" anchorCtr="0">
              <a:noAutofit/>
            </a:bodyPr>
            <a:lstStyle/>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Unlock PAN Sessions</a:t>
              </a:r>
            </a:p>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Distribute testing tickets to students</a:t>
              </a:r>
            </a:p>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Monitor students in PAN</a:t>
              </a:r>
            </a:p>
            <a:p>
              <a:pPr marL="0" lvl="0" indent="0" algn="ctr" defTabSz="800100">
                <a:lnSpc>
                  <a:spcPct val="90000"/>
                </a:lnSpc>
                <a:spcBef>
                  <a:spcPct val="0"/>
                </a:spcBef>
                <a:spcAft>
                  <a:spcPct val="35000"/>
                </a:spcAft>
                <a:buNone/>
              </a:pPr>
              <a:r>
                <a:rPr lang="en-US" sz="1800" b="1" kern="1200">
                  <a:latin typeface="Arial" panose="020B0604020202020204" pitchFamily="34" charset="0"/>
                  <a:cs typeface="Arial" panose="020B0604020202020204" pitchFamily="34" charset="0"/>
                </a:rPr>
                <a:t>Resume students who exit TestNav unexpectedly</a:t>
              </a:r>
            </a:p>
          </p:txBody>
        </p:sp>
        <p:sp>
          <p:nvSpPr>
            <p:cNvPr id="15" name="Freeform 14">
              <a:extLst>
                <a:ext uri="{FF2B5EF4-FFF2-40B4-BE49-F238E27FC236}">
                  <a16:creationId xmlns:a16="http://schemas.microsoft.com/office/drawing/2014/main" id="{6EA51E4B-2C7A-2D45-FAE2-524FC0B5C7D8}"/>
                </a:ext>
              </a:extLst>
            </p:cNvPr>
            <p:cNvSpPr/>
            <p:nvPr/>
          </p:nvSpPr>
          <p:spPr>
            <a:xfrm>
              <a:off x="8541997" y="4781731"/>
              <a:ext cx="3006317" cy="1097727"/>
            </a:xfrm>
            <a:custGeom>
              <a:avLst/>
              <a:gdLst>
                <a:gd name="connsiteX0" fmla="*/ 0 w 3006317"/>
                <a:gd name="connsiteY0" fmla="*/ 109773 h 1097727"/>
                <a:gd name="connsiteX1" fmla="*/ 109773 w 3006317"/>
                <a:gd name="connsiteY1" fmla="*/ 0 h 1097727"/>
                <a:gd name="connsiteX2" fmla="*/ 2896544 w 3006317"/>
                <a:gd name="connsiteY2" fmla="*/ 0 h 1097727"/>
                <a:gd name="connsiteX3" fmla="*/ 3006317 w 3006317"/>
                <a:gd name="connsiteY3" fmla="*/ 109773 h 1097727"/>
                <a:gd name="connsiteX4" fmla="*/ 3006317 w 3006317"/>
                <a:gd name="connsiteY4" fmla="*/ 987954 h 1097727"/>
                <a:gd name="connsiteX5" fmla="*/ 2896544 w 3006317"/>
                <a:gd name="connsiteY5" fmla="*/ 1097727 h 1097727"/>
                <a:gd name="connsiteX6" fmla="*/ 109773 w 3006317"/>
                <a:gd name="connsiteY6" fmla="*/ 1097727 h 1097727"/>
                <a:gd name="connsiteX7" fmla="*/ 0 w 3006317"/>
                <a:gd name="connsiteY7" fmla="*/ 987954 h 1097727"/>
                <a:gd name="connsiteX8" fmla="*/ 0 w 3006317"/>
                <a:gd name="connsiteY8" fmla="*/ 109773 h 1097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06317" h="1097727">
                  <a:moveTo>
                    <a:pt x="0" y="109773"/>
                  </a:moveTo>
                  <a:cubicBezTo>
                    <a:pt x="0" y="49147"/>
                    <a:pt x="49147" y="0"/>
                    <a:pt x="109773" y="0"/>
                  </a:cubicBezTo>
                  <a:lnTo>
                    <a:pt x="2896544" y="0"/>
                  </a:lnTo>
                  <a:cubicBezTo>
                    <a:pt x="2957170" y="0"/>
                    <a:pt x="3006317" y="49147"/>
                    <a:pt x="3006317" y="109773"/>
                  </a:cubicBezTo>
                  <a:lnTo>
                    <a:pt x="3006317" y="987954"/>
                  </a:lnTo>
                  <a:cubicBezTo>
                    <a:pt x="3006317" y="1048580"/>
                    <a:pt x="2957170" y="1097727"/>
                    <a:pt x="2896544" y="1097727"/>
                  </a:cubicBezTo>
                  <a:lnTo>
                    <a:pt x="109773" y="1097727"/>
                  </a:lnTo>
                  <a:cubicBezTo>
                    <a:pt x="49147" y="1097727"/>
                    <a:pt x="0" y="1048580"/>
                    <a:pt x="0" y="987954"/>
                  </a:cubicBezTo>
                  <a:lnTo>
                    <a:pt x="0" y="109773"/>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7871" tIns="66441" rIns="77871" bIns="66441"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panose="020B0604020202020204" pitchFamily="34" charset="0"/>
                  <a:cs typeface="Arial" panose="020B0604020202020204" pitchFamily="34" charset="0"/>
                </a:rPr>
                <a:t>Recommended: Test administrators unlock PAN Sessions, but all PAN users have access to do this. </a:t>
              </a:r>
            </a:p>
          </p:txBody>
        </p:sp>
      </p:grpSp>
      <p:sp>
        <p:nvSpPr>
          <p:cNvPr id="4" name="Rectangle 3">
            <a:extLst>
              <a:ext uri="{FF2B5EF4-FFF2-40B4-BE49-F238E27FC236}">
                <a16:creationId xmlns:a16="http://schemas.microsoft.com/office/drawing/2014/main" id="{677E7511-2694-44EC-8FE2-AF2D8A0401BC}"/>
              </a:ext>
              <a:ext uri="{C183D7F6-B498-43B3-948B-1728B52AA6E4}">
                <adec:decorative xmlns:adec="http://schemas.microsoft.com/office/drawing/2017/decorative" val="1"/>
              </a:ext>
            </a:extLst>
          </p:cNvPr>
          <p:cNvSpPr/>
          <p:nvPr/>
        </p:nvSpPr>
        <p:spPr>
          <a:xfrm>
            <a:off x="4835911" y="3244682"/>
            <a:ext cx="2520175" cy="53525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8690DC6-243A-43C6-8C06-507809AF6E8E}"/>
              </a:ext>
              <a:ext uri="{C183D7F6-B498-43B3-948B-1728B52AA6E4}">
                <adec:decorative xmlns:adec="http://schemas.microsoft.com/office/drawing/2017/decorative" val="1"/>
              </a:ext>
            </a:extLst>
          </p:cNvPr>
          <p:cNvSpPr/>
          <p:nvPr/>
        </p:nvSpPr>
        <p:spPr>
          <a:xfrm>
            <a:off x="8596589" y="2452945"/>
            <a:ext cx="2955073" cy="211873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99209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dirty="0">
                <a:latin typeface="Arial" panose="020B0604020202020204" pitchFamily="34" charset="0"/>
                <a:cs typeface="Arial" panose="020B0604020202020204" pitchFamily="34" charset="0"/>
              </a:rPr>
              <a:t>2. Printing Testing Tickets</a:t>
            </a:r>
          </a:p>
        </p:txBody>
      </p:sp>
    </p:spTree>
    <p:extLst>
      <p:ext uri="{BB962C8B-B14F-4D97-AF65-F5344CB8AC3E}">
        <p14:creationId xmlns:p14="http://schemas.microsoft.com/office/powerpoint/2010/main" val="307193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a:t>
            </a:r>
          </a:p>
        </p:txBody>
      </p:sp>
      <p:sp>
        <p:nvSpPr>
          <p:cNvPr id="3" name="Content Placeholder 2"/>
          <p:cNvSpPr>
            <a:spLocks noGrp="1"/>
          </p:cNvSpPr>
          <p:nvPr>
            <p:ph idx="4294967295"/>
          </p:nvPr>
        </p:nvSpPr>
        <p:spPr>
          <a:xfrm>
            <a:off x="822325" y="1230313"/>
            <a:ext cx="11369675" cy="5049837"/>
          </a:xfrm>
        </p:spPr>
        <p:txBody>
          <a:bodyPr>
            <a:normAutofit/>
          </a:bodyPr>
          <a:lstStyle/>
          <a:p>
            <a:pPr>
              <a:buClrTx/>
            </a:pPr>
            <a:r>
              <a:rPr lang="en-US" dirty="0">
                <a:latin typeface="Arial" panose="020B0604020202020204" pitchFamily="34" charset="0"/>
                <a:cs typeface="Arial" panose="020B0604020202020204" pitchFamily="34" charset="0"/>
              </a:rPr>
              <a:t>Download testing tickets and Session Student Roster</a:t>
            </a:r>
          </a:p>
        </p:txBody>
      </p:sp>
    </p:spTree>
    <p:extLst>
      <p:ext uri="{BB962C8B-B14F-4D97-AF65-F5344CB8AC3E}">
        <p14:creationId xmlns:p14="http://schemas.microsoft.com/office/powerpoint/2010/main" val="1726848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Download Testing Tickets and the Session Student Roster</a:t>
            </a:r>
          </a:p>
        </p:txBody>
      </p:sp>
      <p:sp>
        <p:nvSpPr>
          <p:cNvPr id="3" name="Content Placeholder 2"/>
          <p:cNvSpPr>
            <a:spLocks noGrp="1"/>
          </p:cNvSpPr>
          <p:nvPr>
            <p:ph idx="4294967295"/>
          </p:nvPr>
        </p:nvSpPr>
        <p:spPr>
          <a:xfrm>
            <a:off x="227013" y="1207776"/>
            <a:ext cx="11964987" cy="3571875"/>
          </a:xfrm>
        </p:spPr>
        <p:txBody>
          <a:bodyPr/>
          <a:lstStyle/>
          <a:p>
            <a:pPr>
              <a:buClrTx/>
            </a:pPr>
            <a:r>
              <a:rPr lang="en-US" sz="3000">
                <a:latin typeface="Arial" panose="020B0604020202020204" pitchFamily="34" charset="0"/>
                <a:cs typeface="Arial" panose="020B0604020202020204" pitchFamily="34" charset="0"/>
              </a:rPr>
              <a:t>Student testing tickets and proctor testing tickets (for human read-aloud/signer PAN Sessions) are located in the </a:t>
            </a:r>
            <a:r>
              <a:rPr lang="en-US" sz="3000" b="1">
                <a:latin typeface="Arial" panose="020B0604020202020204" pitchFamily="34" charset="0"/>
                <a:cs typeface="Arial" panose="020B0604020202020204" pitchFamily="34" charset="0"/>
              </a:rPr>
              <a:t>Resources </a:t>
            </a:r>
            <a:r>
              <a:rPr lang="en-US" sz="3000">
                <a:latin typeface="Arial" panose="020B0604020202020204" pitchFamily="34" charset="0"/>
                <a:cs typeface="Arial" panose="020B0604020202020204" pitchFamily="34" charset="0"/>
              </a:rPr>
              <a:t>drop-down in the </a:t>
            </a:r>
            <a:r>
              <a:rPr lang="en-US" sz="3000" b="1">
                <a:latin typeface="Arial" panose="020B0604020202020204" pitchFamily="34" charset="0"/>
                <a:cs typeface="Arial" panose="020B0604020202020204" pitchFamily="34" charset="0"/>
              </a:rPr>
              <a:t>Students in Sessions </a:t>
            </a:r>
            <a:r>
              <a:rPr lang="en-US" sz="3000">
                <a:latin typeface="Arial" panose="020B0604020202020204" pitchFamily="34" charset="0"/>
                <a:cs typeface="Arial" panose="020B0604020202020204" pitchFamily="34" charset="0"/>
              </a:rPr>
              <a:t>view, along with a </a:t>
            </a:r>
            <a:r>
              <a:rPr lang="en-US" sz="3000" b="1">
                <a:latin typeface="Arial" panose="020B0604020202020204" pitchFamily="34" charset="0"/>
                <a:cs typeface="Arial" panose="020B0604020202020204" pitchFamily="34" charset="0"/>
              </a:rPr>
              <a:t>Session Student Roster</a:t>
            </a:r>
            <a:r>
              <a:rPr lang="en-US" sz="3000">
                <a:latin typeface="Arial" panose="020B0604020202020204" pitchFamily="34" charset="0"/>
                <a:cs typeface="Arial" panose="020B0604020202020204" pitchFamily="34" charset="0"/>
              </a:rPr>
              <a:t>.</a:t>
            </a:r>
          </a:p>
          <a:p>
            <a:endParaRPr lang="en-US"/>
          </a:p>
        </p:txBody>
      </p:sp>
      <p:pic>
        <p:nvPicPr>
          <p:cNvPr id="6" name="Picture 5" descr="Image displays where to download Testing Tickets and the Session Student Roster">
            <a:extLst>
              <a:ext uri="{FF2B5EF4-FFF2-40B4-BE49-F238E27FC236}">
                <a16:creationId xmlns:a16="http://schemas.microsoft.com/office/drawing/2014/main" id="{019989DB-45B1-4EB6-9E99-F01631530767}"/>
              </a:ext>
            </a:extLst>
          </p:cNvPr>
          <p:cNvPicPr>
            <a:picLocks noChangeAspect="1"/>
          </p:cNvPicPr>
          <p:nvPr/>
        </p:nvPicPr>
        <p:blipFill>
          <a:blip r:embed="rId2"/>
          <a:stretch>
            <a:fillRect/>
          </a:stretch>
        </p:blipFill>
        <p:spPr>
          <a:xfrm>
            <a:off x="3119292" y="2837827"/>
            <a:ext cx="8845695" cy="3883648"/>
          </a:xfrm>
          <a:prstGeom prst="rect">
            <a:avLst/>
          </a:prstGeom>
        </p:spPr>
      </p:pic>
      <p:sp>
        <p:nvSpPr>
          <p:cNvPr id="4" name="Rectangle 3">
            <a:extLst>
              <a:ext uri="{FF2B5EF4-FFF2-40B4-BE49-F238E27FC236}">
                <a16:creationId xmlns:a16="http://schemas.microsoft.com/office/drawing/2014/main" id="{AB8081C9-9FE4-4B88-9D1F-0B423256D4C2}"/>
              </a:ext>
              <a:ext uri="{C183D7F6-B498-43B3-948B-1728B52AA6E4}">
                <adec:decorative xmlns:adec="http://schemas.microsoft.com/office/drawing/2017/decorative" val="1"/>
              </a:ext>
            </a:extLst>
          </p:cNvPr>
          <p:cNvSpPr/>
          <p:nvPr/>
        </p:nvSpPr>
        <p:spPr>
          <a:xfrm>
            <a:off x="6339758" y="4222377"/>
            <a:ext cx="1409700" cy="1898203"/>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07DF-7F39-4162-9D11-3DE6079EF530}"/>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Sample Session Student Roster</a:t>
            </a:r>
          </a:p>
        </p:txBody>
      </p:sp>
      <p:pic>
        <p:nvPicPr>
          <p:cNvPr id="5" name="Picture 4" descr="Image displays sample Session Student Roster">
            <a:extLst>
              <a:ext uri="{FF2B5EF4-FFF2-40B4-BE49-F238E27FC236}">
                <a16:creationId xmlns:a16="http://schemas.microsoft.com/office/drawing/2014/main" id="{63478BAD-A154-DD2F-8ACF-9BA06CCD1A65}"/>
              </a:ext>
            </a:extLst>
          </p:cNvPr>
          <p:cNvPicPr>
            <a:picLocks noChangeAspect="1"/>
          </p:cNvPicPr>
          <p:nvPr/>
        </p:nvPicPr>
        <p:blipFill>
          <a:blip r:embed="rId3"/>
          <a:stretch>
            <a:fillRect/>
          </a:stretch>
        </p:blipFill>
        <p:spPr>
          <a:xfrm>
            <a:off x="822325" y="857765"/>
            <a:ext cx="10934700" cy="5562600"/>
          </a:xfrm>
          <a:prstGeom prst="rect">
            <a:avLst/>
          </a:prstGeom>
        </p:spPr>
      </p:pic>
    </p:spTree>
    <p:extLst>
      <p:ext uri="{BB962C8B-B14F-4D97-AF65-F5344CB8AC3E}">
        <p14:creationId xmlns:p14="http://schemas.microsoft.com/office/powerpoint/2010/main" val="4114130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Presenters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a:bodyPr>
          <a:lstStyle/>
          <a:p>
            <a:r>
              <a:rPr lang="en-US" dirty="0">
                <a:solidFill>
                  <a:srgbClr val="010203"/>
                </a:solidFill>
                <a:latin typeface="Arial" panose="020B0604020202020204" pitchFamily="34" charset="0"/>
                <a:cs typeface="Arial" panose="020B0604020202020204" pitchFamily="34" charset="0"/>
              </a:rPr>
              <a:t>Shannon Cullen, MCAS Test Administration Coordinator</a:t>
            </a:r>
          </a:p>
          <a:p>
            <a:r>
              <a:rPr lang="en-US" dirty="0">
                <a:solidFill>
                  <a:srgbClr val="010203"/>
                </a:solidFill>
                <a:latin typeface="Arial" panose="020B0604020202020204" pitchFamily="34" charset="0"/>
                <a:cs typeface="Arial" panose="020B0604020202020204" pitchFamily="34" charset="0"/>
              </a:rPr>
              <a:t>Gloria Hernandez, Pearson Customer Support Specialist</a:t>
            </a:r>
          </a:p>
        </p:txBody>
      </p:sp>
    </p:spTree>
    <p:extLst>
      <p:ext uri="{BB962C8B-B14F-4D97-AF65-F5344CB8AC3E}">
        <p14:creationId xmlns:p14="http://schemas.microsoft.com/office/powerpoint/2010/main" val="32569313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Print Testing Tickets </a:t>
            </a:r>
          </a:p>
        </p:txBody>
      </p:sp>
      <p:sp>
        <p:nvSpPr>
          <p:cNvPr id="3" name="Content Placeholder 2"/>
          <p:cNvSpPr>
            <a:spLocks noGrp="1"/>
          </p:cNvSpPr>
          <p:nvPr>
            <p:ph idx="4294967295"/>
          </p:nvPr>
        </p:nvSpPr>
        <p:spPr>
          <a:xfrm>
            <a:off x="1039813" y="1230313"/>
            <a:ext cx="10598005" cy="5049837"/>
          </a:xfrm>
        </p:spPr>
        <p:txBody>
          <a:bodyPr/>
          <a:lstStyle/>
          <a:p>
            <a:pPr>
              <a:buClrTx/>
            </a:pPr>
            <a:r>
              <a:rPr lang="en-US" sz="2800" dirty="0">
                <a:latin typeface="Arial" panose="020B0604020202020204" pitchFamily="34" charset="0"/>
                <a:cs typeface="Arial" panose="020B0604020202020204" pitchFamily="34" charset="0"/>
              </a:rPr>
              <a:t>Testing tickets contain the sign-in information that students need to type in to begin each test session. </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Students use the </a:t>
            </a:r>
            <a:r>
              <a:rPr lang="en-US" sz="2400" b="1" dirty="0">
                <a:latin typeface="Arial" panose="020B0604020202020204" pitchFamily="34" charset="0"/>
                <a:cs typeface="Arial" panose="020B0604020202020204" pitchFamily="34" charset="0"/>
              </a:rPr>
              <a:t>same testing ticket for each subject area test </a:t>
            </a:r>
            <a:r>
              <a:rPr lang="en-US" sz="2400" dirty="0">
                <a:latin typeface="Arial" panose="020B0604020202020204" pitchFamily="34" charset="0"/>
                <a:cs typeface="Arial" panose="020B0604020202020204" pitchFamily="34" charset="0"/>
              </a:rPr>
              <a:t>(e.g., Jon Ward has one ticket for grade 4 ELA sessions 1 and 2, and a different ticket for grade 4 Mathematics).  </a:t>
            </a:r>
          </a:p>
          <a:p>
            <a:pPr>
              <a:buClrTx/>
            </a:pPr>
            <a:r>
              <a:rPr lang="en-US" sz="2800" dirty="0">
                <a:latin typeface="Arial" panose="020B0604020202020204" pitchFamily="34" charset="0"/>
                <a:cs typeface="Arial" panose="020B0604020202020204" pitchFamily="34" charset="0"/>
              </a:rPr>
              <a:t>Print testing tickets one or two days before testing, and distribute them to test administrators on the day of testing.</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Testing tickets are considered </a:t>
            </a:r>
            <a:r>
              <a:rPr lang="en-US" sz="2400" b="1" dirty="0">
                <a:latin typeface="Arial" panose="020B0604020202020204" pitchFamily="34" charset="0"/>
                <a:cs typeface="Arial" panose="020B0604020202020204" pitchFamily="34" charset="0"/>
              </a:rPr>
              <a:t>secure</a:t>
            </a:r>
            <a:r>
              <a:rPr lang="en-US" sz="2400" dirty="0">
                <a:latin typeface="Arial" panose="020B0604020202020204" pitchFamily="34" charset="0"/>
                <a:cs typeface="Arial" panose="020B0604020202020204" pitchFamily="34" charset="0"/>
              </a:rPr>
              <a:t> and must be tracked.  </a:t>
            </a:r>
          </a:p>
          <a:p>
            <a:pPr>
              <a:buClrTx/>
            </a:pPr>
            <a:r>
              <a:rPr lang="en-US" sz="2800" dirty="0">
                <a:latin typeface="Arial" panose="020B0604020202020204" pitchFamily="34" charset="0"/>
                <a:cs typeface="Arial" panose="020B0604020202020204" pitchFamily="34" charset="0"/>
              </a:rPr>
              <a:t>Note: Proctor testing tickets are available for Human Read-Aloud and Human Signer Sessions only.</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Responses are </a:t>
            </a:r>
            <a:r>
              <a:rPr lang="en-US" sz="2400" b="1" dirty="0">
                <a:latin typeface="Arial" panose="020B0604020202020204" pitchFamily="34" charset="0"/>
                <a:cs typeface="Arial" panose="020B0604020202020204" pitchFamily="34" charset="0"/>
              </a:rPr>
              <a:t>not saved </a:t>
            </a:r>
            <a:r>
              <a:rPr lang="en-US" sz="2400" dirty="0">
                <a:latin typeface="Arial" panose="020B0604020202020204" pitchFamily="34" charset="0"/>
                <a:cs typeface="Arial" panose="020B0604020202020204" pitchFamily="34" charset="0"/>
              </a:rPr>
              <a:t>when using a proctor testing ticket.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Testing Tickets</a:t>
            </a:r>
          </a:p>
        </p:txBody>
      </p:sp>
      <p:sp>
        <p:nvSpPr>
          <p:cNvPr id="3" name="Content Placeholder 2"/>
          <p:cNvSpPr>
            <a:spLocks noGrp="1"/>
          </p:cNvSpPr>
          <p:nvPr>
            <p:ph idx="4294967295"/>
          </p:nvPr>
        </p:nvSpPr>
        <p:spPr>
          <a:xfrm>
            <a:off x="1039813" y="1230313"/>
            <a:ext cx="10598005" cy="5049837"/>
          </a:xfrm>
        </p:spPr>
        <p:txBody>
          <a:bodyPr/>
          <a:lstStyle/>
          <a:p>
            <a:pPr>
              <a:buClrTx/>
            </a:pPr>
            <a:r>
              <a:rPr lang="en-US" sz="2800" dirty="0">
                <a:latin typeface="Arial" panose="020B0604020202020204" pitchFamily="34" charset="0"/>
                <a:cs typeface="Arial" panose="020B0604020202020204" pitchFamily="34" charset="0"/>
              </a:rPr>
              <a:t>Advise your test administrators to check that each student has the correct testing ticket. </a:t>
            </a:r>
          </a:p>
          <a:p>
            <a:pPr>
              <a:buClrTx/>
            </a:pPr>
            <a:r>
              <a:rPr lang="en-US" sz="2800" dirty="0">
                <a:latin typeface="Arial" panose="020B0604020202020204" pitchFamily="34" charset="0"/>
                <a:cs typeface="Arial" panose="020B0604020202020204" pitchFamily="34" charset="0"/>
              </a:rPr>
              <a:t>Students should verify their name and date of birth on the testing ticket. </a:t>
            </a:r>
          </a:p>
          <a:p>
            <a:pPr>
              <a:buClrTx/>
            </a:pPr>
            <a:r>
              <a:rPr lang="en-US" sz="2800" dirty="0">
                <a:latin typeface="Arial" panose="020B0604020202020204" pitchFamily="34" charset="0"/>
                <a:cs typeface="Arial" panose="020B0604020202020204" pitchFamily="34" charset="0"/>
              </a:rPr>
              <a:t>Students can also verify their name in the top right corner of TestNav. </a:t>
            </a:r>
          </a:p>
        </p:txBody>
      </p:sp>
      <p:pic>
        <p:nvPicPr>
          <p:cNvPr id="4" name="Picture 3" descr="Image displays Student Testing Ticket">
            <a:extLst>
              <a:ext uri="{FF2B5EF4-FFF2-40B4-BE49-F238E27FC236}">
                <a16:creationId xmlns:a16="http://schemas.microsoft.com/office/drawing/2014/main" id="{D6E6FBFA-734E-4A5F-9FC5-081E8239F939}"/>
              </a:ext>
            </a:extLst>
          </p:cNvPr>
          <p:cNvPicPr>
            <a:picLocks noChangeAspect="1"/>
          </p:cNvPicPr>
          <p:nvPr/>
        </p:nvPicPr>
        <p:blipFill rotWithShape="1">
          <a:blip r:embed="rId2"/>
          <a:srcRect t="10370"/>
          <a:stretch/>
        </p:blipFill>
        <p:spPr>
          <a:xfrm>
            <a:off x="2673668" y="3939672"/>
            <a:ext cx="7968916" cy="2340478"/>
          </a:xfrm>
          <a:prstGeom prst="rect">
            <a:avLst/>
          </a:prstGeom>
        </p:spPr>
      </p:pic>
    </p:spTree>
    <p:extLst>
      <p:ext uri="{BB962C8B-B14F-4D97-AF65-F5344CB8AC3E}">
        <p14:creationId xmlns:p14="http://schemas.microsoft.com/office/powerpoint/2010/main" val="5783413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45BC9-EC2F-416B-A90A-7AE1D0BBD294}"/>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Example of a School Testing Device ID </a:t>
            </a:r>
          </a:p>
        </p:txBody>
      </p:sp>
      <p:pic>
        <p:nvPicPr>
          <p:cNvPr id="6" name="Picture 5" descr="Picture of computers in a classroom">
            <a:extLst>
              <a:ext uri="{FF2B5EF4-FFF2-40B4-BE49-F238E27FC236}">
                <a16:creationId xmlns:a16="http://schemas.microsoft.com/office/drawing/2014/main" id="{B781024E-DC7D-4E4B-B788-5311332D929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9141" y="1237785"/>
            <a:ext cx="5107259" cy="2551217"/>
          </a:xfrm>
          <a:prstGeom prst="rect">
            <a:avLst/>
          </a:prstGeom>
        </p:spPr>
      </p:pic>
      <p:sp>
        <p:nvSpPr>
          <p:cNvPr id="14" name="TextBox 13">
            <a:extLst>
              <a:ext uri="{FF2B5EF4-FFF2-40B4-BE49-F238E27FC236}">
                <a16:creationId xmlns:a16="http://schemas.microsoft.com/office/drawing/2014/main" id="{60AEDB20-A248-4415-8D76-421B297E4859}"/>
              </a:ext>
            </a:extLst>
          </p:cNvPr>
          <p:cNvSpPr txBox="1"/>
          <p:nvPr/>
        </p:nvSpPr>
        <p:spPr>
          <a:xfrm>
            <a:off x="485077" y="4722542"/>
            <a:ext cx="2826835" cy="1200329"/>
          </a:xfrm>
          <a:prstGeom prst="rect">
            <a:avLst/>
          </a:prstGeom>
          <a:noFill/>
          <a:ln>
            <a:solidFill>
              <a:srgbClr val="002060"/>
            </a:solidFill>
          </a:ln>
        </p:spPr>
        <p:txBody>
          <a:bodyPr wrap="square" rtlCol="0">
            <a:spAutoFit/>
          </a:bodyPr>
          <a:lstStyle/>
          <a:p>
            <a:r>
              <a:rPr lang="en-US">
                <a:solidFill>
                  <a:srgbClr val="000000"/>
                </a:solidFill>
                <a:latin typeface="Arial" panose="020B0604020202020204" pitchFamily="34" charset="0"/>
                <a:cs typeface="Arial" panose="020B0604020202020204" pitchFamily="34" charset="0"/>
              </a:rPr>
              <a:t>Stickers with numbers on all the machines in the computer lab, each numbered sequentially </a:t>
            </a:r>
          </a:p>
        </p:txBody>
      </p:sp>
      <p:cxnSp>
        <p:nvCxnSpPr>
          <p:cNvPr id="12" name="Straight Arrow Connector 11">
            <a:extLst>
              <a:ext uri="{FF2B5EF4-FFF2-40B4-BE49-F238E27FC236}">
                <a16:creationId xmlns:a16="http://schemas.microsoft.com/office/drawing/2014/main" id="{79C91B8E-9A69-468B-99F7-DE04484B9AAF}"/>
              </a:ext>
              <a:ext uri="{C183D7F6-B498-43B3-948B-1728B52AA6E4}">
                <adec:decorative xmlns:adec="http://schemas.microsoft.com/office/drawing/2017/decorative" val="1"/>
              </a:ext>
            </a:extLst>
          </p:cNvPr>
          <p:cNvCxnSpPr>
            <a:cxnSpLocks/>
          </p:cNvCxnSpPr>
          <p:nvPr/>
        </p:nvCxnSpPr>
        <p:spPr>
          <a:xfrm flipV="1">
            <a:off x="3470816" y="4577577"/>
            <a:ext cx="2051825" cy="51295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8E68F8CF-0B91-47C4-855B-A1234C623975}"/>
              </a:ext>
              <a:ext uri="{C183D7F6-B498-43B3-948B-1728B52AA6E4}">
                <adec:decorative xmlns:adec="http://schemas.microsoft.com/office/drawing/2017/decorative" val="1"/>
              </a:ext>
            </a:extLst>
          </p:cNvPr>
          <p:cNvSpPr/>
          <p:nvPr/>
        </p:nvSpPr>
        <p:spPr>
          <a:xfrm>
            <a:off x="5765180" y="3655187"/>
            <a:ext cx="2062976" cy="101717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Image displays an example of a school testing device ID">
            <a:extLst>
              <a:ext uri="{FF2B5EF4-FFF2-40B4-BE49-F238E27FC236}">
                <a16:creationId xmlns:a16="http://schemas.microsoft.com/office/drawing/2014/main" id="{935B3788-474B-45B4-9B74-85BB0A7AEB0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75609" y="2620535"/>
            <a:ext cx="5906429" cy="3523787"/>
          </a:xfrm>
          <a:prstGeom prst="rect">
            <a:avLst/>
          </a:prstGeom>
        </p:spPr>
      </p:pic>
      <p:sp>
        <p:nvSpPr>
          <p:cNvPr id="10" name="TextBox 9">
            <a:extLst>
              <a:ext uri="{FF2B5EF4-FFF2-40B4-BE49-F238E27FC236}">
                <a16:creationId xmlns:a16="http://schemas.microsoft.com/office/drawing/2014/main" id="{23F6B650-C26B-4426-A86B-BB949F103110}"/>
              </a:ext>
            </a:extLst>
          </p:cNvPr>
          <p:cNvSpPr txBox="1"/>
          <p:nvPr/>
        </p:nvSpPr>
        <p:spPr>
          <a:xfrm>
            <a:off x="6096000" y="6326304"/>
            <a:ext cx="4382429" cy="369332"/>
          </a:xfrm>
          <a:prstGeom prst="rect">
            <a:avLst/>
          </a:prstGeom>
          <a:noFill/>
        </p:spPr>
        <p:txBody>
          <a:bodyPr wrap="square" rtlCol="0">
            <a:spAutoFit/>
          </a:bodyPr>
          <a:lstStyle/>
          <a:p>
            <a:r>
              <a:rPr lang="en-US">
                <a:solidFill>
                  <a:srgbClr val="000000"/>
                </a:solidFill>
                <a:latin typeface="Arial" panose="020B0604020202020204" pitchFamily="34" charset="0"/>
                <a:cs typeface="Arial" panose="020B0604020202020204" pitchFamily="34" charset="0"/>
              </a:rPr>
              <a:t>Thanks to E J Harrington School in Lynn</a:t>
            </a:r>
          </a:p>
        </p:txBody>
      </p:sp>
    </p:spTree>
    <p:extLst>
      <p:ext uri="{BB962C8B-B14F-4D97-AF65-F5344CB8AC3E}">
        <p14:creationId xmlns:p14="http://schemas.microsoft.com/office/powerpoint/2010/main" val="1017426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Batch Printing Testing Tickets</a:t>
            </a:r>
          </a:p>
        </p:txBody>
      </p:sp>
      <p:sp>
        <p:nvSpPr>
          <p:cNvPr id="3" name="Content Placeholder 2"/>
          <p:cNvSpPr>
            <a:spLocks noGrp="1"/>
          </p:cNvSpPr>
          <p:nvPr>
            <p:ph idx="4294967295"/>
          </p:nvPr>
        </p:nvSpPr>
        <p:spPr>
          <a:xfrm>
            <a:off x="822325" y="1240146"/>
            <a:ext cx="11015714" cy="5049837"/>
          </a:xfrm>
        </p:spPr>
        <p:txBody>
          <a:bodyPr/>
          <a:lstStyle/>
          <a:p>
            <a:pPr>
              <a:buClrTx/>
            </a:pPr>
            <a:r>
              <a:rPr lang="en-US" sz="2400" dirty="0">
                <a:latin typeface="Arial" panose="020B0604020202020204" pitchFamily="34" charset="0"/>
                <a:cs typeface="Arial" panose="020B0604020202020204" pitchFamily="34" charset="0"/>
              </a:rPr>
              <a:t>Test coordinators can print student testing tickets for multiple PAN Sessions at a time. </a:t>
            </a:r>
          </a:p>
          <a:p>
            <a:pPr lvl="1">
              <a:buClrTx/>
            </a:pPr>
            <a:r>
              <a:rPr lang="en-US" sz="2000" dirty="0">
                <a:latin typeface="Arial" panose="020B0604020202020204" pitchFamily="34" charset="0"/>
                <a:cs typeface="Arial" panose="020B0604020202020204" pitchFamily="34" charset="0"/>
              </a:rPr>
              <a:t>When tickets are printed, each PAN Session will be sorted by a leading header page labeled with the PAN Session name followed by tickets for that Session. </a:t>
            </a:r>
          </a:p>
          <a:p>
            <a:pPr>
              <a:buClrTx/>
            </a:pPr>
            <a:r>
              <a:rPr lang="en-US" sz="2400" dirty="0">
                <a:latin typeface="Arial" panose="020B0604020202020204" pitchFamily="34" charset="0"/>
                <a:cs typeface="Arial" panose="020B0604020202020204" pitchFamily="34" charset="0"/>
              </a:rPr>
              <a:t>Note that batch printing is not available for proctor tickets – these are only available in the Resources drop-down menu on the Students in Sessions page.</a:t>
            </a:r>
          </a:p>
          <a:p>
            <a:pPr>
              <a:buClrTx/>
            </a:pPr>
            <a:r>
              <a:rPr lang="en-US" sz="2400" dirty="0">
                <a:latin typeface="Arial" panose="020B0604020202020204" pitchFamily="34" charset="0"/>
                <a:cs typeface="Arial" panose="020B0604020202020204" pitchFamily="34" charset="0"/>
              </a:rPr>
              <a:t>Go to </a:t>
            </a:r>
            <a:r>
              <a:rPr lang="en-US" sz="2400" b="1" dirty="0">
                <a:latin typeface="Arial" panose="020B0604020202020204" pitchFamily="34" charset="0"/>
                <a:cs typeface="Arial" panose="020B0604020202020204" pitchFamily="34" charset="0"/>
              </a:rPr>
              <a:t>Testing &gt; Sessions</a:t>
            </a:r>
            <a:r>
              <a:rPr lang="en-US" sz="2400" dirty="0">
                <a:latin typeface="Arial" panose="020B0604020202020204" pitchFamily="34" charset="0"/>
                <a:cs typeface="Arial" panose="020B0604020202020204" pitchFamily="34" charset="0"/>
              </a:rPr>
              <a:t>. Search for and select your PAN Sessions. </a:t>
            </a:r>
          </a:p>
          <a:p>
            <a:pPr>
              <a:buClrTx/>
            </a:pPr>
            <a:r>
              <a:rPr lang="en-US" sz="2400" dirty="0">
                <a:latin typeface="Arial" panose="020B0604020202020204" pitchFamily="34" charset="0"/>
                <a:cs typeface="Arial" panose="020B0604020202020204" pitchFamily="34" charset="0"/>
              </a:rPr>
              <a:t>Under </a:t>
            </a:r>
            <a:r>
              <a:rPr lang="en-US" sz="2400" b="1" dirty="0">
                <a:latin typeface="Arial" panose="020B0604020202020204" pitchFamily="34" charset="0"/>
                <a:cs typeface="Arial" panose="020B0604020202020204" pitchFamily="34" charset="0"/>
              </a:rPr>
              <a:t>Select Tasks</a:t>
            </a:r>
            <a:r>
              <a:rPr lang="en-US" sz="2400" dirty="0">
                <a:latin typeface="Arial" panose="020B0604020202020204" pitchFamily="34" charset="0"/>
                <a:cs typeface="Arial" panose="020B0604020202020204" pitchFamily="34" charset="0"/>
              </a:rPr>
              <a:t>, select </a:t>
            </a:r>
            <a:r>
              <a:rPr lang="en-US" sz="2400" b="1" dirty="0">
                <a:latin typeface="Arial" panose="020B0604020202020204" pitchFamily="34" charset="0"/>
                <a:cs typeface="Arial" panose="020B0604020202020204" pitchFamily="34" charset="0"/>
              </a:rPr>
              <a:t>Generate Test Tickets</a:t>
            </a:r>
            <a:r>
              <a:rPr lang="en-US" sz="2400" dirty="0">
                <a:latin typeface="Arial" panose="020B0604020202020204" pitchFamily="34" charset="0"/>
                <a:cs typeface="Arial" panose="020B0604020202020204" pitchFamily="34" charset="0"/>
              </a:rPr>
              <a:t>. </a:t>
            </a:r>
          </a:p>
        </p:txBody>
      </p:sp>
      <p:pic>
        <p:nvPicPr>
          <p:cNvPr id="5" name="Picture 4" descr="Image displays where to batch print testing tickets.">
            <a:extLst>
              <a:ext uri="{FF2B5EF4-FFF2-40B4-BE49-F238E27FC236}">
                <a16:creationId xmlns:a16="http://schemas.microsoft.com/office/drawing/2014/main" id="{496B8C90-E5F0-421A-AC80-A22249019F79}"/>
              </a:ext>
            </a:extLst>
          </p:cNvPr>
          <p:cNvPicPr>
            <a:picLocks noChangeAspect="1"/>
          </p:cNvPicPr>
          <p:nvPr/>
        </p:nvPicPr>
        <p:blipFill>
          <a:blip r:embed="rId2"/>
          <a:stretch>
            <a:fillRect/>
          </a:stretch>
        </p:blipFill>
        <p:spPr>
          <a:xfrm>
            <a:off x="3471790" y="4618037"/>
            <a:ext cx="5734050" cy="2019300"/>
          </a:xfrm>
          <a:prstGeom prst="rect">
            <a:avLst/>
          </a:prstGeom>
        </p:spPr>
      </p:pic>
    </p:spTree>
    <p:extLst>
      <p:ext uri="{BB962C8B-B14F-4D97-AF65-F5344CB8AC3E}">
        <p14:creationId xmlns:p14="http://schemas.microsoft.com/office/powerpoint/2010/main" val="24816538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Printing All Testing Tickets for One Student</a:t>
            </a:r>
          </a:p>
        </p:txBody>
      </p:sp>
      <p:sp>
        <p:nvSpPr>
          <p:cNvPr id="3" name="Content Placeholder 2"/>
          <p:cNvSpPr>
            <a:spLocks noGrp="1"/>
          </p:cNvSpPr>
          <p:nvPr>
            <p:ph idx="4294967295"/>
          </p:nvPr>
        </p:nvSpPr>
        <p:spPr>
          <a:xfrm>
            <a:off x="338100" y="1182186"/>
            <a:ext cx="5056187" cy="5049837"/>
          </a:xfrm>
        </p:spPr>
        <p:txBody>
          <a:bodyPr/>
          <a:lstStyle/>
          <a:p>
            <a:pPr>
              <a:buClrTx/>
            </a:pPr>
            <a:r>
              <a:rPr lang="en-US" sz="2400" dirty="0">
                <a:latin typeface="Arial" panose="020B0604020202020204" pitchFamily="34" charset="0"/>
                <a:cs typeface="Arial" panose="020B0604020202020204" pitchFamily="34" charset="0"/>
              </a:rPr>
              <a:t>PAN users can print all of the testing tickets for the different subject area tests a student will take from one screen.</a:t>
            </a:r>
          </a:p>
          <a:p>
            <a:pPr>
              <a:buClrTx/>
            </a:pPr>
            <a:r>
              <a:rPr lang="en-US" sz="2400" dirty="0">
                <a:latin typeface="Arial" panose="020B0604020202020204" pitchFamily="34" charset="0"/>
                <a:cs typeface="Arial" panose="020B0604020202020204" pitchFamily="34" charset="0"/>
              </a:rPr>
              <a:t>Go to </a:t>
            </a:r>
            <a:r>
              <a:rPr lang="en-US" sz="2400" b="1" dirty="0">
                <a:latin typeface="Arial" panose="020B0604020202020204" pitchFamily="34" charset="0"/>
                <a:cs typeface="Arial" panose="020B0604020202020204" pitchFamily="34" charset="0"/>
              </a:rPr>
              <a:t>Setup &gt; Students</a:t>
            </a:r>
            <a:r>
              <a:rPr lang="en-US" sz="2400" dirty="0">
                <a:latin typeface="Arial" panose="020B0604020202020204" pitchFamily="34" charset="0"/>
                <a:cs typeface="Arial" panose="020B0604020202020204" pitchFamily="34" charset="0"/>
              </a:rPr>
              <a:t>. Search for the student.</a:t>
            </a:r>
          </a:p>
          <a:p>
            <a:pPr>
              <a:buClrTx/>
            </a:pPr>
            <a:r>
              <a:rPr lang="en-US" sz="2400" dirty="0">
                <a:latin typeface="Arial" panose="020B0604020202020204" pitchFamily="34" charset="0"/>
                <a:cs typeface="Arial" panose="020B0604020202020204" pitchFamily="34" charset="0"/>
              </a:rPr>
              <a:t>Select the blue “i” information </a:t>
            </a:r>
            <a:br>
              <a:rPr lang="en-US" sz="2400" dirty="0">
                <a:latin typeface="Arial" panose="020B0604020202020204" pitchFamily="34" charset="0"/>
                <a:cs typeface="Arial" panose="020B0604020202020204" pitchFamily="34" charset="0"/>
              </a:rPr>
            </a:br>
            <a:r>
              <a:rPr lang="en-US" sz="2400" dirty="0">
                <a:latin typeface="Arial" panose="020B0604020202020204" pitchFamily="34" charset="0"/>
                <a:cs typeface="Arial" panose="020B0604020202020204" pitchFamily="34" charset="0"/>
              </a:rPr>
              <a:t>icon next to the student’s SASID. </a:t>
            </a:r>
          </a:p>
          <a:p>
            <a:pPr>
              <a:buClrTx/>
            </a:pPr>
            <a:r>
              <a:rPr lang="en-US" sz="2400" dirty="0">
                <a:latin typeface="Arial" panose="020B0604020202020204" pitchFamily="34" charset="0"/>
                <a:cs typeface="Arial" panose="020B0604020202020204" pitchFamily="34" charset="0"/>
              </a:rPr>
              <a:t>Select the </a:t>
            </a:r>
            <a:r>
              <a:rPr lang="en-US" sz="2400" b="1" dirty="0">
                <a:latin typeface="Arial" panose="020B0604020202020204" pitchFamily="34" charset="0"/>
                <a:cs typeface="Arial" panose="020B0604020202020204" pitchFamily="34" charset="0"/>
              </a:rPr>
              <a:t>Sessions</a:t>
            </a:r>
            <a:r>
              <a:rPr lang="en-US" sz="2400" dirty="0">
                <a:latin typeface="Arial" panose="020B0604020202020204" pitchFamily="34" charset="0"/>
                <a:cs typeface="Arial" panose="020B0604020202020204" pitchFamily="34" charset="0"/>
              </a:rPr>
              <a:t> tab of the pop-up window. </a:t>
            </a:r>
          </a:p>
          <a:p>
            <a:pPr>
              <a:buClrTx/>
            </a:pPr>
            <a:r>
              <a:rPr lang="en-US" sz="2400" dirty="0">
                <a:latin typeface="Arial" panose="020B0604020202020204" pitchFamily="34" charset="0"/>
                <a:cs typeface="Arial" panose="020B0604020202020204" pitchFamily="34" charset="0"/>
              </a:rPr>
              <a:t>Select </a:t>
            </a:r>
            <a:r>
              <a:rPr lang="en-US" sz="2400" b="1" dirty="0">
                <a:latin typeface="Arial" panose="020B0604020202020204" pitchFamily="34" charset="0"/>
                <a:cs typeface="Arial" panose="020B0604020202020204" pitchFamily="34" charset="0"/>
              </a:rPr>
              <a:t>Print Student Testing Tickets</a:t>
            </a:r>
            <a:r>
              <a:rPr lang="en-US" sz="2400" dirty="0">
                <a:latin typeface="Arial" panose="020B0604020202020204" pitchFamily="34" charset="0"/>
                <a:cs typeface="Arial" panose="020B0604020202020204" pitchFamily="34" charset="0"/>
              </a:rPr>
              <a:t>. </a:t>
            </a:r>
          </a:p>
        </p:txBody>
      </p:sp>
      <p:pic>
        <p:nvPicPr>
          <p:cNvPr id="6" name="Picture 5">
            <a:extLst>
              <a:ext uri="{FF2B5EF4-FFF2-40B4-BE49-F238E27FC236}">
                <a16:creationId xmlns:a16="http://schemas.microsoft.com/office/drawing/2014/main" id="{1228FFC3-DAFA-4568-A49D-53B99639749F}"/>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6603181" y="1370347"/>
            <a:ext cx="4348480" cy="679450"/>
          </a:xfrm>
          <a:prstGeom prst="rect">
            <a:avLst/>
          </a:prstGeom>
        </p:spPr>
      </p:pic>
      <p:pic>
        <p:nvPicPr>
          <p:cNvPr id="8" name="Picture 7" descr="Image displayes printing all testing tickets for one student">
            <a:extLst>
              <a:ext uri="{FF2B5EF4-FFF2-40B4-BE49-F238E27FC236}">
                <a16:creationId xmlns:a16="http://schemas.microsoft.com/office/drawing/2014/main" id="{39F9CEFD-E7C1-4C81-B766-33BA3F3A5B10}"/>
              </a:ext>
            </a:extLst>
          </p:cNvPr>
          <p:cNvPicPr>
            <a:picLocks noChangeAspect="1"/>
          </p:cNvPicPr>
          <p:nvPr/>
        </p:nvPicPr>
        <p:blipFill>
          <a:blip r:embed="rId3"/>
          <a:stretch>
            <a:fillRect/>
          </a:stretch>
        </p:blipFill>
        <p:spPr>
          <a:xfrm>
            <a:off x="5148763" y="3429000"/>
            <a:ext cx="6867525" cy="2428875"/>
          </a:xfrm>
          <a:prstGeom prst="rect">
            <a:avLst/>
          </a:prstGeom>
        </p:spPr>
      </p:pic>
    </p:spTree>
    <p:extLst>
      <p:ext uri="{BB962C8B-B14F-4D97-AF65-F5344CB8AC3E}">
        <p14:creationId xmlns:p14="http://schemas.microsoft.com/office/powerpoint/2010/main" val="15427609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80CAE0-DA7F-CF8F-642B-EFAA687F97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60E387E-7862-E625-2640-BBB01406EB63}"/>
              </a:ext>
            </a:extLst>
          </p:cNvPr>
          <p:cNvSpPr>
            <a:spLocks noGrp="1"/>
          </p:cNvSpPr>
          <p:nvPr>
            <p:ph type="title"/>
          </p:nvPr>
        </p:nvSpPr>
        <p:spPr/>
        <p:txBody>
          <a:bodyPr/>
          <a:lstStyle/>
          <a:p>
            <a:r>
              <a:rPr lang="en-US" dirty="0"/>
              <a:t>Poll Question 3</a:t>
            </a:r>
          </a:p>
        </p:txBody>
      </p:sp>
      <p:sp>
        <p:nvSpPr>
          <p:cNvPr id="3" name="Content Placeholder 2">
            <a:extLst>
              <a:ext uri="{FF2B5EF4-FFF2-40B4-BE49-F238E27FC236}">
                <a16:creationId xmlns:a16="http://schemas.microsoft.com/office/drawing/2014/main" id="{2DE687E9-645C-C396-BF89-52E2902D3AE0}"/>
              </a:ext>
            </a:extLst>
          </p:cNvPr>
          <p:cNvSpPr>
            <a:spLocks noGrp="1"/>
          </p:cNvSpPr>
          <p:nvPr>
            <p:ph idx="4294967295"/>
          </p:nvPr>
        </p:nvSpPr>
        <p:spPr>
          <a:xfrm>
            <a:off x="713433" y="2077515"/>
            <a:ext cx="10515600" cy="4051300"/>
          </a:xfrm>
        </p:spPr>
        <p:txBody>
          <a:bodyPr/>
          <a:lstStyle/>
          <a:p>
            <a:pPr marL="0" indent="0">
              <a:buNone/>
            </a:pPr>
            <a:r>
              <a:rPr lang="en-US" sz="3200" b="1" dirty="0"/>
              <a:t>In your school, who is responsible for printing testing tickets?</a:t>
            </a:r>
          </a:p>
          <a:p>
            <a:endParaRPr lang="en-US" dirty="0"/>
          </a:p>
          <a:p>
            <a:pPr marL="1022350" lvl="1" indent="-514350">
              <a:buAutoNum type="alphaUcPeriod"/>
            </a:pPr>
            <a:r>
              <a:rPr lang="en-US" sz="3200" dirty="0"/>
              <a:t>Principal/MCAS test coordinator</a:t>
            </a:r>
          </a:p>
          <a:p>
            <a:pPr marL="1022350" lvl="1" indent="-514350">
              <a:buAutoNum type="alphaUcPeriod"/>
            </a:pPr>
            <a:r>
              <a:rPr lang="en-US" sz="3200" dirty="0"/>
              <a:t>Test administrators</a:t>
            </a:r>
          </a:p>
          <a:p>
            <a:pPr marL="1022350" lvl="1" indent="-514350">
              <a:buAutoNum type="alphaUcPeriod"/>
            </a:pPr>
            <a:r>
              <a:rPr lang="en-US" sz="3200" dirty="0"/>
              <a:t>Technology coordinator</a:t>
            </a:r>
          </a:p>
          <a:p>
            <a:pPr marL="1022350" lvl="1" indent="-514350">
              <a:buAutoNum type="alphaUcPeriod"/>
            </a:pPr>
            <a:r>
              <a:rPr lang="en-US" sz="3200" dirty="0"/>
              <a:t>Other</a:t>
            </a:r>
          </a:p>
        </p:txBody>
      </p:sp>
    </p:spTree>
    <p:extLst>
      <p:ext uri="{BB962C8B-B14F-4D97-AF65-F5344CB8AC3E}">
        <p14:creationId xmlns:p14="http://schemas.microsoft.com/office/powerpoint/2010/main" val="38637751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C124E-C12E-24DD-83B0-4CE34CA95C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6B3113-32B2-5EDF-2958-47D9424812AE}"/>
              </a:ext>
            </a:extLst>
          </p:cNvPr>
          <p:cNvSpPr>
            <a:spLocks noGrp="1"/>
          </p:cNvSpPr>
          <p:nvPr>
            <p:ph type="title"/>
          </p:nvPr>
        </p:nvSpPr>
        <p:spPr>
          <a:xfrm>
            <a:off x="223281" y="2288644"/>
            <a:ext cx="10512862" cy="1093401"/>
          </a:xfrm>
        </p:spPr>
        <p:txBody>
          <a:bodyPr/>
          <a:lstStyle/>
          <a:p>
            <a:r>
              <a:rPr lang="en-US" dirty="0">
                <a:latin typeface="Arial" panose="020B0604020202020204" pitchFamily="34" charset="0"/>
                <a:cs typeface="Arial" panose="020B0604020202020204" pitchFamily="34" charset="0"/>
              </a:rPr>
              <a:t>Questions and Answers</a:t>
            </a:r>
          </a:p>
        </p:txBody>
      </p:sp>
      <p:sp>
        <p:nvSpPr>
          <p:cNvPr id="3" name="Text Placeholder 2">
            <a:extLst>
              <a:ext uri="{FF2B5EF4-FFF2-40B4-BE49-F238E27FC236}">
                <a16:creationId xmlns:a16="http://schemas.microsoft.com/office/drawing/2014/main" id="{474BB780-AD6F-A2F0-57B1-90DF9BF94BBA}"/>
              </a:ext>
            </a:extLst>
          </p:cNvPr>
          <p:cNvSpPr>
            <a:spLocks noGrp="1"/>
          </p:cNvSpPr>
          <p:nvPr>
            <p:ph type="body" idx="4294967295"/>
          </p:nvPr>
        </p:nvSpPr>
        <p:spPr>
          <a:xfrm>
            <a:off x="1191646" y="3277194"/>
            <a:ext cx="6913904" cy="823112"/>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F77173EB-9638-EA37-D097-BB2764FE5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descr="Image displays Q&amp;A icon">
            <a:extLst>
              <a:ext uri="{FF2B5EF4-FFF2-40B4-BE49-F238E27FC236}">
                <a16:creationId xmlns:a16="http://schemas.microsoft.com/office/drawing/2014/main" id="{F59F5D7B-2941-BBC8-D6FD-57CBEED06D9F}"/>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B1C618DE-AD8C-692F-D86E-F26EE7E776A7}"/>
              </a:ext>
              <a:ext uri="{C183D7F6-B498-43B3-948B-1728B52AA6E4}">
                <adec:decorative xmlns:adec="http://schemas.microsoft.com/office/drawing/2017/decorative" val="1"/>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35229638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dirty="0">
                <a:latin typeface="Arial" panose="020B0604020202020204" pitchFamily="34" charset="0"/>
                <a:cs typeface="Arial" panose="020B0604020202020204" pitchFamily="34" charset="0"/>
              </a:rPr>
              <a:t>3</a:t>
            </a:r>
            <a:r>
              <a:rPr lang="en-US">
                <a:latin typeface="Arial" panose="020B0604020202020204" pitchFamily="34" charset="0"/>
                <a:cs typeface="Arial" panose="020B0604020202020204" pitchFamily="34" charset="0"/>
              </a:rPr>
              <a:t>. Managing and Monitoring Sessions</a:t>
            </a:r>
          </a:p>
        </p:txBody>
      </p:sp>
    </p:spTree>
    <p:extLst>
      <p:ext uri="{BB962C8B-B14F-4D97-AF65-F5344CB8AC3E}">
        <p14:creationId xmlns:p14="http://schemas.microsoft.com/office/powerpoint/2010/main" val="11356542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EC4F-9C61-405D-9364-D8C606833987}"/>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2</a:t>
            </a:r>
          </a:p>
        </p:txBody>
      </p:sp>
      <p:sp>
        <p:nvSpPr>
          <p:cNvPr id="3" name="Content Placeholder 2">
            <a:extLst>
              <a:ext uri="{FF2B5EF4-FFF2-40B4-BE49-F238E27FC236}">
                <a16:creationId xmlns:a16="http://schemas.microsoft.com/office/drawing/2014/main" id="{9CBAA775-C30B-4CAA-997B-8B64E6CB6FA8}"/>
              </a:ext>
            </a:extLst>
          </p:cNvPr>
          <p:cNvSpPr>
            <a:spLocks noGrp="1"/>
          </p:cNvSpPr>
          <p:nvPr>
            <p:ph idx="4294967295"/>
          </p:nvPr>
        </p:nvSpPr>
        <p:spPr>
          <a:xfrm>
            <a:off x="822325" y="1230313"/>
            <a:ext cx="11369675" cy="5049837"/>
          </a:xfrm>
        </p:spPr>
        <p:txBody>
          <a:bodyPr/>
          <a:lstStyle/>
          <a:p>
            <a:pPr>
              <a:buClrTx/>
            </a:pPr>
            <a:r>
              <a:rPr lang="en-US" dirty="0">
                <a:solidFill>
                  <a:srgbClr val="000000"/>
                </a:solidFill>
                <a:latin typeface="Arial" panose="020B0604020202020204" pitchFamily="34" charset="0"/>
                <a:cs typeface="Arial" panose="020B0604020202020204" pitchFamily="34" charset="0"/>
              </a:rPr>
              <a:t>Start a PAN Session</a:t>
            </a:r>
          </a:p>
          <a:p>
            <a:pPr>
              <a:buClrTx/>
            </a:pPr>
            <a:r>
              <a:rPr lang="en-US" dirty="0">
                <a:solidFill>
                  <a:srgbClr val="000000"/>
                </a:solidFill>
                <a:latin typeface="Arial" panose="020B0604020202020204" pitchFamily="34" charset="0"/>
                <a:cs typeface="Arial" panose="020B0604020202020204" pitchFamily="34" charset="0"/>
              </a:rPr>
              <a:t>Lock/Unlock a Test Session</a:t>
            </a:r>
          </a:p>
          <a:p>
            <a:endParaRPr lang="en-US" dirty="0"/>
          </a:p>
        </p:txBody>
      </p:sp>
    </p:spTree>
    <p:extLst>
      <p:ext uri="{BB962C8B-B14F-4D97-AF65-F5344CB8AC3E}">
        <p14:creationId xmlns:p14="http://schemas.microsoft.com/office/powerpoint/2010/main" val="32922565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Start the Session</a:t>
            </a:r>
          </a:p>
        </p:txBody>
      </p:sp>
      <p:sp>
        <p:nvSpPr>
          <p:cNvPr id="3" name="Content Placeholder 2"/>
          <p:cNvSpPr>
            <a:spLocks noGrp="1"/>
          </p:cNvSpPr>
          <p:nvPr>
            <p:ph idx="4294967295"/>
          </p:nvPr>
        </p:nvSpPr>
        <p:spPr>
          <a:xfrm>
            <a:off x="588149" y="1174557"/>
            <a:ext cx="11369675" cy="5049837"/>
          </a:xfrm>
        </p:spPr>
        <p:txBody>
          <a:bodyPr/>
          <a:lstStyle/>
          <a:p>
            <a:pPr>
              <a:buClrTx/>
            </a:pPr>
            <a:r>
              <a:rPr lang="en-US" sz="2600" b="1">
                <a:latin typeface="Arial" panose="020B0604020202020204" pitchFamily="34" charset="0"/>
                <a:cs typeface="Arial" panose="020B0604020202020204" pitchFamily="34" charset="0"/>
              </a:rPr>
              <a:t>Testing &gt; Sessions &gt; </a:t>
            </a:r>
            <a:r>
              <a:rPr lang="en-US" sz="2600">
                <a:latin typeface="Arial" panose="020B0604020202020204" pitchFamily="34" charset="0"/>
                <a:cs typeface="Arial" panose="020B0604020202020204" pitchFamily="34" charset="0"/>
              </a:rPr>
              <a:t>select one or more Sessions &gt; </a:t>
            </a:r>
            <a:r>
              <a:rPr lang="en-US" sz="2600" b="1">
                <a:latin typeface="Arial" panose="020B0604020202020204" pitchFamily="34" charset="0"/>
                <a:cs typeface="Arial" panose="020B0604020202020204" pitchFamily="34" charset="0"/>
              </a:rPr>
              <a:t>Show Students in Sessions </a:t>
            </a:r>
            <a:r>
              <a:rPr lang="en-US" sz="2600">
                <a:latin typeface="Arial" panose="020B0604020202020204" pitchFamily="34" charset="0"/>
                <a:cs typeface="Arial" panose="020B0604020202020204" pitchFamily="34" charset="0"/>
              </a:rPr>
              <a:t>&gt; click Session name or </a:t>
            </a:r>
            <a:r>
              <a:rPr lang="en-US" sz="2600" b="1">
                <a:latin typeface="Arial" panose="020B0604020202020204" pitchFamily="34" charset="0"/>
                <a:cs typeface="Arial" panose="020B0604020202020204" pitchFamily="34" charset="0"/>
              </a:rPr>
              <a:t>Combined View &gt; Start Session</a:t>
            </a:r>
          </a:p>
          <a:p>
            <a:pPr>
              <a:buClrTx/>
            </a:pPr>
            <a:r>
              <a:rPr lang="en-US" sz="2600">
                <a:latin typeface="Arial" panose="020B0604020202020204" pitchFamily="34" charset="0"/>
                <a:cs typeface="Arial" panose="020B0604020202020204" pitchFamily="34" charset="0"/>
              </a:rPr>
              <a:t>PAN Sessions may be “prepared” up to two days prior to testing. </a:t>
            </a:r>
          </a:p>
          <a:p>
            <a:pPr>
              <a:buClrTx/>
            </a:pPr>
            <a:r>
              <a:rPr lang="en-US" sz="2600">
                <a:latin typeface="Arial" panose="020B0604020202020204" pitchFamily="34" charset="0"/>
                <a:cs typeface="Arial" panose="020B0604020202020204" pitchFamily="34" charset="0"/>
              </a:rPr>
              <a:t>PAN Sessions cannot be “started” earlier than one day prior to testing. Principals should determine if they will “start” PAN Sessions or delegate this to test administrators. </a:t>
            </a:r>
          </a:p>
          <a:p>
            <a:endParaRPr lang="en-US" sz="2600"/>
          </a:p>
        </p:txBody>
      </p:sp>
      <p:pic>
        <p:nvPicPr>
          <p:cNvPr id="4" name="Picture 3" descr="Image displays the PAN user interface for starting sessions.">
            <a:extLst>
              <a:ext uri="{FF2B5EF4-FFF2-40B4-BE49-F238E27FC236}">
                <a16:creationId xmlns:a16="http://schemas.microsoft.com/office/drawing/2014/main" id="{C27775C7-4267-4A38-A241-D3BD998CC511}"/>
              </a:ext>
            </a:extLst>
          </p:cNvPr>
          <p:cNvPicPr>
            <a:picLocks noChangeAspect="1"/>
          </p:cNvPicPr>
          <p:nvPr/>
        </p:nvPicPr>
        <p:blipFill>
          <a:blip r:embed="rId2"/>
          <a:stretch>
            <a:fillRect/>
          </a:stretch>
        </p:blipFill>
        <p:spPr>
          <a:xfrm>
            <a:off x="126642" y="3972705"/>
            <a:ext cx="11938715" cy="2383645"/>
          </a:xfrm>
          <a:prstGeom prst="rect">
            <a:avLst/>
          </a:prstGeom>
        </p:spPr>
      </p:pic>
      <p:sp>
        <p:nvSpPr>
          <p:cNvPr id="6" name="Rectangle 5">
            <a:extLst>
              <a:ext uri="{FF2B5EF4-FFF2-40B4-BE49-F238E27FC236}">
                <a16:creationId xmlns:a16="http://schemas.microsoft.com/office/drawing/2014/main" id="{513A2559-5AE7-4A95-BFB5-9FE0783DA23C}"/>
              </a:ext>
              <a:ext uri="{C183D7F6-B498-43B3-948B-1728B52AA6E4}">
                <adec:decorative xmlns:adec="http://schemas.microsoft.com/office/drawing/2017/decorative" val="1"/>
              </a:ext>
            </a:extLst>
          </p:cNvPr>
          <p:cNvSpPr/>
          <p:nvPr/>
        </p:nvSpPr>
        <p:spPr>
          <a:xfrm>
            <a:off x="9769643" y="5631273"/>
            <a:ext cx="1455820" cy="3651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Logistics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8" y="1190322"/>
            <a:ext cx="11189694" cy="4871863"/>
          </a:xfrm>
        </p:spPr>
        <p:txBody>
          <a:bodyPr>
            <a:normAutofit lnSpcReduction="10000"/>
          </a:bodyPr>
          <a:lstStyle/>
          <a:p>
            <a:pPr marL="457063" indent="-457063">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Use the Q&amp;A feature to ask a question.  </a:t>
            </a:r>
          </a:p>
          <a:p>
            <a:pPr marL="799860" lvl="1" indent="-342797">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We will answer some questions aloud at specified times during this training session, and we will email the Q&amp;A afterwards.</a:t>
            </a:r>
          </a:p>
          <a:p>
            <a:pPr marL="799860" lvl="1" indent="-342797">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Type your questions anytime, but we may not answer them in real time as some questions may be covered during the presentation. </a:t>
            </a:r>
          </a:p>
          <a:p>
            <a:pPr marL="799860" lvl="1" indent="-342797">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Use the thumbs-up icon to “upvote” someone else’s question. </a:t>
            </a:r>
          </a:p>
          <a:p>
            <a:pPr marL="799860" lvl="1" indent="-342797">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Email student-specific questions to </a:t>
            </a:r>
            <a:r>
              <a:rPr lang="en-US" dirty="0">
                <a:latin typeface="Arial" panose="020B0604020202020204" pitchFamily="34" charset="0"/>
                <a:cs typeface="Arial" panose="020B0604020202020204" pitchFamily="34" charset="0"/>
                <a:hlinkClick r:id="rId2"/>
              </a:rPr>
              <a:t>mcas@mass.gov</a:t>
            </a:r>
            <a:r>
              <a:rPr lang="en-US" dirty="0">
                <a:latin typeface="Arial" panose="020B0604020202020204" pitchFamily="34" charset="0"/>
                <a:cs typeface="Arial" panose="020B0604020202020204" pitchFamily="34" charset="0"/>
              </a:rPr>
              <a:t> </a:t>
            </a:r>
            <a:r>
              <a:rPr lang="en-US" dirty="0">
                <a:solidFill>
                  <a:srgbClr val="010203"/>
                </a:solidFill>
                <a:latin typeface="Arial" panose="020B0604020202020204" pitchFamily="34" charset="0"/>
                <a:cs typeface="Arial" panose="020B0604020202020204" pitchFamily="34" charset="0"/>
              </a:rPr>
              <a:t>instead of asking here. </a:t>
            </a:r>
          </a:p>
          <a:p>
            <a:pPr marL="457063" indent="-457063">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This session is being recorded and will be available in about a week in the </a:t>
            </a:r>
            <a:r>
              <a:rPr lang="en-US" dirty="0">
                <a:latin typeface="Arial" panose="020B0604020202020204" pitchFamily="34" charset="0"/>
                <a:cs typeface="Arial" panose="020B0604020202020204" pitchFamily="34" charset="0"/>
                <a:hlinkClick r:id="rId3"/>
              </a:rPr>
              <a:t>MCAS Resource Center</a:t>
            </a:r>
            <a:r>
              <a:rPr lang="en-US" dirty="0">
                <a:solidFill>
                  <a:srgbClr val="010203"/>
                </a:solidFill>
                <a:latin typeface="Arial" panose="020B0604020202020204" pitchFamily="34" charset="0"/>
                <a:cs typeface="Arial" panose="020B0604020202020204" pitchFamily="34" charset="0"/>
              </a:rPr>
              <a:t>, along with the slides.</a:t>
            </a:r>
          </a:p>
          <a:p>
            <a:pPr marL="799860" lvl="1" indent="-342797">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Slides were also emailed out beforehand, and are being posted in the chat. </a:t>
            </a:r>
          </a:p>
          <a:p>
            <a:pPr marL="457063" indent="-457063">
              <a:buClr>
                <a:srgbClr val="010203"/>
              </a:buClr>
              <a:buFont typeface="Arial" panose="020B0604020202020204" pitchFamily="34" charset="0"/>
              <a:buChar char="•"/>
            </a:pPr>
            <a:r>
              <a:rPr lang="en-US" dirty="0">
                <a:solidFill>
                  <a:srgbClr val="010203"/>
                </a:solidFill>
                <a:latin typeface="Arial" panose="020B0604020202020204" pitchFamily="34" charset="0"/>
                <a:cs typeface="Arial" panose="020B0604020202020204" pitchFamily="34" charset="0"/>
              </a:rPr>
              <a:t>Closed captioning has been enabled for participants who need it. </a:t>
            </a:r>
          </a:p>
          <a:p>
            <a:pPr marL="457063" indent="-457063">
              <a:buClr>
                <a:srgbClr val="010203"/>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This session is being interpreted into ASL. Our interpreting team will be onscreen with the presenters. </a:t>
            </a:r>
            <a:endParaRPr lang="en-US" dirty="0">
              <a:solidFill>
                <a:srgbClr val="010203"/>
              </a:solidFill>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7345997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Unlock the Test Session</a:t>
            </a:r>
          </a:p>
        </p:txBody>
      </p:sp>
      <p:sp>
        <p:nvSpPr>
          <p:cNvPr id="10" name="Content Placeholder 9"/>
          <p:cNvSpPr>
            <a:spLocks noGrp="1"/>
          </p:cNvSpPr>
          <p:nvPr>
            <p:ph idx="4294967295"/>
          </p:nvPr>
        </p:nvSpPr>
        <p:spPr>
          <a:xfrm>
            <a:off x="822325" y="1096498"/>
            <a:ext cx="10507314" cy="5049837"/>
          </a:xfrm>
        </p:spPr>
        <p:txBody>
          <a:bodyPr/>
          <a:lstStyle/>
          <a:p>
            <a:pPr lvl="0">
              <a:buClr>
                <a:srgbClr val="000000"/>
              </a:buClr>
            </a:pPr>
            <a:r>
              <a:rPr lang="en-US" sz="2600" dirty="0">
                <a:latin typeface="Arial" panose="020B0604020202020204" pitchFamily="34" charset="0"/>
                <a:cs typeface="Arial" panose="020B0604020202020204" pitchFamily="34" charset="0"/>
              </a:rPr>
              <a:t>Test sessions are locked by default; the test administrator should unlock the test session when ready for students to sign in to the test. </a:t>
            </a:r>
          </a:p>
          <a:p>
            <a:pPr lvl="0">
              <a:buClr>
                <a:srgbClr val="000000"/>
              </a:buClr>
            </a:pPr>
            <a:r>
              <a:rPr lang="en-US" sz="2600" dirty="0">
                <a:latin typeface="Arial" panose="020B0604020202020204" pitchFamily="34" charset="0"/>
                <a:cs typeface="Arial" panose="020B0604020202020204" pitchFamily="34" charset="0"/>
              </a:rPr>
              <a:t>Only one test session per student can be unlocked at a time. </a:t>
            </a:r>
          </a:p>
          <a:p>
            <a:pPr lvl="0">
              <a:buClr>
                <a:srgbClr val="000000"/>
              </a:buClr>
            </a:pPr>
            <a:r>
              <a:rPr lang="en-US" sz="2600" dirty="0">
                <a:latin typeface="Arial" panose="020B0604020202020204" pitchFamily="34" charset="0"/>
                <a:cs typeface="Arial" panose="020B0604020202020204" pitchFamily="34" charset="0"/>
              </a:rPr>
              <a:t>Test sessions can be unlocked for the entire class, or at the individual student level.  </a:t>
            </a:r>
          </a:p>
          <a:p>
            <a:pPr lvl="1">
              <a:buClr>
                <a:srgbClr val="000000"/>
              </a:buClr>
              <a:buFont typeface="Arial" panose="020B0604020202020204" pitchFamily="34" charset="0"/>
              <a:buChar char="•"/>
            </a:pPr>
            <a:r>
              <a:rPr lang="en-US" sz="2200" dirty="0">
                <a:latin typeface="Arial" panose="020B0604020202020204" pitchFamily="34" charset="0"/>
                <a:cs typeface="Arial" panose="020B0604020202020204" pitchFamily="34" charset="0"/>
              </a:rPr>
              <a:t>Unlocking at the student level is useful for make-up testing or when only a few tests in the session will be administered.</a:t>
            </a:r>
          </a:p>
          <a:p>
            <a:pPr lvl="0">
              <a:buClr>
                <a:srgbClr val="000000"/>
              </a:buClr>
            </a:pPr>
            <a:r>
              <a:rPr lang="en-US" sz="2600" dirty="0">
                <a:latin typeface="Arial" panose="020B0604020202020204" pitchFamily="34" charset="0"/>
                <a:cs typeface="Arial" panose="020B0604020202020204" pitchFamily="34" charset="0"/>
              </a:rPr>
              <a:t>Recommended: Lock the test session at the end of the day to maintain test security. </a:t>
            </a:r>
          </a:p>
          <a:p>
            <a:pPr lvl="0">
              <a:buClr>
                <a:srgbClr val="000000"/>
              </a:buClr>
            </a:pPr>
            <a:r>
              <a:rPr lang="en-US" sz="2600" dirty="0">
                <a:latin typeface="Arial" panose="020B0604020202020204" pitchFamily="34" charset="0"/>
                <a:cs typeface="Arial" panose="020B0604020202020204" pitchFamily="34" charset="0"/>
              </a:rPr>
              <a:t>See the </a:t>
            </a:r>
            <a:r>
              <a:rPr lang="en-US" sz="2600" dirty="0">
                <a:latin typeface="Arial" panose="020B0604020202020204" pitchFamily="34" charset="0"/>
                <a:cs typeface="Arial" panose="020B0604020202020204" pitchFamily="34" charset="0"/>
                <a:hlinkClick r:id="rId2"/>
              </a:rPr>
              <a:t>CBT </a:t>
            </a:r>
            <a:r>
              <a:rPr lang="en-US" sz="2600" i="1" dirty="0">
                <a:latin typeface="Arial" panose="020B0604020202020204" pitchFamily="34" charset="0"/>
                <a:cs typeface="Arial" panose="020B0604020202020204" pitchFamily="34" charset="0"/>
                <a:hlinkClick r:id="rId2"/>
              </a:rPr>
              <a:t>Test Administrator’s Manual</a:t>
            </a:r>
            <a:r>
              <a:rPr lang="en-US" sz="2600" i="1" dirty="0">
                <a:latin typeface="Arial" panose="020B0604020202020204" pitchFamily="34" charset="0"/>
                <a:cs typeface="Arial" panose="020B0604020202020204" pitchFamily="34" charset="0"/>
              </a:rPr>
              <a:t> </a:t>
            </a:r>
            <a:r>
              <a:rPr lang="en-US" sz="2600" dirty="0">
                <a:latin typeface="Arial" panose="020B0604020202020204" pitchFamily="34" charset="0"/>
                <a:cs typeface="Arial" panose="020B0604020202020204" pitchFamily="34" charset="0"/>
              </a:rPr>
              <a:t>(TAM) for maintaining security during restroom breaks and the mid-session break (instead of locking/unlocking a test).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Unlock the Test Session 2</a:t>
            </a:r>
          </a:p>
        </p:txBody>
      </p:sp>
      <p:sp>
        <p:nvSpPr>
          <p:cNvPr id="10" name="Content Placeholder 9"/>
          <p:cNvSpPr>
            <a:spLocks noGrp="1"/>
          </p:cNvSpPr>
          <p:nvPr>
            <p:ph idx="4294967295"/>
          </p:nvPr>
        </p:nvSpPr>
        <p:spPr>
          <a:xfrm>
            <a:off x="334536" y="1150676"/>
            <a:ext cx="4725988" cy="5049837"/>
          </a:xfrm>
        </p:spPr>
        <p:txBody>
          <a:bodyPr/>
          <a:lstStyle/>
          <a:p>
            <a:pPr>
              <a:buClrTx/>
            </a:pPr>
            <a:r>
              <a:rPr lang="en-US" sz="2400" b="1" dirty="0">
                <a:latin typeface="Arial" panose="020B0604020202020204" pitchFamily="34" charset="0"/>
                <a:cs typeface="Arial" panose="020B0604020202020204" pitchFamily="34" charset="0"/>
              </a:rPr>
              <a:t>Testing &gt; Students in Sessions &gt; </a:t>
            </a:r>
            <a:r>
              <a:rPr lang="en-US" sz="2400" dirty="0">
                <a:latin typeface="Arial" panose="020B0604020202020204" pitchFamily="34" charset="0"/>
                <a:cs typeface="Arial" panose="020B0604020202020204" pitchFamily="34" charset="0"/>
              </a:rPr>
              <a:t>select your PAN Session on the left side:</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To unlock the test session for all the students: slide the padlock for the selected session to the unlocked position.</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To unlock the test session for one student: select the lock icon to change it to an unlocked icon for the appropriate session. </a:t>
            </a:r>
          </a:p>
        </p:txBody>
      </p:sp>
      <p:pic>
        <p:nvPicPr>
          <p:cNvPr id="4" name="Picture 3" descr="Image displays the PAN user interface to unlock sessions.">
            <a:extLst>
              <a:ext uri="{FF2B5EF4-FFF2-40B4-BE49-F238E27FC236}">
                <a16:creationId xmlns:a16="http://schemas.microsoft.com/office/drawing/2014/main" id="{0F7B4009-8641-F788-7B70-D2E4091C0956}"/>
              </a:ext>
            </a:extLst>
          </p:cNvPr>
          <p:cNvPicPr>
            <a:picLocks noChangeAspect="1"/>
          </p:cNvPicPr>
          <p:nvPr/>
        </p:nvPicPr>
        <p:blipFill>
          <a:blip r:embed="rId2"/>
          <a:stretch>
            <a:fillRect/>
          </a:stretch>
        </p:blipFill>
        <p:spPr>
          <a:xfrm>
            <a:off x="5027612" y="1099948"/>
            <a:ext cx="7031038" cy="1460713"/>
          </a:xfrm>
          <a:prstGeom prst="rect">
            <a:avLst/>
          </a:prstGeom>
        </p:spPr>
      </p:pic>
      <p:pic>
        <p:nvPicPr>
          <p:cNvPr id="6" name="Picture 5">
            <a:extLst>
              <a:ext uri="{FF2B5EF4-FFF2-40B4-BE49-F238E27FC236}">
                <a16:creationId xmlns:a16="http://schemas.microsoft.com/office/drawing/2014/main" id="{799E1F71-904E-3E59-F784-74B987E4F28E}"/>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027612" y="3429000"/>
            <a:ext cx="7031038" cy="1269823"/>
          </a:xfrm>
          <a:prstGeom prst="rect">
            <a:avLst/>
          </a:prstGeom>
        </p:spPr>
      </p:pic>
      <p:sp>
        <p:nvSpPr>
          <p:cNvPr id="7" name="Rectangle 6">
            <a:extLst>
              <a:ext uri="{FF2B5EF4-FFF2-40B4-BE49-F238E27FC236}">
                <a16:creationId xmlns:a16="http://schemas.microsoft.com/office/drawing/2014/main" id="{7F673480-4447-D5EC-BB0D-F64F1CF12999}"/>
              </a:ext>
              <a:ext uri="{C183D7F6-B498-43B3-948B-1728B52AA6E4}">
                <adec:decorative xmlns:adec="http://schemas.microsoft.com/office/drawing/2017/decorative" val="1"/>
              </a:ext>
            </a:extLst>
          </p:cNvPr>
          <p:cNvSpPr/>
          <p:nvPr/>
        </p:nvSpPr>
        <p:spPr>
          <a:xfrm>
            <a:off x="11233576" y="1594111"/>
            <a:ext cx="734011" cy="24536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DB5D0189-F7CC-4BA1-B064-D27BD8F3A7AF}"/>
              </a:ext>
              <a:ext uri="{C183D7F6-B498-43B3-948B-1728B52AA6E4}">
                <adec:decorative xmlns:adec="http://schemas.microsoft.com/office/drawing/2017/decorative" val="1"/>
              </a:ext>
            </a:extLst>
          </p:cNvPr>
          <p:cNvSpPr/>
          <p:nvPr/>
        </p:nvSpPr>
        <p:spPr>
          <a:xfrm>
            <a:off x="11476756" y="993149"/>
            <a:ext cx="247650" cy="5161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349CD4-FC3B-838F-9C91-B7EE206258E8}"/>
              </a:ext>
              <a:ext uri="{C183D7F6-B498-43B3-948B-1728B52AA6E4}">
                <adec:decorative xmlns:adec="http://schemas.microsoft.com/office/drawing/2017/decorative" val="1"/>
              </a:ext>
            </a:extLst>
          </p:cNvPr>
          <p:cNvSpPr/>
          <p:nvPr/>
        </p:nvSpPr>
        <p:spPr>
          <a:xfrm>
            <a:off x="10020300" y="3605472"/>
            <a:ext cx="647700" cy="243047"/>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C470A772-547B-1431-877A-536FF004F131}"/>
              </a:ext>
              <a:ext uri="{C183D7F6-B498-43B3-948B-1728B52AA6E4}">
                <adec:decorative xmlns:adec="http://schemas.microsoft.com/office/drawing/2017/decorative" val="1"/>
              </a:ext>
            </a:extLst>
          </p:cNvPr>
          <p:cNvSpPr/>
          <p:nvPr/>
        </p:nvSpPr>
        <p:spPr>
          <a:xfrm>
            <a:off x="10020300" y="2994464"/>
            <a:ext cx="247650" cy="516127"/>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AEC4F-9C61-405D-9364-D8C606833987}"/>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3</a:t>
            </a:r>
          </a:p>
        </p:txBody>
      </p:sp>
      <p:sp>
        <p:nvSpPr>
          <p:cNvPr id="3" name="Content Placeholder 2">
            <a:extLst>
              <a:ext uri="{FF2B5EF4-FFF2-40B4-BE49-F238E27FC236}">
                <a16:creationId xmlns:a16="http://schemas.microsoft.com/office/drawing/2014/main" id="{9CBAA775-C30B-4CAA-997B-8B64E6CB6FA8}"/>
              </a:ext>
            </a:extLst>
          </p:cNvPr>
          <p:cNvSpPr>
            <a:spLocks noGrp="1"/>
          </p:cNvSpPr>
          <p:nvPr>
            <p:ph idx="4294967295"/>
          </p:nvPr>
        </p:nvSpPr>
        <p:spPr>
          <a:xfrm>
            <a:off x="822325" y="1230313"/>
            <a:ext cx="11369675" cy="5049837"/>
          </a:xfrm>
        </p:spPr>
        <p:txBody>
          <a:bodyPr/>
          <a:lstStyle/>
          <a:p>
            <a:pPr>
              <a:buClrTx/>
            </a:pPr>
            <a:r>
              <a:rPr lang="en-US" dirty="0">
                <a:solidFill>
                  <a:srgbClr val="000000"/>
                </a:solidFill>
                <a:latin typeface="Arial" panose="020B0604020202020204" pitchFamily="34" charset="0"/>
                <a:cs typeface="Arial" panose="020B0604020202020204" pitchFamily="34" charset="0"/>
              </a:rPr>
              <a:t>Manage Active Student Tests</a:t>
            </a:r>
          </a:p>
          <a:p>
            <a:endParaRPr lang="en-US" dirty="0"/>
          </a:p>
        </p:txBody>
      </p:sp>
    </p:spTree>
    <p:extLst>
      <p:ext uri="{BB962C8B-B14F-4D97-AF65-F5344CB8AC3E}">
        <p14:creationId xmlns:p14="http://schemas.microsoft.com/office/powerpoint/2010/main" val="17718054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Manage Active Student Tests</a:t>
            </a:r>
          </a:p>
        </p:txBody>
      </p:sp>
      <p:sp>
        <p:nvSpPr>
          <p:cNvPr id="8" name="Content Placeholder 2"/>
          <p:cNvSpPr>
            <a:spLocks noGrp="1"/>
          </p:cNvSpPr>
          <p:nvPr>
            <p:ph idx="4294967295"/>
          </p:nvPr>
        </p:nvSpPr>
        <p:spPr>
          <a:xfrm>
            <a:off x="681649" y="904081"/>
            <a:ext cx="10429255" cy="5049837"/>
          </a:xfrm>
        </p:spPr>
        <p:txBody>
          <a:bodyPr/>
          <a:lstStyle/>
          <a:p>
            <a:pPr>
              <a:buClrTx/>
            </a:pPr>
            <a:r>
              <a:rPr lang="en-US" sz="2800" dirty="0">
                <a:latin typeface="Arial" panose="020B0604020202020204" pitchFamily="34" charset="0"/>
                <a:cs typeface="Arial" panose="020B0604020202020204" pitchFamily="34" charset="0"/>
              </a:rPr>
              <a:t>Test administrators should monitor student testing in PAN. </a:t>
            </a:r>
          </a:p>
          <a:p>
            <a:pPr lvl="1">
              <a:buClrTx/>
            </a:pPr>
            <a:r>
              <a:rPr lang="en-US" sz="2400" dirty="0">
                <a:latin typeface="Arial" panose="020B0604020202020204" pitchFamily="34" charset="0"/>
                <a:cs typeface="Arial" panose="020B0604020202020204" pitchFamily="34" charset="0"/>
              </a:rPr>
              <a:t>Reminder: PAN needs to be refreshed every 15 minutes, or else users will be logged out. </a:t>
            </a:r>
          </a:p>
          <a:p>
            <a:pPr>
              <a:buClrTx/>
            </a:pPr>
            <a:r>
              <a:rPr lang="en-US" sz="2800" b="1" dirty="0">
                <a:latin typeface="Arial" panose="020B0604020202020204" pitchFamily="34" charset="0"/>
                <a:cs typeface="Arial" panose="020B0604020202020204" pitchFamily="34" charset="0"/>
              </a:rPr>
              <a:t>Testing &gt; Sessions &gt; </a:t>
            </a:r>
            <a:r>
              <a:rPr lang="en-US" sz="2800" dirty="0">
                <a:latin typeface="Arial" panose="020B0604020202020204" pitchFamily="34" charset="0"/>
                <a:cs typeface="Arial" panose="020B0604020202020204" pitchFamily="34" charset="0"/>
              </a:rPr>
              <a:t>select their PAN session, click </a:t>
            </a:r>
            <a:r>
              <a:rPr lang="en-US" sz="2800" b="1" dirty="0">
                <a:latin typeface="Arial" panose="020B0604020202020204" pitchFamily="34" charset="0"/>
                <a:cs typeface="Arial" panose="020B0604020202020204" pitchFamily="34" charset="0"/>
              </a:rPr>
              <a:t>Go to Students in Sessions</a:t>
            </a:r>
          </a:p>
          <a:p>
            <a:pPr>
              <a:buClrTx/>
            </a:pPr>
            <a:r>
              <a:rPr lang="en-US" sz="2800" dirty="0">
                <a:latin typeface="Arial" panose="020B0604020202020204" pitchFamily="34" charset="0"/>
                <a:cs typeface="Arial" panose="020B0604020202020204" pitchFamily="34" charset="0"/>
              </a:rPr>
              <a:t>On the </a:t>
            </a:r>
            <a:r>
              <a:rPr lang="en-US" sz="2800" b="1" dirty="0">
                <a:latin typeface="Arial" panose="020B0604020202020204" pitchFamily="34" charset="0"/>
                <a:cs typeface="Arial" panose="020B0604020202020204" pitchFamily="34" charset="0"/>
              </a:rPr>
              <a:t>Students in Sessions</a:t>
            </a:r>
            <a:r>
              <a:rPr lang="en-US" sz="2800" dirty="0">
                <a:latin typeface="Arial" panose="020B0604020202020204" pitchFamily="34" charset="0"/>
                <a:cs typeface="Arial" panose="020B0604020202020204" pitchFamily="34" charset="0"/>
              </a:rPr>
              <a:t> screen, view the progress of the entire class and individual students. </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A progress bar for the entire class shows at the top. </a:t>
            </a:r>
          </a:p>
          <a:p>
            <a:pPr lvl="2">
              <a:buClrTx/>
              <a:buFont typeface="Arial" panose="020B0604020202020204" pitchFamily="34" charset="0"/>
              <a:buChar char="•"/>
            </a:pPr>
            <a:r>
              <a:rPr lang="en-US" sz="2000" dirty="0">
                <a:latin typeface="Arial" panose="020B0604020202020204" pitchFamily="34" charset="0"/>
                <a:cs typeface="Arial" panose="020B0604020202020204" pitchFamily="34" charset="0"/>
              </a:rPr>
              <a:t>Click to refresh to see updates. </a:t>
            </a:r>
          </a:p>
          <a:p>
            <a:pPr lvl="1">
              <a:buClrTx/>
              <a:buFont typeface="Arial" panose="020B0604020202020204" pitchFamily="34" charset="0"/>
              <a:buChar char="•"/>
            </a:pPr>
            <a:r>
              <a:rPr lang="en-US" sz="2400" dirty="0">
                <a:latin typeface="Arial" panose="020B0604020202020204" pitchFamily="34" charset="0"/>
                <a:cs typeface="Arial" panose="020B0604020202020204" pitchFamily="34" charset="0"/>
              </a:rPr>
              <a:t>A status for each student also appears.</a:t>
            </a:r>
          </a:p>
          <a:p>
            <a:pPr lvl="2">
              <a:buClrTx/>
              <a:buFont typeface="Arial" panose="020B0604020202020204" pitchFamily="34" charset="0"/>
              <a:buChar char="•"/>
            </a:pPr>
            <a:r>
              <a:rPr lang="en-US" sz="2000" dirty="0">
                <a:latin typeface="Arial" panose="020B0604020202020204" pitchFamily="34" charset="0"/>
                <a:cs typeface="Arial" panose="020B0604020202020204" pitchFamily="34" charset="0"/>
              </a:rPr>
              <a:t>Click on the status bar to view individual student progress through the test session.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456E51-AB0F-448E-B98D-27A69FF2D750}"/>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Student Status Dashboard</a:t>
            </a:r>
          </a:p>
        </p:txBody>
      </p:sp>
      <p:sp>
        <p:nvSpPr>
          <p:cNvPr id="3" name="Content Placeholder 2">
            <a:extLst>
              <a:ext uri="{FF2B5EF4-FFF2-40B4-BE49-F238E27FC236}">
                <a16:creationId xmlns:a16="http://schemas.microsoft.com/office/drawing/2014/main" id="{0AF6AE8F-0EFB-45C0-B52C-BCB8E10F1F36}"/>
              </a:ext>
            </a:extLst>
          </p:cNvPr>
          <p:cNvSpPr>
            <a:spLocks noGrp="1"/>
          </p:cNvSpPr>
          <p:nvPr>
            <p:ph idx="4294967295"/>
          </p:nvPr>
        </p:nvSpPr>
        <p:spPr>
          <a:xfrm>
            <a:off x="822325" y="1230313"/>
            <a:ext cx="11369675" cy="5049837"/>
          </a:xfrm>
        </p:spPr>
        <p:txBody>
          <a:bodyPr/>
          <a:lstStyle/>
          <a:p>
            <a:pPr>
              <a:buClrTx/>
            </a:pPr>
            <a:r>
              <a:rPr lang="en-US" b="1" dirty="0">
                <a:latin typeface="Arial" panose="020B0604020202020204" pitchFamily="34" charset="0"/>
                <a:cs typeface="Arial" panose="020B0604020202020204" pitchFamily="34" charset="0"/>
              </a:rPr>
              <a:t>Testing</a:t>
            </a:r>
            <a:r>
              <a:rPr lang="en-US" dirty="0">
                <a:latin typeface="Arial" panose="020B0604020202020204" pitchFamily="34" charset="0"/>
                <a:cs typeface="Arial" panose="020B0604020202020204" pitchFamily="34" charset="0"/>
              </a:rPr>
              <a:t> &gt; </a:t>
            </a:r>
            <a:r>
              <a:rPr lang="en-US" b="1" dirty="0">
                <a:latin typeface="Arial" panose="020B0604020202020204" pitchFamily="34" charset="0"/>
                <a:cs typeface="Arial" panose="020B0604020202020204" pitchFamily="34" charset="0"/>
              </a:rPr>
              <a:t>Sessions</a:t>
            </a:r>
            <a:r>
              <a:rPr lang="en-US" dirty="0">
                <a:latin typeface="Arial" panose="020B0604020202020204" pitchFamily="34" charset="0"/>
                <a:cs typeface="Arial" panose="020B0604020202020204" pitchFamily="34" charset="0"/>
              </a:rPr>
              <a:t> &gt; select a session &gt; </a:t>
            </a:r>
            <a:r>
              <a:rPr lang="en-US" b="1" dirty="0">
                <a:latin typeface="Arial" panose="020B0604020202020204" pitchFamily="34" charset="0"/>
                <a:cs typeface="Arial" panose="020B0604020202020204" pitchFamily="34" charset="0"/>
              </a:rPr>
              <a:t>Go to Students in Sessions</a:t>
            </a:r>
            <a:r>
              <a:rPr lang="en-US" dirty="0">
                <a:latin typeface="Arial" panose="020B0604020202020204" pitchFamily="34" charset="0"/>
                <a:cs typeface="Arial" panose="020B0604020202020204" pitchFamily="34" charset="0"/>
              </a:rPr>
              <a:t> &gt; </a:t>
            </a:r>
            <a:r>
              <a:rPr lang="en-US" b="1" dirty="0">
                <a:latin typeface="Arial" panose="020B0604020202020204" pitchFamily="34" charset="0"/>
                <a:cs typeface="Arial" panose="020B0604020202020204" pitchFamily="34" charset="0"/>
              </a:rPr>
              <a:t>Monitor Test</a:t>
            </a:r>
            <a:r>
              <a:rPr lang="en-US" dirty="0">
                <a:latin typeface="Arial" panose="020B0604020202020204" pitchFamily="34" charset="0"/>
                <a:cs typeface="Arial" panose="020B0604020202020204" pitchFamily="34" charset="0"/>
              </a:rPr>
              <a:t> (above the student status bar)</a:t>
            </a:r>
          </a:p>
          <a:p>
            <a:endParaRPr lang="en-US" dirty="0"/>
          </a:p>
        </p:txBody>
      </p:sp>
      <p:pic>
        <p:nvPicPr>
          <p:cNvPr id="5" name="Picture 4" descr="Image displays the student status dashboard">
            <a:extLst>
              <a:ext uri="{FF2B5EF4-FFF2-40B4-BE49-F238E27FC236}">
                <a16:creationId xmlns:a16="http://schemas.microsoft.com/office/drawing/2014/main" id="{3A0194DA-70AC-84E4-9D47-0F8E06976EFD}"/>
              </a:ext>
            </a:extLst>
          </p:cNvPr>
          <p:cNvPicPr>
            <a:picLocks noChangeAspect="1"/>
          </p:cNvPicPr>
          <p:nvPr/>
        </p:nvPicPr>
        <p:blipFill>
          <a:blip r:embed="rId2"/>
          <a:stretch>
            <a:fillRect/>
          </a:stretch>
        </p:blipFill>
        <p:spPr>
          <a:xfrm>
            <a:off x="26482" y="2734297"/>
            <a:ext cx="12192000" cy="3459367"/>
          </a:xfrm>
          <a:prstGeom prst="rect">
            <a:avLst/>
          </a:prstGeom>
        </p:spPr>
      </p:pic>
      <p:sp>
        <p:nvSpPr>
          <p:cNvPr id="8" name="Arrow: Down 7">
            <a:extLst>
              <a:ext uri="{FF2B5EF4-FFF2-40B4-BE49-F238E27FC236}">
                <a16:creationId xmlns:a16="http://schemas.microsoft.com/office/drawing/2014/main" id="{AACA8984-3F77-B85F-155E-1BC6C6EEC620}"/>
              </a:ext>
              <a:ext uri="{C183D7F6-B498-43B3-948B-1728B52AA6E4}">
                <adec:decorative xmlns:adec="http://schemas.microsoft.com/office/drawing/2017/decorative" val="1"/>
              </a:ext>
            </a:extLst>
          </p:cNvPr>
          <p:cNvSpPr/>
          <p:nvPr/>
        </p:nvSpPr>
        <p:spPr>
          <a:xfrm>
            <a:off x="4775789" y="4130314"/>
            <a:ext cx="336989" cy="6122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AD733149-7F99-2D2E-B00C-75C11B8CB84B}"/>
              </a:ext>
              <a:ext uri="{C183D7F6-B498-43B3-948B-1728B52AA6E4}">
                <adec:decorative xmlns:adec="http://schemas.microsoft.com/office/drawing/2017/decorative" val="1"/>
              </a:ext>
            </a:extLst>
          </p:cNvPr>
          <p:cNvSpPr/>
          <p:nvPr/>
        </p:nvSpPr>
        <p:spPr>
          <a:xfrm>
            <a:off x="4542847" y="4873495"/>
            <a:ext cx="802875" cy="261213"/>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5320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BCAC5-9F3E-46BD-968E-FDC6606C1460}"/>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Student Status Dashboard </a:t>
            </a:r>
            <a:r>
              <a:rPr lang="en-US" sz="4000" i="1" dirty="0">
                <a:solidFill>
                  <a:srgbClr val="3647B6"/>
                </a:solidFill>
                <a:latin typeface="Arial" panose="020B0604020202020204" pitchFamily="34" charset="0"/>
                <a:cs typeface="Arial" panose="020B0604020202020204" pitchFamily="34" charset="0"/>
              </a:rPr>
              <a:t>(continued)</a:t>
            </a:r>
          </a:p>
        </p:txBody>
      </p:sp>
      <p:pic>
        <p:nvPicPr>
          <p:cNvPr id="8" name="Picture 7" descr="Two images display additional views of the student status dashboard">
            <a:extLst>
              <a:ext uri="{FF2B5EF4-FFF2-40B4-BE49-F238E27FC236}">
                <a16:creationId xmlns:a16="http://schemas.microsoft.com/office/drawing/2014/main" id="{9296AA76-AE2C-49D0-9673-FE40E9DE0C17}"/>
              </a:ext>
            </a:extLst>
          </p:cNvPr>
          <p:cNvPicPr>
            <a:picLocks noChangeAspect="1"/>
          </p:cNvPicPr>
          <p:nvPr/>
        </p:nvPicPr>
        <p:blipFill>
          <a:blip r:embed="rId2"/>
          <a:stretch>
            <a:fillRect/>
          </a:stretch>
        </p:blipFill>
        <p:spPr>
          <a:xfrm>
            <a:off x="253285" y="1196720"/>
            <a:ext cx="7661990" cy="3240665"/>
          </a:xfrm>
          <a:prstGeom prst="rect">
            <a:avLst/>
          </a:prstGeom>
        </p:spPr>
      </p:pic>
      <p:pic>
        <p:nvPicPr>
          <p:cNvPr id="11" name="Picture 10">
            <a:extLst>
              <a:ext uri="{FF2B5EF4-FFF2-40B4-BE49-F238E27FC236}">
                <a16:creationId xmlns:a16="http://schemas.microsoft.com/office/drawing/2014/main" id="{DD716A89-49D5-4461-9161-C8A2D0461E3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181777" y="3921188"/>
            <a:ext cx="5624763" cy="2783974"/>
          </a:xfrm>
          <a:prstGeom prst="rect">
            <a:avLst/>
          </a:prstGeom>
        </p:spPr>
      </p:pic>
    </p:spTree>
    <p:extLst>
      <p:ext uri="{BB962C8B-B14F-4D97-AF65-F5344CB8AC3E}">
        <p14:creationId xmlns:p14="http://schemas.microsoft.com/office/powerpoint/2010/main" val="13737274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Manage Active Student Tests 2</a:t>
            </a:r>
          </a:p>
        </p:txBody>
      </p:sp>
      <p:sp>
        <p:nvSpPr>
          <p:cNvPr id="5" name="Slide Number Placeholder 4"/>
          <p:cNvSpPr>
            <a:spLocks noGrp="1"/>
          </p:cNvSpPr>
          <p:nvPr>
            <p:ph type="sldNum" sz="quarter" idx="4294967295"/>
          </p:nvPr>
        </p:nvSpPr>
        <p:spPr>
          <a:xfrm>
            <a:off x="9448800" y="6356350"/>
            <a:ext cx="2743200" cy="365125"/>
          </a:xfrm>
        </p:spPr>
        <p:txBody>
          <a:bodyPr/>
          <a:lstStyle/>
          <a:p>
            <a:fld id="{BD26C40E-487C-40A4-A841-8174FD7B7142}" type="slidenum">
              <a:rPr lang="en-US" smtClean="0"/>
              <a:pPr/>
              <a:t>36</a:t>
            </a:fld>
            <a:endParaRPr lang="en-US"/>
          </a:p>
        </p:txBody>
      </p:sp>
      <p:pic>
        <p:nvPicPr>
          <p:cNvPr id="5125" name="Picture 5" descr="Image displays the Manage Active Students Tests interface"/>
          <p:cNvPicPr>
            <a:picLocks noChangeAspect="1" noChangeArrowheads="1"/>
          </p:cNvPicPr>
          <p:nvPr/>
        </p:nvPicPr>
        <p:blipFill>
          <a:blip r:embed="rId3" cstate="print"/>
          <a:srcRect/>
          <a:stretch>
            <a:fillRect/>
          </a:stretch>
        </p:blipFill>
        <p:spPr bwMode="auto">
          <a:xfrm>
            <a:off x="0" y="1892809"/>
            <a:ext cx="12192000" cy="237774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7A9B4-F152-4E8D-9CF0-37FF06D8B5B1}"/>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Student Status Key (Page 136 of the </a:t>
            </a:r>
            <a:r>
              <a:rPr lang="en-US" sz="4000" dirty="0">
                <a:solidFill>
                  <a:srgbClr val="3647B6"/>
                </a:solidFill>
                <a:latin typeface="Arial" panose="020B0604020202020204" pitchFamily="34" charset="0"/>
                <a:cs typeface="Arial" panose="020B0604020202020204" pitchFamily="34" charset="0"/>
                <a:hlinkClick r:id="rId3"/>
              </a:rPr>
              <a:t>CBT TAM</a:t>
            </a:r>
            <a:r>
              <a:rPr lang="en-US" sz="4000" dirty="0">
                <a:solidFill>
                  <a:srgbClr val="3647B6"/>
                </a:solidFill>
                <a:latin typeface="Arial" panose="020B0604020202020204" pitchFamily="34" charset="0"/>
                <a:cs typeface="Arial" panose="020B0604020202020204" pitchFamily="34" charset="0"/>
              </a:rPr>
              <a:t>)</a:t>
            </a:r>
          </a:p>
        </p:txBody>
      </p:sp>
      <p:pic>
        <p:nvPicPr>
          <p:cNvPr id="5" name="Picture 4" descr="Image displays the Student Status Key (Page 136 of the CBT TAM)​">
            <a:extLst>
              <a:ext uri="{FF2B5EF4-FFF2-40B4-BE49-F238E27FC236}">
                <a16:creationId xmlns:a16="http://schemas.microsoft.com/office/drawing/2014/main" id="{6C8962E0-1659-4FFA-8623-A71050CE9D5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839147" y="1110317"/>
            <a:ext cx="5771453" cy="5357390"/>
          </a:xfrm>
          <a:prstGeom prst="rect">
            <a:avLst/>
          </a:prstGeom>
        </p:spPr>
      </p:pic>
      <p:sp>
        <p:nvSpPr>
          <p:cNvPr id="4" name="Slide Number Placeholder 3">
            <a:extLst>
              <a:ext uri="{FF2B5EF4-FFF2-40B4-BE49-F238E27FC236}">
                <a16:creationId xmlns:a16="http://schemas.microsoft.com/office/drawing/2014/main" id="{C9299B0F-FA3E-4F7C-B09A-E06C5DEF8AC4}"/>
              </a:ext>
            </a:extLst>
          </p:cNvPr>
          <p:cNvSpPr>
            <a:spLocks noGrp="1"/>
          </p:cNvSpPr>
          <p:nvPr>
            <p:ph type="sldNum" sz="quarter" idx="4294967295"/>
          </p:nvPr>
        </p:nvSpPr>
        <p:spPr>
          <a:xfrm>
            <a:off x="9448800" y="6356350"/>
            <a:ext cx="2743200" cy="365125"/>
          </a:xfrm>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35045200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Resuming Student Tests</a:t>
            </a:r>
          </a:p>
        </p:txBody>
      </p:sp>
      <p:sp>
        <p:nvSpPr>
          <p:cNvPr id="3" name="Content Placeholder 2"/>
          <p:cNvSpPr>
            <a:spLocks noGrp="1"/>
          </p:cNvSpPr>
          <p:nvPr>
            <p:ph idx="4294967295"/>
          </p:nvPr>
        </p:nvSpPr>
        <p:spPr>
          <a:xfrm>
            <a:off x="629392" y="968375"/>
            <a:ext cx="11562608" cy="5049838"/>
          </a:xfrm>
        </p:spPr>
        <p:txBody>
          <a:bodyPr>
            <a:normAutofit/>
          </a:bodyPr>
          <a:lstStyle/>
          <a:p>
            <a:pPr>
              <a:buClrTx/>
            </a:pPr>
            <a:r>
              <a:rPr lang="en-US" sz="2600" dirty="0">
                <a:latin typeface="Arial" panose="020B0604020202020204" pitchFamily="34" charset="0"/>
                <a:cs typeface="Arial" panose="020B0604020202020204" pitchFamily="34" charset="0"/>
              </a:rPr>
              <a:t>Sometimes a student will be exited from TestNav after they begin testing and will need to log back in.</a:t>
            </a:r>
          </a:p>
          <a:p>
            <a:pPr lvl="1">
              <a:buClrTx/>
            </a:pPr>
            <a:r>
              <a:rPr lang="en-US" sz="2000" dirty="0">
                <a:latin typeface="Arial" panose="020B0604020202020204" pitchFamily="34" charset="0"/>
                <a:cs typeface="Arial" panose="020B0604020202020204" pitchFamily="34" charset="0"/>
              </a:rPr>
              <a:t>Examples: user error, technology issues</a:t>
            </a:r>
          </a:p>
          <a:p>
            <a:pPr>
              <a:buClrTx/>
            </a:pPr>
            <a:r>
              <a:rPr lang="en-US" sz="2600" dirty="0">
                <a:latin typeface="Arial" panose="020B0604020202020204" pitchFamily="34" charset="0"/>
                <a:cs typeface="Arial" panose="020B0604020202020204" pitchFamily="34" charset="0"/>
              </a:rPr>
              <a:t>Students must be in a “Ready”, “Resumed”, or “Resumed Upload” status in order to log in to TestNav. </a:t>
            </a:r>
          </a:p>
          <a:p>
            <a:pPr>
              <a:buClrTx/>
            </a:pPr>
            <a:r>
              <a:rPr lang="en-US" sz="2600" dirty="0">
                <a:latin typeface="Arial" panose="020B0604020202020204" pitchFamily="34" charset="0"/>
                <a:cs typeface="Arial" panose="020B0604020202020204" pitchFamily="34" charset="0"/>
              </a:rPr>
              <a:t>If a student is in “Exited” status, and needs to get back in to TestNav, they will need to be Resumed by the Test Administrator.</a:t>
            </a:r>
          </a:p>
          <a:p>
            <a:pPr>
              <a:buClrTx/>
            </a:pPr>
            <a:r>
              <a:rPr lang="en-US" sz="2600" dirty="0">
                <a:latin typeface="Arial" panose="020B0604020202020204" pitchFamily="34" charset="0"/>
                <a:cs typeface="Arial" panose="020B0604020202020204" pitchFamily="34" charset="0"/>
              </a:rPr>
              <a:t>Refer to the </a:t>
            </a:r>
            <a:r>
              <a:rPr lang="en-US" sz="2600" dirty="0">
                <a:latin typeface="Arial" panose="020B0604020202020204" pitchFamily="34" charset="0"/>
                <a:cs typeface="Arial" panose="020B0604020202020204" pitchFamily="34" charset="0"/>
                <a:hlinkClick r:id="rId3"/>
              </a:rPr>
              <a:t>Resuming Student Tests</a:t>
            </a:r>
            <a:r>
              <a:rPr lang="en-US" sz="2600" dirty="0">
                <a:latin typeface="Arial" panose="020B0604020202020204" pitchFamily="34" charset="0"/>
                <a:cs typeface="Arial" panose="020B0604020202020204" pitchFamily="34" charset="0"/>
              </a:rPr>
              <a:t> video on the MCAS Resource Center for a demonstration of resuming student tests. </a:t>
            </a:r>
          </a:p>
          <a:p>
            <a:pPr lvl="1"/>
            <a:endParaRPr lang="en-US" sz="2000" dirty="0"/>
          </a:p>
          <a:p>
            <a:pPr marL="457200" lvl="1" indent="0">
              <a:buNone/>
            </a:pPr>
            <a:endParaRPr lang="en-US" sz="2000" dirty="0"/>
          </a:p>
        </p:txBody>
      </p:sp>
      <p:pic>
        <p:nvPicPr>
          <p:cNvPr id="5" name="Picture 4" descr="Image displays the PAN user interface for Resuming Student Tests">
            <a:extLst>
              <a:ext uri="{FF2B5EF4-FFF2-40B4-BE49-F238E27FC236}">
                <a16:creationId xmlns:a16="http://schemas.microsoft.com/office/drawing/2014/main" id="{1B7AF75E-C4E9-4A69-9019-F2562BF6A3A6}"/>
              </a:ext>
            </a:extLst>
          </p:cNvPr>
          <p:cNvPicPr>
            <a:picLocks noChangeAspect="1"/>
          </p:cNvPicPr>
          <p:nvPr/>
        </p:nvPicPr>
        <p:blipFill>
          <a:blip r:embed="rId4"/>
          <a:stretch>
            <a:fillRect/>
          </a:stretch>
        </p:blipFill>
        <p:spPr>
          <a:xfrm>
            <a:off x="2867025" y="4652327"/>
            <a:ext cx="8296614" cy="1679893"/>
          </a:xfrm>
          <a:prstGeom prst="rect">
            <a:avLst/>
          </a:prstGeom>
        </p:spPr>
      </p:pic>
    </p:spTree>
    <p:extLst>
      <p:ext uri="{BB962C8B-B14F-4D97-AF65-F5344CB8AC3E}">
        <p14:creationId xmlns:p14="http://schemas.microsoft.com/office/powerpoint/2010/main" val="31269645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normAutofit/>
          </a:bodyPr>
          <a:lstStyle/>
          <a:p>
            <a:r>
              <a:rPr lang="en-US" sz="4000">
                <a:solidFill>
                  <a:srgbClr val="3647B6"/>
                </a:solidFill>
                <a:latin typeface="Arial" panose="020B0604020202020204" pitchFamily="34" charset="0"/>
                <a:cs typeface="Arial" panose="020B0604020202020204" pitchFamily="34" charset="0"/>
              </a:rPr>
              <a:t>Resume-Upload</a:t>
            </a:r>
          </a:p>
        </p:txBody>
      </p:sp>
      <p:sp>
        <p:nvSpPr>
          <p:cNvPr id="3" name="Content Placeholder 2"/>
          <p:cNvSpPr>
            <a:spLocks noGrp="1"/>
          </p:cNvSpPr>
          <p:nvPr>
            <p:ph idx="4294967295"/>
          </p:nvPr>
        </p:nvSpPr>
        <p:spPr>
          <a:xfrm>
            <a:off x="403761" y="968375"/>
            <a:ext cx="11788239" cy="4392613"/>
          </a:xfrm>
        </p:spPr>
        <p:txBody>
          <a:bodyPr>
            <a:normAutofit/>
          </a:bodyPr>
          <a:lstStyle/>
          <a:p>
            <a:pPr>
              <a:buClrTx/>
            </a:pPr>
            <a:r>
              <a:rPr lang="en-US" sz="2600" dirty="0">
                <a:solidFill>
                  <a:srgbClr val="000000"/>
                </a:solidFill>
                <a:latin typeface="Arial" panose="020B0604020202020204" pitchFamily="34" charset="0"/>
                <a:cs typeface="Arial" panose="020B0604020202020204" pitchFamily="34" charset="0"/>
              </a:rPr>
              <a:t>If a student is being resumed from an “Active” status in PAN, “Resume Upload” will be the only available option. This is to alert test administrators that there has been an abnormal exit such as the device being powered off. </a:t>
            </a:r>
          </a:p>
          <a:p>
            <a:pPr lvl="1">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Select “Resume Upload” in PAN</a:t>
            </a:r>
          </a:p>
          <a:p>
            <a:pPr lvl="1">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Select “Resume” in PAN</a:t>
            </a:r>
          </a:p>
          <a:p>
            <a:pPr lvl="2">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The student can also log in when in “Resume Upload”, but a message will appear on the student’s screen that gives the option of navigating to a Saved Response File. You can select “Skip Upload” on this message.  </a:t>
            </a:r>
          </a:p>
          <a:p>
            <a:pPr lvl="1">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If you encounter any issues, call the MCAS Service Center. </a:t>
            </a:r>
          </a:p>
          <a:p>
            <a:pPr marL="457200" lvl="1" indent="0">
              <a:buNone/>
            </a:pPr>
            <a:endParaRPr lang="en-US" sz="2000" dirty="0"/>
          </a:p>
        </p:txBody>
      </p:sp>
      <p:pic>
        <p:nvPicPr>
          <p:cNvPr id="4" name="Picture 3" descr="Image displays Resume Upload">
            <a:extLst>
              <a:ext uri="{FF2B5EF4-FFF2-40B4-BE49-F238E27FC236}">
                <a16:creationId xmlns:a16="http://schemas.microsoft.com/office/drawing/2014/main" id="{D0F1EF77-A2CE-4714-80B2-89B41E3FA973}"/>
              </a:ext>
            </a:extLst>
          </p:cNvPr>
          <p:cNvPicPr>
            <a:picLocks noChangeAspect="1"/>
          </p:cNvPicPr>
          <p:nvPr/>
        </p:nvPicPr>
        <p:blipFill>
          <a:blip r:embed="rId3"/>
          <a:stretch>
            <a:fillRect/>
          </a:stretch>
        </p:blipFill>
        <p:spPr>
          <a:xfrm>
            <a:off x="253768" y="4473575"/>
            <a:ext cx="11684464" cy="2095500"/>
          </a:xfrm>
          <a:prstGeom prst="rect">
            <a:avLst/>
          </a:prstGeom>
        </p:spPr>
      </p:pic>
      <p:sp>
        <p:nvSpPr>
          <p:cNvPr id="5" name="Rectangle 4">
            <a:extLst>
              <a:ext uri="{FF2B5EF4-FFF2-40B4-BE49-F238E27FC236}">
                <a16:creationId xmlns:a16="http://schemas.microsoft.com/office/drawing/2014/main" id="{A8B4B182-29CD-461C-9DA0-8D1AD546D51E}"/>
              </a:ext>
              <a:ext uri="{C183D7F6-B498-43B3-948B-1728B52AA6E4}">
                <adec:decorative xmlns:adec="http://schemas.microsoft.com/office/drawing/2017/decorative" val="1"/>
              </a:ext>
            </a:extLst>
          </p:cNvPr>
          <p:cNvSpPr/>
          <p:nvPr/>
        </p:nvSpPr>
        <p:spPr>
          <a:xfrm>
            <a:off x="8609744" y="5435029"/>
            <a:ext cx="1695236" cy="90412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08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Slides for This Session </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8" y="1190322"/>
            <a:ext cx="11189694" cy="4871863"/>
          </a:xfrm>
        </p:spPr>
        <p:txBody>
          <a:bodyPr>
            <a:normAutofit/>
          </a:bodyPr>
          <a:lstStyle/>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Slides were emailed to participants before this session from </a:t>
            </a:r>
            <a:r>
              <a:rPr lang="en-US" sz="3200">
                <a:solidFill>
                  <a:srgbClr val="010203"/>
                </a:solidFill>
                <a:latin typeface="Arial" panose="020B0604020202020204" pitchFamily="34" charset="0"/>
                <a:cs typeface="Arial" panose="020B0604020202020204" pitchFamily="34" charset="0"/>
                <a:hlinkClick r:id="rId2"/>
              </a:rPr>
              <a:t>MCASEvents@cognia.org</a:t>
            </a:r>
            <a:r>
              <a:rPr lang="en-US" sz="3200">
                <a:solidFill>
                  <a:srgbClr val="010203"/>
                </a:solidFill>
                <a:latin typeface="Arial" panose="020B0604020202020204" pitchFamily="34" charset="0"/>
                <a:cs typeface="Arial" panose="020B0604020202020204" pitchFamily="34" charset="0"/>
              </a:rPr>
              <a:t>.     </a:t>
            </a:r>
          </a:p>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Slides are now being posted in the chat.</a:t>
            </a:r>
          </a:p>
          <a:p>
            <a:pPr lvl="2" indent="-457063">
              <a:spcBef>
                <a:spcPts val="1000"/>
              </a:spcBef>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If you cannot access the slides in the chat, ask in the Q&amp;A.</a:t>
            </a:r>
          </a:p>
          <a:p>
            <a:pPr marL="457063" indent="-457063">
              <a:buClr>
                <a:srgbClr val="010203"/>
              </a:buClr>
              <a:buFont typeface="Arial" panose="020B0604020202020204" pitchFamily="34" charset="0"/>
              <a:buChar char="•"/>
            </a:pPr>
            <a:r>
              <a:rPr lang="en-US" sz="3200">
                <a:solidFill>
                  <a:srgbClr val="010203"/>
                </a:solidFill>
                <a:latin typeface="Arial" panose="020B0604020202020204" pitchFamily="34" charset="0"/>
                <a:cs typeface="Arial" panose="020B0604020202020204" pitchFamily="34" charset="0"/>
              </a:rPr>
              <a:t>After the session, we will send the slides again to participants, and they will be posted in the MCAS Resource Center along with the recording. </a:t>
            </a:r>
          </a:p>
        </p:txBody>
      </p:sp>
    </p:spTree>
    <p:extLst>
      <p:ext uri="{BB962C8B-B14F-4D97-AF65-F5344CB8AC3E}">
        <p14:creationId xmlns:p14="http://schemas.microsoft.com/office/powerpoint/2010/main" val="40111662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391DA0-8D11-F116-89CC-45D7674006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7749725-AABB-8BEC-38C1-1C5F70F73DA9}"/>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Demonstrations 4</a:t>
            </a:r>
          </a:p>
        </p:txBody>
      </p:sp>
      <p:sp>
        <p:nvSpPr>
          <p:cNvPr id="3" name="Content Placeholder 2">
            <a:extLst>
              <a:ext uri="{FF2B5EF4-FFF2-40B4-BE49-F238E27FC236}">
                <a16:creationId xmlns:a16="http://schemas.microsoft.com/office/drawing/2014/main" id="{255758C1-04DD-E7C3-48BD-B60D03669B64}"/>
              </a:ext>
            </a:extLst>
          </p:cNvPr>
          <p:cNvSpPr>
            <a:spLocks noGrp="1"/>
          </p:cNvSpPr>
          <p:nvPr>
            <p:ph idx="4294967295"/>
          </p:nvPr>
        </p:nvSpPr>
        <p:spPr>
          <a:xfrm>
            <a:off x="822325" y="1230313"/>
            <a:ext cx="11369675" cy="5049837"/>
          </a:xfrm>
        </p:spPr>
        <p:txBody>
          <a:bodyPr/>
          <a:lstStyle/>
          <a:p>
            <a:pPr>
              <a:buClrTx/>
            </a:pPr>
            <a:r>
              <a:rPr lang="en-US" dirty="0">
                <a:solidFill>
                  <a:srgbClr val="000000"/>
                </a:solidFill>
                <a:latin typeface="Arial" panose="020B0604020202020204" pitchFamily="34" charset="0"/>
                <a:cs typeface="Arial" panose="020B0604020202020204" pitchFamily="34" charset="0"/>
              </a:rPr>
              <a:t>Resuming a Student’s Test</a:t>
            </a:r>
          </a:p>
          <a:p>
            <a:endParaRPr lang="en-US" dirty="0"/>
          </a:p>
        </p:txBody>
      </p:sp>
    </p:spTree>
    <p:extLst>
      <p:ext uri="{BB962C8B-B14F-4D97-AF65-F5344CB8AC3E}">
        <p14:creationId xmlns:p14="http://schemas.microsoft.com/office/powerpoint/2010/main" val="33145500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Resume Student Tests</a:t>
            </a:r>
          </a:p>
        </p:txBody>
      </p:sp>
      <p:sp>
        <p:nvSpPr>
          <p:cNvPr id="3" name="Content Placeholder 2"/>
          <p:cNvSpPr>
            <a:spLocks noGrp="1"/>
          </p:cNvSpPr>
          <p:nvPr>
            <p:ph idx="4294967295"/>
          </p:nvPr>
        </p:nvSpPr>
        <p:spPr>
          <a:xfrm>
            <a:off x="822325" y="1051893"/>
            <a:ext cx="10641129" cy="5049837"/>
          </a:xfrm>
        </p:spPr>
        <p:txBody>
          <a:bodyPr/>
          <a:lstStyle/>
          <a:p>
            <a:pPr>
              <a:buClrTx/>
            </a:pPr>
            <a:r>
              <a:rPr lang="en-US">
                <a:latin typeface="Arial" panose="020B0604020202020204" pitchFamily="34" charset="0"/>
                <a:cs typeface="Arial" panose="020B0604020202020204" pitchFamily="34" charset="0"/>
              </a:rPr>
              <a:t>To resume </a:t>
            </a:r>
            <a:r>
              <a:rPr lang="en-US" b="1" u="sng">
                <a:latin typeface="Arial" panose="020B0604020202020204" pitchFamily="34" charset="0"/>
                <a:cs typeface="Arial" panose="020B0604020202020204" pitchFamily="34" charset="0"/>
              </a:rPr>
              <a:t>one student’s</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test: </a:t>
            </a:r>
            <a:r>
              <a:rPr lang="en-US" b="1">
                <a:latin typeface="Arial" panose="020B0604020202020204" pitchFamily="34" charset="0"/>
                <a:cs typeface="Arial" panose="020B0604020202020204" pitchFamily="34" charset="0"/>
              </a:rPr>
              <a:t>Testing &gt; Students in Sessions </a:t>
            </a:r>
            <a:r>
              <a:rPr lang="en-US">
                <a:latin typeface="Arial" panose="020B0604020202020204" pitchFamily="34" charset="0"/>
                <a:cs typeface="Arial" panose="020B0604020202020204" pitchFamily="34" charset="0"/>
              </a:rPr>
              <a:t>&gt; select </a:t>
            </a:r>
            <a:r>
              <a:rPr lang="en-US" b="1">
                <a:latin typeface="Arial" panose="020B0604020202020204" pitchFamily="34" charset="0"/>
                <a:cs typeface="Arial" panose="020B0604020202020204" pitchFamily="34" charset="0"/>
              </a:rPr>
              <a:t>Resume</a:t>
            </a:r>
            <a:r>
              <a:rPr lang="en-US">
                <a:latin typeface="Arial" panose="020B0604020202020204" pitchFamily="34" charset="0"/>
                <a:cs typeface="Arial" panose="020B0604020202020204" pitchFamily="34" charset="0"/>
              </a:rPr>
              <a:t> from the drop-drown next to the student’s name</a:t>
            </a:r>
          </a:p>
          <a:p>
            <a:pPr>
              <a:buClrTx/>
            </a:pPr>
            <a:r>
              <a:rPr lang="en-US">
                <a:latin typeface="Arial" panose="020B0604020202020204" pitchFamily="34" charset="0"/>
                <a:cs typeface="Arial" panose="020B0604020202020204" pitchFamily="34" charset="0"/>
              </a:rPr>
              <a:t>To resume </a:t>
            </a:r>
            <a:r>
              <a:rPr lang="en-US" b="1" u="sng">
                <a:latin typeface="Arial" panose="020B0604020202020204" pitchFamily="34" charset="0"/>
                <a:cs typeface="Arial" panose="020B0604020202020204" pitchFamily="34" charset="0"/>
              </a:rPr>
              <a:t>multiple students’</a:t>
            </a:r>
            <a:r>
              <a:rPr lang="en-US" b="1">
                <a:latin typeface="Arial" panose="020B0604020202020204" pitchFamily="34" charset="0"/>
                <a:cs typeface="Arial" panose="020B0604020202020204" pitchFamily="34" charset="0"/>
              </a:rPr>
              <a:t> </a:t>
            </a:r>
            <a:r>
              <a:rPr lang="en-US">
                <a:latin typeface="Arial" panose="020B0604020202020204" pitchFamily="34" charset="0"/>
                <a:cs typeface="Arial" panose="020B0604020202020204" pitchFamily="34" charset="0"/>
              </a:rPr>
              <a:t>tests: Select the checkboxes next to the students’ tests to be resumed, select </a:t>
            </a:r>
            <a:r>
              <a:rPr lang="en-US" b="1">
                <a:latin typeface="Arial" panose="020B0604020202020204" pitchFamily="34" charset="0"/>
                <a:cs typeface="Arial" panose="020B0604020202020204" pitchFamily="34" charset="0"/>
              </a:rPr>
              <a:t>Resume Student Tests</a:t>
            </a:r>
            <a:r>
              <a:rPr lang="en-US">
                <a:latin typeface="Arial" panose="020B0604020202020204" pitchFamily="34" charset="0"/>
                <a:cs typeface="Arial" panose="020B0604020202020204" pitchFamily="34" charset="0"/>
              </a:rPr>
              <a:t> from the </a:t>
            </a:r>
            <a:r>
              <a:rPr lang="en-US" b="1">
                <a:latin typeface="Arial" panose="020B0604020202020204" pitchFamily="34" charset="0"/>
                <a:cs typeface="Arial" panose="020B0604020202020204" pitchFamily="34" charset="0"/>
              </a:rPr>
              <a:t>Select Tasks </a:t>
            </a:r>
            <a:r>
              <a:rPr lang="en-US">
                <a:latin typeface="Arial" panose="020B0604020202020204" pitchFamily="34" charset="0"/>
                <a:cs typeface="Arial" panose="020B0604020202020204" pitchFamily="34" charset="0"/>
              </a:rPr>
              <a:t>menu, and click </a:t>
            </a:r>
            <a:r>
              <a:rPr lang="en-US" b="1">
                <a:latin typeface="Arial" panose="020B0604020202020204" pitchFamily="34" charset="0"/>
                <a:cs typeface="Arial" panose="020B0604020202020204" pitchFamily="34" charset="0"/>
              </a:rPr>
              <a:t>Start</a:t>
            </a:r>
            <a:r>
              <a:rPr lang="en-US">
                <a:latin typeface="Arial" panose="020B0604020202020204" pitchFamily="34" charset="0"/>
                <a:cs typeface="Arial" panose="020B0604020202020204" pitchFamily="34" charset="0"/>
              </a:rPr>
              <a:t>. Select the students’ names again and then click </a:t>
            </a:r>
            <a:r>
              <a:rPr lang="en-US" b="1">
                <a:latin typeface="Arial" panose="020B0604020202020204" pitchFamily="34" charset="0"/>
                <a:cs typeface="Arial" panose="020B0604020202020204" pitchFamily="34" charset="0"/>
              </a:rPr>
              <a:t>Resume. </a:t>
            </a:r>
            <a:endParaRPr lang="en-US">
              <a:latin typeface="Arial" panose="020B0604020202020204" pitchFamily="34" charset="0"/>
              <a:cs typeface="Arial" panose="020B0604020202020204"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59B338-9C48-F605-3835-167FCA0A942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CBCE1F-D359-E6C9-F5AB-52463D2CC094}"/>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What if TestNav stops responding or exits a student from the test?</a:t>
            </a:r>
          </a:p>
        </p:txBody>
      </p:sp>
      <p:sp>
        <p:nvSpPr>
          <p:cNvPr id="3" name="Content Placeholder 2">
            <a:extLst>
              <a:ext uri="{FF2B5EF4-FFF2-40B4-BE49-F238E27FC236}">
                <a16:creationId xmlns:a16="http://schemas.microsoft.com/office/drawing/2014/main" id="{9C1E74DD-7D61-726D-5FF9-A50798F63B9E}"/>
              </a:ext>
            </a:extLst>
          </p:cNvPr>
          <p:cNvSpPr>
            <a:spLocks noGrp="1"/>
          </p:cNvSpPr>
          <p:nvPr>
            <p:ph idx="4294967295"/>
          </p:nvPr>
        </p:nvSpPr>
        <p:spPr>
          <a:xfrm>
            <a:off x="822325" y="1421232"/>
            <a:ext cx="11122748" cy="5043165"/>
          </a:xfrm>
        </p:spPr>
        <p:txBody>
          <a:bodyPr/>
          <a:lstStyle/>
          <a:p>
            <a:pPr>
              <a:buClr>
                <a:srgbClr val="000000"/>
              </a:buClr>
            </a:pPr>
            <a:r>
              <a:rPr lang="en-US" sz="2800" dirty="0">
                <a:latin typeface="Arial" panose="020B0604020202020204" pitchFamily="34" charset="0"/>
                <a:cs typeface="Arial" panose="020B0604020202020204" pitchFamily="34" charset="0"/>
              </a:rPr>
              <a:t>Attempt to identify the cause (e.g., security violation, loss of connectivity).</a:t>
            </a:r>
          </a:p>
          <a:p>
            <a:pPr>
              <a:buClr>
                <a:srgbClr val="000000"/>
              </a:buClr>
            </a:pPr>
            <a:r>
              <a:rPr lang="en-US" sz="2800" dirty="0">
                <a:latin typeface="Arial" panose="020B0604020202020204" pitchFamily="34" charset="0"/>
                <a:cs typeface="Arial" panose="020B0604020202020204" pitchFamily="34" charset="0"/>
              </a:rPr>
              <a:t>Test administrator resumes the student’s test.</a:t>
            </a:r>
          </a:p>
          <a:p>
            <a:pPr>
              <a:buClr>
                <a:srgbClr val="000000"/>
              </a:buClr>
            </a:pPr>
            <a:r>
              <a:rPr lang="en-US" sz="2800" dirty="0">
                <a:latin typeface="Arial" panose="020B0604020202020204" pitchFamily="34" charset="0"/>
                <a:cs typeface="Arial" panose="020B0604020202020204" pitchFamily="34" charset="0"/>
              </a:rPr>
              <a:t>When resuming a test after an error has exited the student from TestNav, the original testing device should be used first.</a:t>
            </a:r>
          </a:p>
          <a:p>
            <a:pPr>
              <a:buClr>
                <a:srgbClr val="000000"/>
              </a:buClr>
            </a:pPr>
            <a:r>
              <a:rPr lang="en-US" sz="2800" dirty="0">
                <a:latin typeface="Arial" panose="020B0604020202020204" pitchFamily="34" charset="0"/>
                <a:cs typeface="Arial" panose="020B0604020202020204" pitchFamily="34" charset="0"/>
              </a:rPr>
              <a:t>Contact your technology coordinator for assistance. </a:t>
            </a:r>
          </a:p>
          <a:p>
            <a:pPr>
              <a:buClr>
                <a:srgbClr val="000000"/>
              </a:buClr>
            </a:pPr>
            <a:r>
              <a:rPr lang="en-US" sz="2800" dirty="0">
                <a:latin typeface="Arial" panose="020B0604020202020204" pitchFamily="34" charset="0"/>
                <a:cs typeface="Arial" panose="020B0604020202020204" pitchFamily="34" charset="0"/>
                <a:hlinkClick r:id="rId2"/>
              </a:rPr>
              <a:t>Additional CBT Instructions in CBT TAM (Appendix B)</a:t>
            </a:r>
            <a:endParaRPr lang="en-US" sz="2800" dirty="0">
              <a:latin typeface="Arial" panose="020B0604020202020204" pitchFamily="34" charset="0"/>
              <a:cs typeface="Arial" panose="020B0604020202020204" pitchFamily="34" charset="0"/>
            </a:endParaRPr>
          </a:p>
          <a:p>
            <a:pPr>
              <a:buClr>
                <a:srgbClr val="000000"/>
              </a:buCl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5219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C318E4-437A-98EC-7FE8-6A586FDACD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988E4F9-478B-C502-5F83-C189A4580775}"/>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Troubleshooting Tips </a:t>
            </a:r>
          </a:p>
        </p:txBody>
      </p:sp>
      <p:sp>
        <p:nvSpPr>
          <p:cNvPr id="3" name="Content Placeholder 2">
            <a:extLst>
              <a:ext uri="{FF2B5EF4-FFF2-40B4-BE49-F238E27FC236}">
                <a16:creationId xmlns:a16="http://schemas.microsoft.com/office/drawing/2014/main" id="{852B05EC-662C-635F-2EDC-E00761D2FCF2}"/>
              </a:ext>
            </a:extLst>
          </p:cNvPr>
          <p:cNvSpPr>
            <a:spLocks noGrp="1"/>
          </p:cNvSpPr>
          <p:nvPr>
            <p:ph idx="4294967295"/>
          </p:nvPr>
        </p:nvSpPr>
        <p:spPr>
          <a:xfrm>
            <a:off x="822326" y="1230313"/>
            <a:ext cx="10659926" cy="5049837"/>
          </a:xfrm>
        </p:spPr>
        <p:txBody>
          <a:bodyPr/>
          <a:lstStyle/>
          <a:p>
            <a:pPr>
              <a:buClr>
                <a:srgbClr val="000000"/>
              </a:buClr>
            </a:pPr>
            <a:r>
              <a:rPr lang="en-US" sz="3200" dirty="0">
                <a:latin typeface="Arial" panose="020B0604020202020204" pitchFamily="34" charset="0"/>
                <a:cs typeface="Arial" panose="020B0604020202020204" pitchFamily="34" charset="0"/>
              </a:rPr>
              <a:t>Contact your technology coordinator for repeated technical interruptions and to troubleshoot TestNav error codes. The following resources are available for technology coordinators: </a:t>
            </a:r>
            <a:endParaRPr lang="en-US" dirty="0">
              <a:solidFill>
                <a:prstClr val="black"/>
              </a:solidFill>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2"/>
              </a:rPr>
              <a:t>Best Practices for MCAS CBT Set-Up, Administration, and Troubleshooting</a:t>
            </a:r>
            <a:endParaRPr lang="en-US" dirty="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3"/>
              </a:rPr>
              <a:t>TestNav Error Codes</a:t>
            </a:r>
            <a:endParaRPr lang="en-US" dirty="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TestNav System Requirements</a:t>
            </a:r>
            <a:endParaRPr lang="en-US" dirty="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Recording and slides from the </a:t>
            </a:r>
            <a:r>
              <a:rPr lang="en-US" dirty="0">
                <a:latin typeface="Arial" panose="020B0604020202020204" pitchFamily="34" charset="0"/>
                <a:cs typeface="Arial" panose="020B0604020202020204" pitchFamily="34" charset="0"/>
                <a:hlinkClick r:id="rId5"/>
              </a:rPr>
              <a:t>Pre-Administration Tasks for Technology Staff training – February 5, 2024</a:t>
            </a:r>
            <a:endParaRPr lang="en-US" dirty="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sz="2800" dirty="0">
                <a:solidFill>
                  <a:srgbClr val="000000"/>
                </a:solidFill>
                <a:latin typeface="Arial" panose="020B0604020202020204" pitchFamily="34" charset="0"/>
                <a:cs typeface="Arial" panose="020B0604020202020204" pitchFamily="34" charset="0"/>
                <a:hlinkClick r:id="rId6"/>
              </a:rPr>
              <a:t>SRF and Log Files </a:t>
            </a:r>
            <a:r>
              <a:rPr lang="en-US" sz="2800" dirty="0">
                <a:solidFill>
                  <a:srgbClr val="000000"/>
                </a:solidFill>
                <a:latin typeface="Arial" panose="020B0604020202020204" pitchFamily="34" charset="0"/>
                <a:cs typeface="Arial" panose="020B0604020202020204" pitchFamily="34" charset="0"/>
              </a:rPr>
              <a:t>(SRF: Saved Response Files)</a:t>
            </a:r>
          </a:p>
          <a:p>
            <a:pPr lvl="1">
              <a:buClr>
                <a:srgbClr val="000000"/>
              </a:buClr>
            </a:pPr>
            <a:endParaRPr lang="en-US"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4806504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39BCD6-A372-284D-9947-602A1F83655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D8FF911-BA62-8D87-53DB-688369667A87}"/>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Troubleshooting Tips 2 </a:t>
            </a:r>
          </a:p>
        </p:txBody>
      </p:sp>
      <p:sp>
        <p:nvSpPr>
          <p:cNvPr id="3" name="Content Placeholder 2">
            <a:extLst>
              <a:ext uri="{FF2B5EF4-FFF2-40B4-BE49-F238E27FC236}">
                <a16:creationId xmlns:a16="http://schemas.microsoft.com/office/drawing/2014/main" id="{E5F495E8-81C2-4820-DAD2-9734D9B85DB9}"/>
              </a:ext>
            </a:extLst>
          </p:cNvPr>
          <p:cNvSpPr>
            <a:spLocks noGrp="1"/>
          </p:cNvSpPr>
          <p:nvPr>
            <p:ph idx="4294967295"/>
          </p:nvPr>
        </p:nvSpPr>
        <p:spPr>
          <a:xfrm>
            <a:off x="822325" y="1230313"/>
            <a:ext cx="11369675" cy="5049837"/>
          </a:xfrm>
        </p:spPr>
        <p:txBody>
          <a:bodyPr/>
          <a:lstStyle/>
          <a:p>
            <a:pPr>
              <a:buClr>
                <a:srgbClr val="000000"/>
              </a:buClr>
            </a:pPr>
            <a:r>
              <a:rPr lang="en-US" sz="2400" dirty="0">
                <a:latin typeface="Arial" panose="020B0604020202020204" pitchFamily="34" charset="0"/>
                <a:cs typeface="Arial" panose="020B0604020202020204" pitchFamily="34" charset="0"/>
              </a:rPr>
              <a:t>If possible, do not power the device off until the student has exited TestNav. </a:t>
            </a:r>
          </a:p>
          <a:p>
            <a:pPr lvl="1">
              <a:buClr>
                <a:srgbClr val="000000"/>
              </a:buClr>
            </a:pPr>
            <a:r>
              <a:rPr lang="en-US" sz="2000" dirty="0">
                <a:latin typeface="Arial" panose="020B0604020202020204" pitchFamily="34" charset="0"/>
                <a:cs typeface="Arial" panose="020B0604020202020204" pitchFamily="34" charset="0"/>
              </a:rPr>
              <a:t>If the original testing device cannot be used or if the original error is still occurring, then another device should be attempted. Many issues are resolved by trying a different device if one is available.</a:t>
            </a:r>
          </a:p>
          <a:p>
            <a:pPr>
              <a:buClr>
                <a:srgbClr val="000000"/>
              </a:buClr>
            </a:pPr>
            <a:r>
              <a:rPr lang="en-US" sz="2400" dirty="0">
                <a:latin typeface="Arial" panose="020B0604020202020204" pitchFamily="34" charset="0"/>
                <a:cs typeface="Arial" panose="020B0604020202020204" pitchFamily="34" charset="0"/>
              </a:rPr>
              <a:t>Issues that cannot be resolved quickly should be immediately reported to the MCAS Service Center at 800-737-5103. </a:t>
            </a:r>
          </a:p>
          <a:p>
            <a:pPr>
              <a:buClr>
                <a:srgbClr val="000000"/>
              </a:buClr>
            </a:pPr>
            <a:r>
              <a:rPr lang="en-US" sz="2400" dirty="0">
                <a:latin typeface="Arial" panose="020B0604020202020204" pitchFamily="34" charset="0"/>
                <a:cs typeface="Arial" panose="020B0604020202020204" pitchFamily="34" charset="0"/>
              </a:rPr>
              <a:t>Large-scale technology failures (i.e., ones that affect one or more classrooms or in which the testing schedule is interrupted) should also be reported to the Department at 781-338-3625. </a:t>
            </a:r>
          </a:p>
          <a:p>
            <a:pPr>
              <a:buClr>
                <a:srgbClr val="000000"/>
              </a:buClr>
            </a:pPr>
            <a:r>
              <a:rPr lang="en-US" sz="2400" dirty="0">
                <a:latin typeface="Arial" panose="020B0604020202020204" pitchFamily="34" charset="0"/>
                <a:cs typeface="Arial" panose="020B0604020202020204" pitchFamily="34" charset="0"/>
              </a:rPr>
              <a:t>It is not necessary to report to the Department a loss in connectivity that can be quickly restored with minimal interruption to student testing. </a:t>
            </a:r>
          </a:p>
          <a:p>
            <a:pPr>
              <a:buClr>
                <a:srgbClr val="000000"/>
              </a:buClr>
            </a:pPr>
            <a:r>
              <a:rPr lang="en-US" sz="2400" dirty="0">
                <a:latin typeface="Arial" panose="020B0604020202020204" pitchFamily="34" charset="0"/>
                <a:cs typeface="Arial" panose="020B0604020202020204" pitchFamily="34" charset="0"/>
              </a:rPr>
              <a:t>Review steps in the following documents: </a:t>
            </a:r>
          </a:p>
          <a:p>
            <a:pPr lvl="1">
              <a:buClr>
                <a:srgbClr val="000000"/>
              </a:buClr>
              <a:buFont typeface="Arial" panose="020B0604020202020204" pitchFamily="34" charset="0"/>
              <a:buChar char="•"/>
            </a:pPr>
            <a:r>
              <a:rPr lang="en-US" sz="2000" dirty="0">
                <a:latin typeface="Arial" panose="020B0604020202020204" pitchFamily="34" charset="0"/>
                <a:cs typeface="Arial" panose="020B0604020202020204" pitchFamily="34" charset="0"/>
                <a:hlinkClick r:id="rId2"/>
              </a:rPr>
              <a:t>Principal’s Administration Manual Appendix A</a:t>
            </a:r>
            <a:endParaRPr lang="en-US" sz="2000" dirty="0">
              <a:latin typeface="Arial" panose="020B0604020202020204" pitchFamily="34" charset="0"/>
              <a:cs typeface="Arial" panose="020B0604020202020204" pitchFamily="34" charset="0"/>
            </a:endParaRPr>
          </a:p>
          <a:p>
            <a:pPr marL="0" indent="0">
              <a:buNone/>
            </a:pPr>
            <a:endParaRPr lang="en-US" dirty="0"/>
          </a:p>
          <a:p>
            <a:endParaRPr lang="en-US" dirty="0"/>
          </a:p>
        </p:txBody>
      </p:sp>
    </p:spTree>
    <p:extLst>
      <p:ext uri="{BB962C8B-B14F-4D97-AF65-F5344CB8AC3E}">
        <p14:creationId xmlns:p14="http://schemas.microsoft.com/office/powerpoint/2010/main" val="8007942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2CC258-4791-4F5F-90FB-D72F180A79DB}"/>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Additional Guidance for Test Administrators</a:t>
            </a:r>
          </a:p>
        </p:txBody>
      </p:sp>
      <p:sp>
        <p:nvSpPr>
          <p:cNvPr id="3" name="Content Placeholder 2">
            <a:extLst>
              <a:ext uri="{FF2B5EF4-FFF2-40B4-BE49-F238E27FC236}">
                <a16:creationId xmlns:a16="http://schemas.microsoft.com/office/drawing/2014/main" id="{28019ED2-60B1-4F9D-91AA-DC2364574555}"/>
              </a:ext>
            </a:extLst>
          </p:cNvPr>
          <p:cNvSpPr>
            <a:spLocks noGrp="1"/>
          </p:cNvSpPr>
          <p:nvPr>
            <p:ph idx="4294967295"/>
          </p:nvPr>
        </p:nvSpPr>
        <p:spPr>
          <a:xfrm>
            <a:off x="957362" y="968375"/>
            <a:ext cx="11099599" cy="5054740"/>
          </a:xfrm>
        </p:spPr>
        <p:txBody>
          <a:bodyPr/>
          <a:lstStyle/>
          <a:p>
            <a:pPr marL="0" indent="0">
              <a:buClr>
                <a:srgbClr val="000000"/>
              </a:buClr>
              <a:buNone/>
            </a:pPr>
            <a:r>
              <a:rPr lang="en-US" dirty="0">
                <a:latin typeface="Arial" panose="020B0604020202020204" pitchFamily="34" charset="0"/>
                <a:cs typeface="Arial" panose="020B0604020202020204" pitchFamily="34" charset="0"/>
                <a:hlinkClick r:id="rId2"/>
              </a:rPr>
              <a:t>PAN Overview Video </a:t>
            </a:r>
            <a:endParaRPr lang="en-US" dirty="0">
              <a:latin typeface="Arial" panose="020B0604020202020204" pitchFamily="34" charset="0"/>
              <a:cs typeface="Arial" panose="020B0604020202020204" pitchFamily="34" charset="0"/>
            </a:endParaRPr>
          </a:p>
          <a:p>
            <a:pPr marL="0" indent="0">
              <a:buClr>
                <a:srgbClr val="000000"/>
              </a:buClr>
              <a:buNone/>
            </a:pPr>
            <a:r>
              <a:rPr lang="en-US" dirty="0">
                <a:latin typeface="Arial" panose="020B0604020202020204" pitchFamily="34" charset="0"/>
                <a:cs typeface="Arial" panose="020B0604020202020204" pitchFamily="34" charset="0"/>
              </a:rPr>
              <a:t>	</a:t>
            </a:r>
          </a:p>
          <a:p>
            <a:pPr marL="0" indent="0">
              <a:buClr>
                <a:srgbClr val="000000"/>
              </a:buClr>
              <a:buNone/>
            </a:pPr>
            <a:r>
              <a:rPr lang="en-US" dirty="0">
                <a:latin typeface="Arial" panose="020B0604020202020204" pitchFamily="34" charset="0"/>
                <a:cs typeface="Arial" panose="020B0604020202020204" pitchFamily="34" charset="0"/>
              </a:rPr>
              <a:t>Appendix B of the </a:t>
            </a:r>
            <a:r>
              <a:rPr lang="en-US" dirty="0">
                <a:latin typeface="Arial" panose="020B0604020202020204" pitchFamily="34" charset="0"/>
                <a:cs typeface="Arial" panose="020B0604020202020204" pitchFamily="34" charset="0"/>
                <a:hlinkClick r:id="rId3"/>
              </a:rPr>
              <a:t>CBT TAM</a:t>
            </a:r>
            <a:endParaRPr lang="en-US" dirty="0">
              <a:latin typeface="Arial" panose="020B0604020202020204" pitchFamily="34" charset="0"/>
              <a:cs typeface="Arial" panose="020B0604020202020204" pitchFamily="34" charset="0"/>
            </a:endParaRP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A. Background and Overview (p. 134)</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B. How to Use the “Students in Sessions” Screen (p. 135)</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C. How to Resume Students’ Tests from Exited Status (p. 137)</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D. Instructions for Make-Up Testing	 (p. 137)</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E. Troubleshooting Situations that Can Occur in Test Sessions </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(p. 139)</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F. Resolving Situations that Involve Accommodations (p. 141)</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G. Error Codes and TestNav Issues (p. 144)</a:t>
            </a:r>
          </a:p>
        </p:txBody>
      </p:sp>
    </p:spTree>
    <p:extLst>
      <p:ext uri="{BB962C8B-B14F-4D97-AF65-F5344CB8AC3E}">
        <p14:creationId xmlns:p14="http://schemas.microsoft.com/office/powerpoint/2010/main" val="330616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3281" y="2288644"/>
            <a:ext cx="10512862" cy="1093401"/>
          </a:xfrm>
        </p:spPr>
        <p:txBody>
          <a:bodyPr/>
          <a:lstStyle/>
          <a:p>
            <a:r>
              <a:rPr lang="en-US" dirty="0">
                <a:latin typeface="Arial" panose="020B0604020202020204" pitchFamily="34" charset="0"/>
                <a:cs typeface="Arial" panose="020B0604020202020204" pitchFamily="34" charset="0"/>
              </a:rPr>
              <a:t>Questions and Answers 2</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1646" y="3277194"/>
            <a:ext cx="6913904" cy="823112"/>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descr="Image displays Q&amp;A icon">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9150481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EB72-3187-4F68-817E-EC5C1427AE30}"/>
              </a:ext>
            </a:extLst>
          </p:cNvPr>
          <p:cNvSpPr>
            <a:spLocks noGrp="1"/>
          </p:cNvSpPr>
          <p:nvPr>
            <p:ph type="title"/>
          </p:nvPr>
        </p:nvSpPr>
        <p:spPr/>
        <p:txBody>
          <a:bodyPr/>
          <a:lstStyle/>
          <a:p>
            <a:r>
              <a:rPr lang="en-US" dirty="0"/>
              <a:t>Poll Question </a:t>
            </a:r>
          </a:p>
        </p:txBody>
      </p:sp>
      <p:sp>
        <p:nvSpPr>
          <p:cNvPr id="3" name="Content Placeholder 2">
            <a:extLst>
              <a:ext uri="{FF2B5EF4-FFF2-40B4-BE49-F238E27FC236}">
                <a16:creationId xmlns:a16="http://schemas.microsoft.com/office/drawing/2014/main" id="{C7AB1924-2F95-4F2F-A1D6-74DD0A1FEA8E}"/>
              </a:ext>
            </a:extLst>
          </p:cNvPr>
          <p:cNvSpPr>
            <a:spLocks noGrp="1"/>
          </p:cNvSpPr>
          <p:nvPr>
            <p:ph idx="1"/>
          </p:nvPr>
        </p:nvSpPr>
        <p:spPr>
          <a:xfrm>
            <a:off x="838200" y="1981201"/>
            <a:ext cx="10744199" cy="4511674"/>
          </a:xfrm>
        </p:spPr>
        <p:txBody>
          <a:bodyPr>
            <a:normAutofit fontScale="47500" lnSpcReduction="20000"/>
          </a:bodyPr>
          <a:lstStyle/>
          <a:p>
            <a:pPr marL="0" indent="0">
              <a:buNone/>
            </a:pPr>
            <a:r>
              <a:rPr lang="en-US" sz="7600" b="1" dirty="0"/>
              <a:t>Which demonstration(s) would you like to see again?</a:t>
            </a:r>
          </a:p>
          <a:p>
            <a:pPr marL="0" indent="0">
              <a:buNone/>
            </a:pPr>
            <a:endParaRPr lang="en-US" sz="7600" dirty="0"/>
          </a:p>
          <a:p>
            <a:pPr marL="1022350" lvl="1" indent="-514350">
              <a:buFont typeface="Arial" panose="020B0604020202020204" pitchFamily="34" charset="0"/>
              <a:buAutoNum type="alphaUcPeriod"/>
            </a:pPr>
            <a:r>
              <a:rPr lang="en-US" sz="7600" dirty="0"/>
              <a:t>Download student testing tickets</a:t>
            </a:r>
          </a:p>
          <a:p>
            <a:pPr marL="1022350" lvl="1" indent="-514350">
              <a:buFont typeface="Arial" panose="020B0604020202020204" pitchFamily="34" charset="0"/>
              <a:buAutoNum type="alphaUcPeriod"/>
            </a:pPr>
            <a:r>
              <a:rPr lang="en-US" sz="7600" dirty="0"/>
              <a:t>Download the session student roster</a:t>
            </a:r>
          </a:p>
          <a:p>
            <a:pPr marL="1022350" lvl="1" indent="-514350">
              <a:buAutoNum type="alphaUcPeriod"/>
            </a:pPr>
            <a:r>
              <a:rPr lang="en-US" sz="7600" dirty="0"/>
              <a:t>Start a PAN Session</a:t>
            </a:r>
          </a:p>
          <a:p>
            <a:pPr marL="1022350" lvl="1" indent="-514350">
              <a:buAutoNum type="alphaUcPeriod"/>
            </a:pPr>
            <a:r>
              <a:rPr lang="en-US" sz="7600" dirty="0"/>
              <a:t>Lock/unlock a test session</a:t>
            </a:r>
          </a:p>
          <a:p>
            <a:pPr marL="1022350" lvl="1" indent="-514350">
              <a:buAutoNum type="alphaUcPeriod"/>
            </a:pPr>
            <a:r>
              <a:rPr lang="en-US" sz="7600" dirty="0"/>
              <a:t>Manage active student tests</a:t>
            </a:r>
          </a:p>
          <a:p>
            <a:pPr marL="1022350" lvl="1" indent="-514350">
              <a:buAutoNum type="alphaUcPeriod"/>
            </a:pPr>
            <a:r>
              <a:rPr lang="en-US" sz="7600" dirty="0"/>
              <a:t>Resume a student’s test</a:t>
            </a:r>
          </a:p>
          <a:p>
            <a:pPr marL="508000" lvl="1" indent="0">
              <a:buNone/>
            </a:pPr>
            <a:endParaRPr lang="en-US" sz="8000" dirty="0"/>
          </a:p>
          <a:p>
            <a:pPr>
              <a:buClr>
                <a:srgbClr val="000000"/>
              </a:buClr>
            </a:pPr>
            <a:endParaRPr lang="en-US" sz="4400" dirty="0">
              <a:latin typeface="Arial" panose="020B0604020202020204" pitchFamily="34" charset="0"/>
              <a:cs typeface="Arial" panose="020B0604020202020204" pitchFamily="34" charset="0"/>
            </a:endParaRPr>
          </a:p>
          <a:p>
            <a:pPr>
              <a:buClrTx/>
            </a:pPr>
            <a:endParaRPr lang="en-US" sz="4000" dirty="0">
              <a:solidFill>
                <a:srgbClr val="000000"/>
              </a:solidFill>
              <a:latin typeface="Arial" panose="020B0604020202020204" pitchFamily="34" charset="0"/>
              <a:cs typeface="Arial" panose="020B0604020202020204" pitchFamily="34" charset="0"/>
            </a:endParaRPr>
          </a:p>
          <a:p>
            <a:pPr marL="514350" indent="-514350">
              <a:buAutoNum type="alphaUcPeriod"/>
            </a:pPr>
            <a:endParaRPr lang="en-US" dirty="0"/>
          </a:p>
        </p:txBody>
      </p:sp>
    </p:spTree>
    <p:extLst>
      <p:ext uri="{BB962C8B-B14F-4D97-AF65-F5344CB8AC3E}">
        <p14:creationId xmlns:p14="http://schemas.microsoft.com/office/powerpoint/2010/main" val="29405134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dirty="0">
                <a:latin typeface="Arial" panose="020B0604020202020204" pitchFamily="34" charset="0"/>
                <a:cs typeface="Arial" panose="020B0604020202020204" pitchFamily="34" charset="0"/>
              </a:rPr>
              <a:t>4. Make-Up Testing and Moving Student Tests</a:t>
            </a:r>
          </a:p>
        </p:txBody>
      </p:sp>
    </p:spTree>
    <p:extLst>
      <p:ext uri="{BB962C8B-B14F-4D97-AF65-F5344CB8AC3E}">
        <p14:creationId xmlns:p14="http://schemas.microsoft.com/office/powerpoint/2010/main" val="30690437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Logistics for Make-up Testing	</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822325" y="1230313"/>
            <a:ext cx="10960703" cy="5101039"/>
          </a:xfrm>
        </p:spPr>
        <p:txBody>
          <a:bodyPr/>
          <a:lstStyle/>
          <a:p>
            <a:pPr>
              <a:buClr>
                <a:srgbClr val="000000"/>
              </a:buClr>
            </a:pPr>
            <a:r>
              <a:rPr lang="en-US" dirty="0">
                <a:latin typeface="Arial" panose="020B0604020202020204" pitchFamily="34" charset="0"/>
                <a:cs typeface="Arial" panose="020B0604020202020204" pitchFamily="34" charset="0"/>
              </a:rPr>
              <a:t>Students who are absent on the day of testing should be scheduled to make up the session.</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All make-up testing </a:t>
            </a:r>
            <a:r>
              <a:rPr lang="en-US" b="1" u="sng" dirty="0">
                <a:latin typeface="Arial" panose="020B0604020202020204" pitchFamily="34" charset="0"/>
                <a:cs typeface="Arial" panose="020B0604020202020204" pitchFamily="34" charset="0"/>
              </a:rPr>
              <a:t>must</a:t>
            </a:r>
            <a:r>
              <a:rPr lang="en-US" dirty="0">
                <a:latin typeface="Arial" panose="020B0604020202020204" pitchFamily="34" charset="0"/>
                <a:cs typeface="Arial" panose="020B0604020202020204" pitchFamily="34" charset="0"/>
              </a:rPr>
              <a:t> be completed within the windows listed in the </a:t>
            </a:r>
            <a:r>
              <a:rPr lang="en-US" dirty="0">
                <a:latin typeface="Arial" panose="020B0604020202020204" pitchFamily="34" charset="0"/>
                <a:cs typeface="Arial" panose="020B0604020202020204" pitchFamily="34" charset="0"/>
                <a:hlinkClick r:id="rId2"/>
              </a:rPr>
              <a:t>Statewide Testing Schedule</a:t>
            </a:r>
            <a:r>
              <a:rPr lang="en-US" dirty="0">
                <a:latin typeface="Arial" panose="020B0604020202020204" pitchFamily="34" charset="0"/>
                <a:cs typeface="Arial" panose="020B0604020202020204" pitchFamily="34" charset="0"/>
              </a:rPr>
              <a:t>.</a:t>
            </a:r>
          </a:p>
          <a:p>
            <a:pPr>
              <a:buClr>
                <a:srgbClr val="000000"/>
              </a:buClr>
            </a:pPr>
            <a:r>
              <a:rPr lang="en-US" dirty="0">
                <a:latin typeface="Arial" panose="020B0604020202020204" pitchFamily="34" charset="0"/>
                <a:cs typeface="Arial" panose="020B0604020202020204" pitchFamily="34" charset="0"/>
              </a:rPr>
              <a:t>Students who are scheduled for make-up testing can either be left in their original PAN Session, or they can be moved to a new PAN Session. This is a local decision. </a:t>
            </a:r>
          </a:p>
        </p:txBody>
      </p:sp>
    </p:spTree>
    <p:extLst>
      <p:ext uri="{BB962C8B-B14F-4D97-AF65-F5344CB8AC3E}">
        <p14:creationId xmlns:p14="http://schemas.microsoft.com/office/powerpoint/2010/main" val="1347644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Today’s Agenda</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a:bodyPr>
          <a:lstStyle/>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Timeline of Tasks in PearsonAccess Next (PAN)</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Printing Testing Tickets </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Managing and Monitoring Sessions</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Make-Up Testing and Moving Student Tests</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Additional Tasks during Testing</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Resources, Support, and Next Steps</a:t>
            </a:r>
          </a:p>
          <a:p>
            <a:pPr marL="514350" indent="-514350">
              <a:buClr>
                <a:srgbClr val="010203"/>
              </a:buClr>
              <a:buFont typeface="+mj-lt"/>
              <a:buAutoNum type="arabicPeriod"/>
            </a:pPr>
            <a:r>
              <a:rPr lang="en-US" dirty="0">
                <a:solidFill>
                  <a:srgbClr val="010203"/>
                </a:solidFill>
                <a:latin typeface="Arial" panose="020B0604020202020204" pitchFamily="34" charset="0"/>
                <a:cs typeface="Arial" panose="020B0604020202020204" pitchFamily="34" charset="0"/>
              </a:rPr>
              <a:t>Live “Sandbox Time”</a:t>
            </a:r>
          </a:p>
          <a:p>
            <a:pPr marL="514196" indent="-514196">
              <a:buAutoNum type="arabicPeriod"/>
            </a:pPr>
            <a:endParaRPr lang="en-US" dirty="0"/>
          </a:p>
        </p:txBody>
      </p:sp>
    </p:spTree>
    <p:extLst>
      <p:ext uri="{BB962C8B-B14F-4D97-AF65-F5344CB8AC3E}">
        <p14:creationId xmlns:p14="http://schemas.microsoft.com/office/powerpoint/2010/main" val="29386977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77C98B-8840-45A0-A256-C940A58852A0}"/>
              </a:ext>
            </a:extLst>
          </p:cNvPr>
          <p:cNvSpPr>
            <a:spLocks noGrp="1"/>
          </p:cNvSpPr>
          <p:nvPr>
            <p:ph type="title"/>
          </p:nvPr>
        </p:nvSpPr>
        <p:spPr/>
        <p:txBody>
          <a:bodyPr/>
          <a:lstStyle/>
          <a:p>
            <a:r>
              <a:rPr lang="en-US" dirty="0"/>
              <a:t>Poll Question 4</a:t>
            </a:r>
          </a:p>
        </p:txBody>
      </p:sp>
      <p:sp>
        <p:nvSpPr>
          <p:cNvPr id="3" name="Content Placeholder 2">
            <a:extLst>
              <a:ext uri="{FF2B5EF4-FFF2-40B4-BE49-F238E27FC236}">
                <a16:creationId xmlns:a16="http://schemas.microsoft.com/office/drawing/2014/main" id="{EA8BECCA-2104-4569-9EFA-4A4475A36802}"/>
              </a:ext>
            </a:extLst>
          </p:cNvPr>
          <p:cNvSpPr>
            <a:spLocks noGrp="1"/>
          </p:cNvSpPr>
          <p:nvPr>
            <p:ph idx="1"/>
          </p:nvPr>
        </p:nvSpPr>
        <p:spPr/>
        <p:txBody>
          <a:bodyPr/>
          <a:lstStyle/>
          <a:p>
            <a:pPr marL="0" indent="0">
              <a:buNone/>
            </a:pPr>
            <a:r>
              <a:rPr lang="en-US" sz="3200" b="1" dirty="0"/>
              <a:t>For makeup testing in your school, do you leave students in their original PAN Sessions or move them to new PAN Sessions?</a:t>
            </a:r>
          </a:p>
          <a:p>
            <a:endParaRPr lang="en-US" dirty="0"/>
          </a:p>
          <a:p>
            <a:pPr marL="1022350" lvl="1" indent="-514350">
              <a:buAutoNum type="alphaUcPeriod"/>
            </a:pPr>
            <a:r>
              <a:rPr lang="en-US" sz="3200" dirty="0"/>
              <a:t>Leave students in their original PAN Sessions</a:t>
            </a:r>
          </a:p>
          <a:p>
            <a:pPr marL="1022350" lvl="1" indent="-514350">
              <a:buAutoNum type="alphaUcPeriod"/>
            </a:pPr>
            <a:r>
              <a:rPr lang="en-US" sz="3200" dirty="0"/>
              <a:t>Move students to new PAN Sessions specifically for makeups</a:t>
            </a:r>
          </a:p>
          <a:p>
            <a:pPr marL="1022350" lvl="1" indent="-514350">
              <a:buAutoNum type="alphaUcPeriod"/>
            </a:pPr>
            <a:r>
              <a:rPr lang="en-US" sz="3200" dirty="0"/>
              <a:t>Sometimes A, sometimes B. </a:t>
            </a:r>
          </a:p>
        </p:txBody>
      </p:sp>
    </p:spTree>
    <p:extLst>
      <p:ext uri="{BB962C8B-B14F-4D97-AF65-F5344CB8AC3E}">
        <p14:creationId xmlns:p14="http://schemas.microsoft.com/office/powerpoint/2010/main" val="258207636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DBACB-564B-2930-C1B9-988B1E6EFBA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98CDB6-FAB0-2367-9C26-6E18461C7328}"/>
              </a:ext>
            </a:extLst>
          </p:cNvPr>
          <p:cNvSpPr>
            <a:spLocks noGrp="1"/>
          </p:cNvSpPr>
          <p:nvPr>
            <p:ph type="title"/>
          </p:nvPr>
        </p:nvSpPr>
        <p:spPr/>
        <p:txBody>
          <a:bodyPr/>
          <a:lstStyle/>
          <a:p>
            <a:r>
              <a:rPr lang="en-US" dirty="0"/>
              <a:t>Poll Question 5</a:t>
            </a:r>
          </a:p>
        </p:txBody>
      </p:sp>
      <p:sp>
        <p:nvSpPr>
          <p:cNvPr id="3" name="Content Placeholder 2">
            <a:extLst>
              <a:ext uri="{FF2B5EF4-FFF2-40B4-BE49-F238E27FC236}">
                <a16:creationId xmlns:a16="http://schemas.microsoft.com/office/drawing/2014/main" id="{F31B96EA-5267-16DF-33CF-09D773105649}"/>
              </a:ext>
            </a:extLst>
          </p:cNvPr>
          <p:cNvSpPr>
            <a:spLocks noGrp="1"/>
          </p:cNvSpPr>
          <p:nvPr>
            <p:ph idx="1"/>
          </p:nvPr>
        </p:nvSpPr>
        <p:spPr/>
        <p:txBody>
          <a:bodyPr/>
          <a:lstStyle/>
          <a:p>
            <a:pPr marL="0" indent="0">
              <a:buNone/>
            </a:pPr>
            <a:r>
              <a:rPr lang="en-US" sz="3200" b="1" dirty="0"/>
              <a:t>If a student is moved from one PAN Session to another, will the student need a new testing ticket?</a:t>
            </a:r>
          </a:p>
          <a:p>
            <a:endParaRPr lang="en-US" dirty="0"/>
          </a:p>
          <a:p>
            <a:pPr marL="1022350" lvl="1" indent="-514350">
              <a:buAutoNum type="alphaUcPeriod"/>
            </a:pPr>
            <a:r>
              <a:rPr lang="en-US" sz="3200" dirty="0"/>
              <a:t>Yes</a:t>
            </a:r>
          </a:p>
          <a:p>
            <a:pPr marL="1022350" lvl="1" indent="-514350">
              <a:buAutoNum type="alphaUcPeriod"/>
            </a:pPr>
            <a:r>
              <a:rPr lang="en-US" sz="3200" dirty="0"/>
              <a:t>No</a:t>
            </a:r>
          </a:p>
          <a:p>
            <a:pPr marL="1022350" lvl="1" indent="-514350">
              <a:buAutoNum type="alphaUcPeriod"/>
            </a:pPr>
            <a:r>
              <a:rPr lang="en-US" sz="3200" dirty="0"/>
              <a:t>I don’t know.</a:t>
            </a:r>
          </a:p>
        </p:txBody>
      </p:sp>
    </p:spTree>
    <p:extLst>
      <p:ext uri="{BB962C8B-B14F-4D97-AF65-F5344CB8AC3E}">
        <p14:creationId xmlns:p14="http://schemas.microsoft.com/office/powerpoint/2010/main" val="38495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Moving Students between Sessions</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581891" y="1104405"/>
            <a:ext cx="11201137" cy="5226947"/>
          </a:xfrm>
        </p:spPr>
        <p:txBody>
          <a:bodyPr>
            <a:normAutofit/>
          </a:bodyPr>
          <a:lstStyle/>
          <a:p>
            <a:pPr>
              <a:buClr>
                <a:srgbClr val="000000"/>
              </a:buClr>
            </a:pPr>
            <a:r>
              <a:rPr lang="en-US" dirty="0"/>
              <a:t>Students who are moved to a new Session will need a new student testing ticket. </a:t>
            </a:r>
          </a:p>
          <a:p>
            <a:pPr>
              <a:buClr>
                <a:srgbClr val="000000"/>
              </a:buClr>
            </a:pPr>
            <a:r>
              <a:rPr lang="en-US" dirty="0">
                <a:latin typeface="Arial" panose="020B0604020202020204" pitchFamily="34" charset="0"/>
                <a:cs typeface="Arial" panose="020B0604020202020204" pitchFamily="34" charset="0"/>
              </a:rPr>
              <a:t>Student tests may not be moved to a new PAN Session:</a:t>
            </a:r>
          </a:p>
          <a:p>
            <a:pPr lvl="1">
              <a:buClr>
                <a:srgbClr val="000000"/>
              </a:buClr>
            </a:pPr>
            <a:r>
              <a:rPr lang="en-US" dirty="0">
                <a:latin typeface="Arial" panose="020B0604020202020204" pitchFamily="34" charset="0"/>
                <a:cs typeface="Arial" panose="020B0604020202020204" pitchFamily="34" charset="0"/>
              </a:rPr>
              <a:t>if the student is in Active Status</a:t>
            </a:r>
          </a:p>
          <a:p>
            <a:pPr lvl="1">
              <a:buClr>
                <a:srgbClr val="000000"/>
              </a:buClr>
            </a:pPr>
            <a:r>
              <a:rPr lang="en-US" dirty="0"/>
              <a:t>if the status of the PAN Session is Stopped</a:t>
            </a:r>
            <a:endParaRPr lang="en-US" dirty="0">
              <a:latin typeface="Arial" panose="020B0604020202020204" pitchFamily="34" charset="0"/>
              <a:cs typeface="Arial" panose="020B0604020202020204" pitchFamily="34" charset="0"/>
            </a:endParaRPr>
          </a:p>
          <a:p>
            <a:pPr>
              <a:buClr>
                <a:srgbClr val="000000"/>
              </a:buClr>
            </a:pPr>
            <a:r>
              <a:rPr lang="en-US" dirty="0">
                <a:latin typeface="Arial" panose="020B0604020202020204" pitchFamily="34" charset="0"/>
                <a:cs typeface="Arial" panose="020B0604020202020204" pitchFamily="34" charset="0"/>
              </a:rPr>
              <a:t>Student tests may be moved to a new </a:t>
            </a:r>
            <a:r>
              <a:rPr lang="en-US" dirty="0"/>
              <a:t>PAN Session if one session is Complete and the other is Ready (i.e., if a student was present for session 1 but has not yet taken session 2).</a:t>
            </a:r>
          </a:p>
          <a:p>
            <a:pPr>
              <a:buClr>
                <a:srgbClr val="000000"/>
              </a:buClr>
            </a:pPr>
            <a:r>
              <a:rPr lang="en-US" dirty="0"/>
              <a:t>Only principals/test coordinators and technology coordinators are able to move students between PAN Sessions; test administrators do not have this permission in PAN. </a:t>
            </a:r>
          </a:p>
          <a:p>
            <a:pPr>
              <a:buClr>
                <a:srgbClr val="000000"/>
              </a:buCl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2669496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Moving Students between Sessions </a:t>
            </a:r>
            <a:r>
              <a:rPr lang="en-US" sz="4000" i="1" dirty="0">
                <a:solidFill>
                  <a:srgbClr val="3647B6"/>
                </a:solidFill>
                <a:latin typeface="Arial" panose="020B0604020202020204" pitchFamily="34" charset="0"/>
                <a:cs typeface="Arial" panose="020B0604020202020204" pitchFamily="34" charset="0"/>
              </a:rPr>
              <a:t>(continued)</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581891" y="1104405"/>
            <a:ext cx="11201137" cy="5226947"/>
          </a:xfrm>
        </p:spPr>
        <p:txBody>
          <a:bodyPr>
            <a:normAutofit/>
          </a:bodyPr>
          <a:lstStyle/>
          <a:p>
            <a:pPr>
              <a:buClr>
                <a:srgbClr val="000000"/>
              </a:buClr>
            </a:pPr>
            <a:r>
              <a:rPr lang="en-US" dirty="0">
                <a:latin typeface="Arial" panose="020B0604020202020204" pitchFamily="34" charset="0"/>
                <a:cs typeface="Arial" panose="020B0604020202020204" pitchFamily="34" charset="0"/>
              </a:rPr>
              <a:t>Reasons why you may want to move a student from one PAN Session to another include:</a:t>
            </a:r>
          </a:p>
          <a:p>
            <a:pPr lvl="1">
              <a:buFont typeface="Arial" panose="020B0604020202020204" pitchFamily="34" charset="0"/>
              <a:buChar char="•"/>
            </a:pPr>
            <a:r>
              <a:rPr lang="en-US" sz="2800" dirty="0"/>
              <a:t>Correcting an error in the PAN Session to which the student was initially assigned</a:t>
            </a:r>
          </a:p>
          <a:p>
            <a:pPr lvl="1">
              <a:buFont typeface="Arial" panose="020B0604020202020204" pitchFamily="34" charset="0"/>
              <a:buChar char="•"/>
            </a:pPr>
            <a:r>
              <a:rPr lang="en-US" sz="2800" dirty="0"/>
              <a:t>Updating a student’s PAN Session</a:t>
            </a:r>
          </a:p>
          <a:p>
            <a:pPr lvl="1">
              <a:buFont typeface="Arial" panose="020B0604020202020204" pitchFamily="34" charset="0"/>
              <a:buChar char="•"/>
            </a:pPr>
            <a:r>
              <a:rPr lang="en-US" sz="2800" dirty="0"/>
              <a:t>Moving a newly enrolled student during the enrollment transfer process</a:t>
            </a:r>
          </a:p>
          <a:p>
            <a:pPr lvl="1">
              <a:buFont typeface="Arial" panose="020B0604020202020204" pitchFamily="34" charset="0"/>
              <a:buChar char="•"/>
            </a:pPr>
            <a:r>
              <a:rPr lang="en-US" sz="2800" b="1" dirty="0"/>
              <a:t>(Optional) </a:t>
            </a:r>
            <a:r>
              <a:rPr lang="en-US" sz="2800" dirty="0">
                <a:effectLst/>
                <a:ea typeface="Times New Roman" panose="02020603050405020304" pitchFamily="18" charset="0"/>
              </a:rPr>
              <a:t>Moving a student who was absent during testing to be in a new PAN Session for make-up testing</a:t>
            </a:r>
            <a:endParaRPr lang="en-US" sz="2800" dirty="0">
              <a:effectLst/>
              <a:ea typeface="Calibri" panose="020F0502020204030204" pitchFamily="34" charset="0"/>
            </a:endParaRPr>
          </a:p>
          <a:p>
            <a:pPr>
              <a:buClr>
                <a:srgbClr val="000000"/>
              </a:buClr>
            </a:pP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34438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29D207-831B-4278-A19C-D3D29F1C08AC}"/>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a:t>
            </a:r>
          </a:p>
        </p:txBody>
      </p:sp>
      <p:sp>
        <p:nvSpPr>
          <p:cNvPr id="3" name="Content Placeholder 2">
            <a:extLst>
              <a:ext uri="{FF2B5EF4-FFF2-40B4-BE49-F238E27FC236}">
                <a16:creationId xmlns:a16="http://schemas.microsoft.com/office/drawing/2014/main" id="{F5F240AB-6187-4A00-B309-639B45B30EE8}"/>
              </a:ext>
            </a:extLst>
          </p:cNvPr>
          <p:cNvSpPr>
            <a:spLocks noGrp="1"/>
          </p:cNvSpPr>
          <p:nvPr>
            <p:ph idx="4294967295"/>
          </p:nvPr>
        </p:nvSpPr>
        <p:spPr>
          <a:xfrm>
            <a:off x="822326" y="1230313"/>
            <a:ext cx="10964514" cy="5049837"/>
          </a:xfrm>
        </p:spPr>
        <p:txBody>
          <a:bodyPr/>
          <a:lstStyle/>
          <a:p>
            <a:pPr>
              <a:buClr>
                <a:srgbClr val="000000"/>
              </a:buClr>
            </a:pPr>
            <a:r>
              <a:rPr lang="en-US">
                <a:latin typeface="Arial" panose="020B0604020202020204" pitchFamily="34" charset="0"/>
                <a:cs typeface="Arial" panose="020B0604020202020204" pitchFamily="34" charset="0"/>
              </a:rPr>
              <a:t>Move a Student between PAN Sessions </a:t>
            </a:r>
          </a:p>
          <a:p>
            <a:pPr marL="0" indent="0">
              <a:buClr>
                <a:srgbClr val="000000"/>
              </a:buClr>
              <a:buNone/>
            </a:pPr>
            <a:endParaRPr 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5146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Move a Student to a New PAN Session</a:t>
            </a:r>
          </a:p>
        </p:txBody>
      </p:sp>
      <p:sp>
        <p:nvSpPr>
          <p:cNvPr id="3" name="Content Placeholder 2">
            <a:extLst>
              <a:ext uri="{FF2B5EF4-FFF2-40B4-BE49-F238E27FC236}">
                <a16:creationId xmlns:a16="http://schemas.microsoft.com/office/drawing/2014/main" id="{DA1E213F-2136-49E6-A1BD-425437C67B07}"/>
              </a:ext>
            </a:extLst>
          </p:cNvPr>
          <p:cNvSpPr>
            <a:spLocks noGrp="1"/>
          </p:cNvSpPr>
          <p:nvPr>
            <p:ph idx="4294967295"/>
          </p:nvPr>
        </p:nvSpPr>
        <p:spPr>
          <a:xfrm>
            <a:off x="215900" y="1138238"/>
            <a:ext cx="11976100" cy="5049837"/>
          </a:xfrm>
        </p:spPr>
        <p:txBody>
          <a:bodyPr/>
          <a:lstStyle/>
          <a:p>
            <a:pPr>
              <a:buClr>
                <a:srgbClr val="000000"/>
              </a:buClr>
            </a:pPr>
            <a:r>
              <a:rPr lang="en-US" sz="2800" dirty="0">
                <a:solidFill>
                  <a:srgbClr val="000000"/>
                </a:solidFill>
                <a:latin typeface="Arial" panose="020B0604020202020204" pitchFamily="34" charset="0"/>
                <a:cs typeface="Arial" panose="020B0604020202020204" pitchFamily="34" charset="0"/>
              </a:rPr>
              <a:t>In order to move a student to a new PAN Session, the test assigned to the Session must match the test assigned to the student (e.g., grade 3 ELA). </a:t>
            </a:r>
          </a:p>
          <a:p>
            <a:pPr>
              <a:buClr>
                <a:srgbClr val="000000"/>
              </a:buClr>
            </a:pPr>
            <a:r>
              <a:rPr lang="en-US" sz="2800" dirty="0">
                <a:solidFill>
                  <a:srgbClr val="000000"/>
                </a:solidFill>
                <a:latin typeface="Arial" panose="020B0604020202020204" pitchFamily="34" charset="0"/>
                <a:cs typeface="Arial" panose="020B0604020202020204" pitchFamily="34" charset="0"/>
              </a:rPr>
              <a:t>Navigate to </a:t>
            </a:r>
            <a:r>
              <a:rPr lang="en-US" sz="2800" b="1" dirty="0">
                <a:solidFill>
                  <a:srgbClr val="000000"/>
                </a:solidFill>
                <a:latin typeface="Arial" panose="020B0604020202020204" pitchFamily="34" charset="0"/>
                <a:cs typeface="Arial" panose="020B0604020202020204" pitchFamily="34" charset="0"/>
              </a:rPr>
              <a:t>Testing &gt; Sessions.</a:t>
            </a:r>
          </a:p>
          <a:p>
            <a:pPr>
              <a:buClr>
                <a:srgbClr val="000000"/>
              </a:buClr>
            </a:pPr>
            <a:r>
              <a:rPr lang="en-US" sz="2800" dirty="0">
                <a:solidFill>
                  <a:srgbClr val="000000"/>
                </a:solidFill>
                <a:latin typeface="Arial" panose="020B0604020202020204" pitchFamily="34" charset="0"/>
                <a:cs typeface="Arial" panose="020B0604020202020204" pitchFamily="34" charset="0"/>
              </a:rPr>
              <a:t>Check the boxes next to the current PAN Session as well as the Session into which the student will be moved. </a:t>
            </a:r>
          </a:p>
          <a:p>
            <a:pPr>
              <a:buClr>
                <a:srgbClr val="000000"/>
              </a:buClr>
            </a:pPr>
            <a:r>
              <a:rPr lang="en-US" sz="2800" dirty="0">
                <a:solidFill>
                  <a:srgbClr val="000000"/>
                </a:solidFill>
                <a:latin typeface="Arial" panose="020B0604020202020204" pitchFamily="34" charset="0"/>
                <a:cs typeface="Arial" panose="020B0604020202020204" pitchFamily="34" charset="0"/>
              </a:rPr>
              <a:t>Then go to </a:t>
            </a:r>
            <a:r>
              <a:rPr lang="en-US" sz="2800" b="1" dirty="0">
                <a:solidFill>
                  <a:srgbClr val="000000"/>
                </a:solidFill>
                <a:latin typeface="Arial" panose="020B0604020202020204" pitchFamily="34" charset="0"/>
                <a:cs typeface="Arial" panose="020B0604020202020204" pitchFamily="34" charset="0"/>
              </a:rPr>
              <a:t>Testing &gt; Students in Sessions</a:t>
            </a:r>
            <a:r>
              <a:rPr lang="en-US" sz="2800" dirty="0">
                <a:solidFill>
                  <a:srgbClr val="000000"/>
                </a:solidFill>
                <a:latin typeface="Arial" panose="020B0604020202020204" pitchFamily="34" charset="0"/>
                <a:cs typeface="Arial" panose="020B0604020202020204" pitchFamily="34" charset="0"/>
              </a:rPr>
              <a:t>. Click the current PAN Session on the left-hand side of the screen, scroll down, and check the box next to the student(s). </a:t>
            </a:r>
          </a:p>
          <a:p>
            <a:pPr>
              <a:buClr>
                <a:srgbClr val="000000"/>
              </a:buClr>
            </a:pPr>
            <a:r>
              <a:rPr lang="en-US" sz="2800" dirty="0">
                <a:solidFill>
                  <a:srgbClr val="000000"/>
                </a:solidFill>
                <a:latin typeface="Arial" panose="020B0604020202020204" pitchFamily="34" charset="0"/>
                <a:cs typeface="Arial" panose="020B0604020202020204" pitchFamily="34" charset="0"/>
              </a:rPr>
              <a:t> Click </a:t>
            </a:r>
            <a:r>
              <a:rPr lang="en-US" sz="2800" b="1" dirty="0">
                <a:solidFill>
                  <a:srgbClr val="000000"/>
                </a:solidFill>
                <a:latin typeface="Arial" panose="020B0604020202020204" pitchFamily="34" charset="0"/>
                <a:cs typeface="Arial" panose="020B0604020202020204" pitchFamily="34" charset="0"/>
              </a:rPr>
              <a:t>Select Tasks</a:t>
            </a:r>
            <a:r>
              <a:rPr lang="en-US" sz="2800" dirty="0">
                <a:solidFill>
                  <a:srgbClr val="000000"/>
                </a:solidFill>
                <a:latin typeface="Arial" panose="020B0604020202020204" pitchFamily="34" charset="0"/>
                <a:cs typeface="Arial" panose="020B0604020202020204" pitchFamily="34" charset="0"/>
              </a:rPr>
              <a:t>, then check </a:t>
            </a:r>
            <a:r>
              <a:rPr lang="en-US" sz="2800" b="1" dirty="0">
                <a:solidFill>
                  <a:srgbClr val="000000"/>
                </a:solidFill>
                <a:latin typeface="Arial" panose="020B0604020202020204" pitchFamily="34" charset="0"/>
                <a:cs typeface="Arial" panose="020B0604020202020204" pitchFamily="34" charset="0"/>
              </a:rPr>
              <a:t>Move Students between Sessions</a:t>
            </a:r>
            <a:r>
              <a:rPr lang="en-US" sz="2800" dirty="0">
                <a:solidFill>
                  <a:srgbClr val="000000"/>
                </a:solidFill>
                <a:latin typeface="Arial" panose="020B0604020202020204" pitchFamily="34" charset="0"/>
                <a:cs typeface="Arial" panose="020B0604020202020204" pitchFamily="34" charset="0"/>
              </a:rPr>
              <a:t>, and then click </a:t>
            </a:r>
            <a:r>
              <a:rPr lang="en-US" sz="2800" b="1" dirty="0">
                <a:solidFill>
                  <a:srgbClr val="000000"/>
                </a:solidFill>
                <a:latin typeface="Arial" panose="020B0604020202020204" pitchFamily="34" charset="0"/>
                <a:cs typeface="Arial" panose="020B0604020202020204" pitchFamily="34" charset="0"/>
              </a:rPr>
              <a:t>Start</a:t>
            </a:r>
            <a:r>
              <a:rPr lang="en-US" sz="2800" dirty="0">
                <a:solidFill>
                  <a:srgbClr val="000000"/>
                </a:solidFill>
                <a:latin typeface="Arial" panose="020B0604020202020204" pitchFamily="34" charset="0"/>
                <a:cs typeface="Arial" panose="020B0604020202020204" pitchFamily="34" charset="0"/>
              </a:rPr>
              <a:t>.</a:t>
            </a:r>
          </a:p>
          <a:p>
            <a:endParaRPr lang="en-US" sz="2200" dirty="0"/>
          </a:p>
        </p:txBody>
      </p:sp>
    </p:spTree>
    <p:extLst>
      <p:ext uri="{BB962C8B-B14F-4D97-AF65-F5344CB8AC3E}">
        <p14:creationId xmlns:p14="http://schemas.microsoft.com/office/powerpoint/2010/main" val="309309676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AA68C1-18DE-488A-B410-B9B93E68246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Move a Student to a New PAN Session </a:t>
            </a:r>
            <a:r>
              <a:rPr lang="en-US" sz="4000" i="1">
                <a:solidFill>
                  <a:srgbClr val="3647B6"/>
                </a:solidFill>
                <a:latin typeface="Arial" panose="020B0604020202020204" pitchFamily="34" charset="0"/>
                <a:cs typeface="Arial" panose="020B0604020202020204" pitchFamily="34" charset="0"/>
              </a:rPr>
              <a:t>(continued)</a:t>
            </a:r>
          </a:p>
        </p:txBody>
      </p:sp>
      <p:pic>
        <p:nvPicPr>
          <p:cNvPr id="6" name="Content Placeholder 5" descr="Image displays Moving a Student to a New PAN Session">
            <a:extLst>
              <a:ext uri="{FF2B5EF4-FFF2-40B4-BE49-F238E27FC236}">
                <a16:creationId xmlns:a16="http://schemas.microsoft.com/office/drawing/2014/main" id="{34EA26B2-B2F2-4769-B93D-849B9F7AAB69}"/>
              </a:ext>
            </a:extLst>
          </p:cNvPr>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681831" y="1151833"/>
            <a:ext cx="10828338" cy="3605212"/>
          </a:xfrm>
        </p:spPr>
      </p:pic>
      <p:sp>
        <p:nvSpPr>
          <p:cNvPr id="7" name="TextBox 6">
            <a:extLst>
              <a:ext uri="{FF2B5EF4-FFF2-40B4-BE49-F238E27FC236}">
                <a16:creationId xmlns:a16="http://schemas.microsoft.com/office/drawing/2014/main" id="{DB369634-AD4A-43B3-A47A-4C112E10F2D0}"/>
              </a:ext>
            </a:extLst>
          </p:cNvPr>
          <p:cNvSpPr txBox="1"/>
          <p:nvPr/>
        </p:nvSpPr>
        <p:spPr>
          <a:xfrm>
            <a:off x="822325" y="4841099"/>
            <a:ext cx="10828338" cy="1200329"/>
          </a:xfrm>
          <a:prstGeom prst="rect">
            <a:avLst/>
          </a:prstGeom>
          <a:noFill/>
        </p:spPr>
        <p:txBody>
          <a:bodyPr wrap="square">
            <a:spAutoFit/>
          </a:bodyPr>
          <a:lstStyle/>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On this page, check the box under the name of the new PAN Session, then click </a:t>
            </a:r>
            <a:r>
              <a:rPr lang="en-US" sz="2400" b="1" dirty="0">
                <a:solidFill>
                  <a:srgbClr val="000000"/>
                </a:solidFill>
                <a:latin typeface="Arial" panose="020B0604020202020204" pitchFamily="34" charset="0"/>
                <a:cs typeface="Arial" panose="020B0604020202020204" pitchFamily="34" charset="0"/>
              </a:rPr>
              <a:t>Move</a:t>
            </a:r>
            <a:r>
              <a:rPr lang="en-US" sz="2400" dirty="0">
                <a:solidFill>
                  <a:srgbClr val="000000"/>
                </a:solidFill>
                <a:latin typeface="Arial" panose="020B0604020202020204" pitchFamily="34" charset="0"/>
                <a:cs typeface="Arial" panose="020B0604020202020204" pitchFamily="34" charset="0"/>
              </a:rPr>
              <a:t>. </a:t>
            </a:r>
          </a:p>
          <a:p>
            <a:pPr marL="285750" indent="-285750">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See the </a:t>
            </a:r>
            <a:r>
              <a:rPr lang="en-US" sz="2400" dirty="0">
                <a:solidFill>
                  <a:srgbClr val="000000"/>
                </a:solidFill>
                <a:latin typeface="Arial" panose="020B0604020202020204" pitchFamily="34" charset="0"/>
                <a:cs typeface="Arial" panose="020B0604020202020204" pitchFamily="34" charset="0"/>
                <a:hlinkClick r:id="rId3"/>
              </a:rPr>
              <a:t>Moving Students Between Sessions module</a:t>
            </a:r>
            <a:r>
              <a:rPr lang="en-US" sz="2400" dirty="0">
                <a:solidFill>
                  <a:srgbClr val="000000"/>
                </a:solidFill>
                <a:latin typeface="Arial" panose="020B0604020202020204" pitchFamily="34" charset="0"/>
                <a:cs typeface="Arial" panose="020B0604020202020204" pitchFamily="34" charset="0"/>
              </a:rPr>
              <a:t> for detailed instructions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626323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3281" y="2288644"/>
            <a:ext cx="10512862" cy="1093401"/>
          </a:xfrm>
        </p:spPr>
        <p:txBody>
          <a:bodyPr/>
          <a:lstStyle/>
          <a:p>
            <a:r>
              <a:rPr lang="en-US" dirty="0">
                <a:latin typeface="Arial" panose="020B0604020202020204" pitchFamily="34" charset="0"/>
                <a:cs typeface="Arial" panose="020B0604020202020204" pitchFamily="34" charset="0"/>
              </a:rPr>
              <a:t>Questions and Answers 3</a:t>
            </a: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1646" y="3277194"/>
            <a:ext cx="6913904" cy="823112"/>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descr="Image displays Q&amp;A icon">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14400311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dirty="0">
                <a:latin typeface="Arial" panose="020B0604020202020204" pitchFamily="34" charset="0"/>
                <a:cs typeface="Arial" panose="020B0604020202020204" pitchFamily="34" charset="0"/>
              </a:rPr>
              <a:t>5. Additional Tasks during Testing</a:t>
            </a:r>
          </a:p>
        </p:txBody>
      </p:sp>
    </p:spTree>
    <p:extLst>
      <p:ext uri="{BB962C8B-B14F-4D97-AF65-F5344CB8AC3E}">
        <p14:creationId xmlns:p14="http://schemas.microsoft.com/office/powerpoint/2010/main" val="17657370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2207C-B82B-5414-38D3-9D2BFF9BEB4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D9C0D7-8F4D-73D7-2F2E-DBEF8AD67A4A}"/>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PAN Dashboards</a:t>
            </a:r>
          </a:p>
        </p:txBody>
      </p:sp>
      <p:sp>
        <p:nvSpPr>
          <p:cNvPr id="3" name="Content Placeholder 2">
            <a:extLst>
              <a:ext uri="{FF2B5EF4-FFF2-40B4-BE49-F238E27FC236}">
                <a16:creationId xmlns:a16="http://schemas.microsoft.com/office/drawing/2014/main" id="{BB99DAB6-474B-F170-069B-1CDA5819FAD4}"/>
              </a:ext>
            </a:extLst>
          </p:cNvPr>
          <p:cNvSpPr>
            <a:spLocks noGrp="1"/>
          </p:cNvSpPr>
          <p:nvPr>
            <p:ph idx="4294967295"/>
          </p:nvPr>
        </p:nvSpPr>
        <p:spPr>
          <a:xfrm>
            <a:off x="558141" y="968375"/>
            <a:ext cx="5318678" cy="5600700"/>
          </a:xfrm>
        </p:spPr>
        <p:txBody>
          <a:bodyPr/>
          <a:lstStyle/>
          <a:p>
            <a:pPr>
              <a:buClr>
                <a:srgbClr val="000000"/>
              </a:buClr>
            </a:pPr>
            <a:r>
              <a:rPr lang="en-US" sz="2800" dirty="0">
                <a:latin typeface="Arial" panose="020B0604020202020204" pitchFamily="34" charset="0"/>
                <a:cs typeface="Arial" panose="020B0604020202020204" pitchFamily="34" charset="0"/>
              </a:rPr>
              <a:t>Dashboards are available in PAN to users with district or school test coordinator and technology coordinator roles.</a:t>
            </a:r>
          </a:p>
          <a:p>
            <a:pPr>
              <a:buClr>
                <a:srgbClr val="000000"/>
              </a:buClr>
            </a:pPr>
            <a:r>
              <a:rPr lang="en-US" sz="2800" dirty="0">
                <a:latin typeface="Arial" panose="020B0604020202020204" pitchFamily="34" charset="0"/>
                <a:cs typeface="Arial" panose="020B0604020202020204" pitchFamily="34" charset="0"/>
              </a:rPr>
              <a:t>Using the dashboards is optional, and may be helpful during testing to understand how many students and sessions are in each status. </a:t>
            </a:r>
          </a:p>
          <a:p>
            <a:pPr>
              <a:buClr>
                <a:srgbClr val="000000"/>
              </a:buClr>
            </a:pPr>
            <a:r>
              <a:rPr lang="en-US" sz="2800" dirty="0">
                <a:latin typeface="Arial" panose="020B0604020202020204" pitchFamily="34" charset="0"/>
                <a:cs typeface="Arial" panose="020B0604020202020204" pitchFamily="34" charset="0"/>
              </a:rPr>
              <a:t>See the PAN Dashboards module and slides on the </a:t>
            </a:r>
            <a:r>
              <a:rPr lang="en-US" sz="2800" dirty="0">
                <a:latin typeface="Arial" panose="020B0604020202020204" pitchFamily="34" charset="0"/>
                <a:cs typeface="Arial" panose="020B0604020202020204" pitchFamily="34" charset="0"/>
                <a:hlinkClick r:id="rId2"/>
              </a:rPr>
              <a:t>MCAS Resource Center</a:t>
            </a:r>
            <a:r>
              <a:rPr lang="en-US" sz="2800" dirty="0">
                <a:latin typeface="Arial" panose="020B0604020202020204" pitchFamily="34" charset="0"/>
                <a:cs typeface="Arial" panose="020B0604020202020204" pitchFamily="34" charset="0"/>
              </a:rPr>
              <a:t> for further information. </a:t>
            </a:r>
          </a:p>
        </p:txBody>
      </p:sp>
      <p:pic>
        <p:nvPicPr>
          <p:cNvPr id="4" name="Picture 3" descr="Image displays PAN Dashboards">
            <a:extLst>
              <a:ext uri="{FF2B5EF4-FFF2-40B4-BE49-F238E27FC236}">
                <a16:creationId xmlns:a16="http://schemas.microsoft.com/office/drawing/2014/main" id="{080A0720-FB1C-FBC1-64E0-35A86BA25B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5525" y="1514335"/>
            <a:ext cx="6009964" cy="3746034"/>
          </a:xfrm>
          <a:prstGeom prst="rect">
            <a:avLst/>
          </a:prstGeom>
        </p:spPr>
      </p:pic>
    </p:spTree>
    <p:extLst>
      <p:ext uri="{BB962C8B-B14F-4D97-AF65-F5344CB8AC3E}">
        <p14:creationId xmlns:p14="http://schemas.microsoft.com/office/powerpoint/2010/main" val="17961269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274FB84-D671-4BE0-B743-3AFE0C2F2262}"/>
              </a:ext>
            </a:extLst>
          </p:cNvPr>
          <p:cNvSpPr>
            <a:spLocks noGrp="1"/>
          </p:cNvSpPr>
          <p:nvPr>
            <p:ph type="title"/>
          </p:nvPr>
        </p:nvSpPr>
        <p:spPr/>
        <p:txBody>
          <a:bodyPr/>
          <a:lstStyle/>
          <a:p>
            <a:r>
              <a:rPr lang="en-US" dirty="0"/>
              <a:t>Poll Question</a:t>
            </a:r>
          </a:p>
        </p:txBody>
      </p:sp>
      <p:sp>
        <p:nvSpPr>
          <p:cNvPr id="4" name="Content Placeholder 3">
            <a:extLst>
              <a:ext uri="{FF2B5EF4-FFF2-40B4-BE49-F238E27FC236}">
                <a16:creationId xmlns:a16="http://schemas.microsoft.com/office/drawing/2014/main" id="{EEB5C600-A085-4DD0-AD91-655236D57E28}"/>
              </a:ext>
            </a:extLst>
          </p:cNvPr>
          <p:cNvSpPr>
            <a:spLocks noGrp="1"/>
          </p:cNvSpPr>
          <p:nvPr>
            <p:ph idx="4294967295"/>
          </p:nvPr>
        </p:nvSpPr>
        <p:spPr>
          <a:xfrm>
            <a:off x="838201" y="2177491"/>
            <a:ext cx="10515600" cy="4051300"/>
          </a:xfrm>
        </p:spPr>
        <p:txBody>
          <a:bodyPr vert="horz" lIns="91440" tIns="45720" rIns="91440" bIns="45720" rtlCol="0" anchor="t">
            <a:normAutofit/>
          </a:bodyPr>
          <a:lstStyle/>
          <a:p>
            <a:pPr marL="0" indent="0">
              <a:buNone/>
            </a:pPr>
            <a:r>
              <a:rPr lang="en-US" sz="3200" b="1" dirty="0">
                <a:latin typeface="Arial"/>
                <a:cs typeface="Arial"/>
              </a:rPr>
              <a:t>What is your role in MCAS test administration?</a:t>
            </a:r>
            <a:endParaRPr lang="en-US" sz="3200" b="1" dirty="0"/>
          </a:p>
          <a:p>
            <a:pPr marL="0" indent="0">
              <a:buNone/>
            </a:pPr>
            <a:endParaRPr lang="en-US" dirty="0"/>
          </a:p>
          <a:p>
            <a:pPr marL="514350" indent="-514350">
              <a:buFont typeface="+mj-lt"/>
              <a:buAutoNum type="alphaUcPeriod"/>
            </a:pPr>
            <a:r>
              <a:rPr lang="en-US" dirty="0">
                <a:latin typeface="Arial"/>
                <a:cs typeface="Arial"/>
              </a:rPr>
              <a:t>Principal or MCAS test coordinator </a:t>
            </a:r>
          </a:p>
          <a:p>
            <a:pPr marL="514350" indent="-514350">
              <a:buFont typeface="+mj-lt"/>
              <a:buAutoNum type="alphaUcPeriod"/>
            </a:pPr>
            <a:r>
              <a:rPr lang="en-US" dirty="0">
                <a:latin typeface="Arial"/>
                <a:cs typeface="Arial"/>
              </a:rPr>
              <a:t>Technology coordinator</a:t>
            </a:r>
          </a:p>
          <a:p>
            <a:pPr marL="514350" indent="-514350">
              <a:buFont typeface="+mj-lt"/>
              <a:buAutoNum type="alphaUcPeriod"/>
            </a:pPr>
            <a:r>
              <a:rPr lang="en-US" dirty="0">
                <a:latin typeface="Arial"/>
                <a:cs typeface="Arial"/>
              </a:rPr>
              <a:t>MCAS test administrator </a:t>
            </a:r>
          </a:p>
          <a:p>
            <a:pPr marL="514350" indent="-514350">
              <a:buFont typeface="+mj-lt"/>
              <a:buAutoNum type="alphaUcPeriod"/>
            </a:pPr>
            <a:r>
              <a:rPr lang="en-US" dirty="0">
                <a:latin typeface="Arial"/>
                <a:cs typeface="Arial"/>
              </a:rPr>
              <a:t>Other role in my school or district</a:t>
            </a:r>
          </a:p>
        </p:txBody>
      </p:sp>
    </p:spTree>
    <p:extLst>
      <p:ext uri="{BB962C8B-B14F-4D97-AF65-F5344CB8AC3E}">
        <p14:creationId xmlns:p14="http://schemas.microsoft.com/office/powerpoint/2010/main" val="421733812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7B039-E933-48BF-BA30-54E5D2EE76E2}"/>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When should a test be marked as void?</a:t>
            </a:r>
          </a:p>
        </p:txBody>
      </p:sp>
      <p:sp>
        <p:nvSpPr>
          <p:cNvPr id="3" name="Content Placeholder 2">
            <a:extLst>
              <a:ext uri="{FF2B5EF4-FFF2-40B4-BE49-F238E27FC236}">
                <a16:creationId xmlns:a16="http://schemas.microsoft.com/office/drawing/2014/main" id="{0F28FFD8-644D-485B-8E54-C528D5F4787B}"/>
              </a:ext>
            </a:extLst>
          </p:cNvPr>
          <p:cNvSpPr>
            <a:spLocks noGrp="1"/>
          </p:cNvSpPr>
          <p:nvPr>
            <p:ph idx="4294967295"/>
          </p:nvPr>
        </p:nvSpPr>
        <p:spPr>
          <a:xfrm>
            <a:off x="741363" y="1230313"/>
            <a:ext cx="11450637" cy="5049837"/>
          </a:xfrm>
        </p:spPr>
        <p:txBody>
          <a:bodyPr/>
          <a:lstStyle/>
          <a:p>
            <a:pPr>
              <a:buClr>
                <a:srgbClr val="000000"/>
              </a:buClr>
            </a:pPr>
            <a:r>
              <a:rPr lang="en-US" altLang="en-US" dirty="0">
                <a:latin typeface="Arial" panose="020B0604020202020204" pitchFamily="34" charset="0"/>
                <a:cs typeface="Arial" panose="020B0604020202020204" pitchFamily="34" charset="0"/>
              </a:rPr>
              <a:t>If a student’s test should not be scored (see reasons below), </a:t>
            </a:r>
            <a:r>
              <a:rPr lang="en-US" altLang="en-US" b="1" dirty="0">
                <a:latin typeface="Arial" panose="020B0604020202020204" pitchFamily="34" charset="0"/>
                <a:cs typeface="Arial" panose="020B0604020202020204" pitchFamily="34" charset="0"/>
              </a:rPr>
              <a:t>the student will need to take a replacement test</a:t>
            </a:r>
            <a:r>
              <a:rPr lang="en-US" altLang="en-US" dirty="0">
                <a:latin typeface="Arial" panose="020B0604020202020204" pitchFamily="34" charset="0"/>
                <a:cs typeface="Arial" panose="020B0604020202020204" pitchFamily="34" charset="0"/>
              </a:rPr>
              <a:t>, and the initial test should be marked as void.</a:t>
            </a:r>
          </a:p>
          <a:p>
            <a:pPr lvl="1">
              <a:buClr>
                <a:srgbClr val="000000"/>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students who started the test with the wrong accommodation before being assigned a new test with the correct accommodations</a:t>
            </a:r>
          </a:p>
          <a:p>
            <a:pPr lvl="1">
              <a:buClr>
                <a:srgbClr val="000000"/>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students who </a:t>
            </a:r>
            <a:r>
              <a:rPr lang="en-US" altLang="en-US" b="1" dirty="0">
                <a:latin typeface="Arial" panose="020B0604020202020204" pitchFamily="34" charset="0"/>
                <a:cs typeface="Arial" panose="020B0604020202020204" pitchFamily="34" charset="0"/>
              </a:rPr>
              <a:t>did not complete</a:t>
            </a:r>
            <a:r>
              <a:rPr lang="en-US" altLang="en-US" dirty="0">
                <a:latin typeface="Arial" panose="020B0604020202020204" pitchFamily="34" charset="0"/>
                <a:cs typeface="Arial" panose="020B0604020202020204" pitchFamily="34" charset="0"/>
              </a:rPr>
              <a:t> testing due to a technical failure (and will take a replacement test) </a:t>
            </a:r>
          </a:p>
          <a:p>
            <a:pPr lvl="1">
              <a:buClr>
                <a:srgbClr val="000000"/>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other unspecified reason (call the Department)</a:t>
            </a:r>
          </a:p>
          <a:p>
            <a:pPr>
              <a:buClr>
                <a:srgbClr val="000000"/>
              </a:buClr>
            </a:pPr>
            <a:r>
              <a:rPr lang="en-US" dirty="0">
                <a:latin typeface="Arial" panose="020B0604020202020204" pitchFamily="34" charset="0"/>
                <a:cs typeface="Arial" panose="020B0604020202020204" pitchFamily="34" charset="0"/>
              </a:rPr>
              <a:t>Results from the initial test will </a:t>
            </a:r>
            <a:r>
              <a:rPr lang="en-US" b="1" dirty="0">
                <a:latin typeface="Arial" panose="020B0604020202020204" pitchFamily="34" charset="0"/>
                <a:cs typeface="Arial" panose="020B0604020202020204" pitchFamily="34" charset="0"/>
              </a:rPr>
              <a:t>not</a:t>
            </a:r>
            <a:r>
              <a:rPr lang="en-US" dirty="0">
                <a:latin typeface="Arial" panose="020B0604020202020204" pitchFamily="34" charset="0"/>
                <a:cs typeface="Arial" panose="020B0604020202020204" pitchFamily="34" charset="0"/>
              </a:rPr>
              <a:t> be reported.</a:t>
            </a:r>
          </a:p>
        </p:txBody>
      </p:sp>
    </p:spTree>
    <p:extLst>
      <p:ext uri="{BB962C8B-B14F-4D97-AF65-F5344CB8AC3E}">
        <p14:creationId xmlns:p14="http://schemas.microsoft.com/office/powerpoint/2010/main" val="139225752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24A70-7579-476C-B961-A46798C8C121}"/>
              </a:ext>
            </a:extLst>
          </p:cNvPr>
          <p:cNvSpPr>
            <a:spLocks noGrp="1"/>
          </p:cNvSpPr>
          <p:nvPr>
            <p:ph type="title" idx="4294967295"/>
          </p:nvPr>
        </p:nvSpPr>
        <p:spPr>
          <a:xfrm>
            <a:off x="822325" y="288925"/>
            <a:ext cx="11369675" cy="679450"/>
          </a:xfrm>
        </p:spPr>
        <p:txBody>
          <a:bodyPr/>
          <a:lstStyle/>
          <a:p>
            <a:r>
              <a:rPr lang="en-US" sz="4000" dirty="0">
                <a:solidFill>
                  <a:srgbClr val="3647B6"/>
                </a:solidFill>
                <a:latin typeface="Arial" panose="020B0604020202020204" pitchFamily="34" charset="0"/>
                <a:cs typeface="Arial" panose="020B0604020202020204" pitchFamily="34" charset="0"/>
              </a:rPr>
              <a:t>Demonstration 4</a:t>
            </a:r>
          </a:p>
        </p:txBody>
      </p:sp>
      <p:sp>
        <p:nvSpPr>
          <p:cNvPr id="3" name="Content Placeholder 2">
            <a:extLst>
              <a:ext uri="{FF2B5EF4-FFF2-40B4-BE49-F238E27FC236}">
                <a16:creationId xmlns:a16="http://schemas.microsoft.com/office/drawing/2014/main" id="{0AB41BB7-CE5F-42D5-A539-90478ED68AF4}"/>
              </a:ext>
            </a:extLst>
          </p:cNvPr>
          <p:cNvSpPr>
            <a:spLocks noGrp="1"/>
          </p:cNvSpPr>
          <p:nvPr>
            <p:ph idx="4294967295"/>
          </p:nvPr>
        </p:nvSpPr>
        <p:spPr>
          <a:xfrm>
            <a:off x="822325" y="1230313"/>
            <a:ext cx="11369675" cy="5049837"/>
          </a:xfrm>
        </p:spPr>
        <p:txBody>
          <a:bodyPr/>
          <a:lstStyle/>
          <a:p>
            <a:pPr>
              <a:buClr>
                <a:srgbClr val="000000"/>
              </a:buClr>
            </a:pPr>
            <a:r>
              <a:rPr lang="en-US">
                <a:latin typeface="Arial" panose="020B0604020202020204" pitchFamily="34" charset="0"/>
                <a:cs typeface="Arial" panose="020B0604020202020204" pitchFamily="34" charset="0"/>
              </a:rPr>
              <a:t>Void student tests</a:t>
            </a:r>
          </a:p>
        </p:txBody>
      </p:sp>
    </p:spTree>
    <p:extLst>
      <p:ext uri="{BB962C8B-B14F-4D97-AF65-F5344CB8AC3E}">
        <p14:creationId xmlns:p14="http://schemas.microsoft.com/office/powerpoint/2010/main" val="82155978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4" name="Title 1"/>
          <p:cNvSpPr>
            <a:spLocks noGrp="1"/>
          </p:cNvSpPr>
          <p:nvPr>
            <p:ph type="title" idx="4294967295"/>
          </p:nvPr>
        </p:nvSpPr>
        <p:spPr>
          <a:xfrm>
            <a:off x="822325" y="288925"/>
            <a:ext cx="11369675" cy="679450"/>
          </a:xfrm>
        </p:spPr>
        <p:txBody>
          <a:bodyPr/>
          <a:lstStyle/>
          <a:p>
            <a:r>
              <a:rPr lang="en-US" altLang="en-US" sz="4000">
                <a:solidFill>
                  <a:srgbClr val="3647B6"/>
                </a:solidFill>
                <a:latin typeface="Arial" panose="020B0604020202020204" pitchFamily="34" charset="0"/>
                <a:cs typeface="Arial" panose="020B0604020202020204" pitchFamily="34" charset="0"/>
              </a:rPr>
              <a:t>Void Student Tests</a:t>
            </a:r>
          </a:p>
        </p:txBody>
      </p:sp>
      <p:sp>
        <p:nvSpPr>
          <p:cNvPr id="32771" name="Content Placeholder 5"/>
          <p:cNvSpPr>
            <a:spLocks noGrp="1"/>
          </p:cNvSpPr>
          <p:nvPr>
            <p:ph idx="4294967295"/>
          </p:nvPr>
        </p:nvSpPr>
        <p:spPr>
          <a:xfrm>
            <a:off x="822326" y="1230313"/>
            <a:ext cx="10986498" cy="5049837"/>
          </a:xfrm>
        </p:spPr>
        <p:txBody>
          <a:bodyPr/>
          <a:lstStyle/>
          <a:p>
            <a:pPr eaLnBrk="1" hangingPunct="1">
              <a:spcAft>
                <a:spcPct val="0"/>
              </a:spcAft>
              <a:buClr>
                <a:srgbClr val="000000"/>
              </a:buClr>
            </a:pPr>
            <a:r>
              <a:rPr lang="en-US" altLang="en-US">
                <a:solidFill>
                  <a:srgbClr val="101D35"/>
                </a:solidFill>
                <a:latin typeface="Arial" panose="020B0604020202020204" pitchFamily="34" charset="0"/>
                <a:cs typeface="Arial" panose="020B0604020202020204" pitchFamily="34" charset="0"/>
              </a:rPr>
              <a:t>Go to </a:t>
            </a:r>
            <a:r>
              <a:rPr lang="en-US" altLang="en-US" b="1">
                <a:solidFill>
                  <a:srgbClr val="101D35"/>
                </a:solidFill>
                <a:latin typeface="Arial" panose="020B0604020202020204" pitchFamily="34" charset="0"/>
                <a:cs typeface="Arial" panose="020B0604020202020204" pitchFamily="34" charset="0"/>
              </a:rPr>
              <a:t>Setup</a:t>
            </a:r>
            <a:r>
              <a:rPr lang="en-US" altLang="en-US">
                <a:solidFill>
                  <a:srgbClr val="101D35"/>
                </a:solidFill>
                <a:latin typeface="Arial" panose="020B0604020202020204" pitchFamily="34" charset="0"/>
                <a:cs typeface="Arial" panose="020B0604020202020204" pitchFamily="34" charset="0"/>
              </a:rPr>
              <a:t> &gt; </a:t>
            </a:r>
            <a:r>
              <a:rPr lang="en-US" altLang="en-US" b="1">
                <a:solidFill>
                  <a:srgbClr val="101D35"/>
                </a:solidFill>
                <a:latin typeface="Arial" panose="020B0604020202020204" pitchFamily="34" charset="0"/>
                <a:cs typeface="Arial" panose="020B0604020202020204" pitchFamily="34" charset="0"/>
              </a:rPr>
              <a:t>Students</a:t>
            </a:r>
            <a:r>
              <a:rPr lang="en-US" altLang="en-US">
                <a:solidFill>
                  <a:srgbClr val="101D35"/>
                </a:solidFill>
                <a:latin typeface="Arial" panose="020B0604020202020204" pitchFamily="34" charset="0"/>
                <a:cs typeface="Arial" panose="020B0604020202020204" pitchFamily="34" charset="0"/>
              </a:rPr>
              <a:t>, and check the box next to the student’s SASID. </a:t>
            </a:r>
          </a:p>
          <a:p>
            <a:pPr eaLnBrk="1" hangingPunct="1">
              <a:spcAft>
                <a:spcPct val="0"/>
              </a:spcAft>
              <a:buClr>
                <a:srgbClr val="000000"/>
              </a:buClr>
            </a:pPr>
            <a:r>
              <a:rPr lang="en-US" altLang="en-US">
                <a:solidFill>
                  <a:srgbClr val="101D35"/>
                </a:solidFill>
                <a:latin typeface="Arial" panose="020B0604020202020204" pitchFamily="34" charset="0"/>
                <a:cs typeface="Arial" panose="020B0604020202020204" pitchFamily="34" charset="0"/>
              </a:rPr>
              <a:t>Then, go to </a:t>
            </a:r>
            <a:r>
              <a:rPr lang="en-US" altLang="en-US" b="1">
                <a:solidFill>
                  <a:srgbClr val="101D35"/>
                </a:solidFill>
                <a:latin typeface="Arial" panose="020B0604020202020204" pitchFamily="34" charset="0"/>
                <a:cs typeface="Arial" panose="020B0604020202020204" pitchFamily="34" charset="0"/>
              </a:rPr>
              <a:t>Select Tasks </a:t>
            </a:r>
            <a:r>
              <a:rPr lang="en-US" altLang="en-US">
                <a:solidFill>
                  <a:srgbClr val="101D35"/>
                </a:solidFill>
                <a:latin typeface="Arial" panose="020B0604020202020204" pitchFamily="34" charset="0"/>
                <a:cs typeface="Arial" panose="020B0604020202020204" pitchFamily="34" charset="0"/>
              </a:rPr>
              <a:t>&gt; </a:t>
            </a:r>
            <a:r>
              <a:rPr lang="en-US" altLang="en-US" b="1">
                <a:solidFill>
                  <a:srgbClr val="101D35"/>
                </a:solidFill>
                <a:latin typeface="Arial" panose="020B0604020202020204" pitchFamily="34" charset="0"/>
                <a:cs typeface="Arial" panose="020B0604020202020204" pitchFamily="34" charset="0"/>
              </a:rPr>
              <a:t>Manage Student Tests </a:t>
            </a:r>
            <a:r>
              <a:rPr lang="en-US" altLang="en-US">
                <a:solidFill>
                  <a:srgbClr val="101D35"/>
                </a:solidFill>
                <a:latin typeface="Arial" panose="020B0604020202020204" pitchFamily="34" charset="0"/>
                <a:cs typeface="Arial" panose="020B0604020202020204" pitchFamily="34" charset="0"/>
              </a:rPr>
              <a:t>&gt; </a:t>
            </a:r>
            <a:r>
              <a:rPr lang="en-US" altLang="en-US" b="1">
                <a:solidFill>
                  <a:srgbClr val="101D35"/>
                </a:solidFill>
                <a:latin typeface="Arial" panose="020B0604020202020204" pitchFamily="34" charset="0"/>
                <a:cs typeface="Arial" panose="020B0604020202020204" pitchFamily="34" charset="0"/>
              </a:rPr>
              <a:t>Start</a:t>
            </a:r>
            <a:r>
              <a:rPr lang="en-US" altLang="en-US">
                <a:solidFill>
                  <a:srgbClr val="101D35"/>
                </a:solidFill>
                <a:latin typeface="Arial" panose="020B0604020202020204" pitchFamily="34" charset="0"/>
                <a:cs typeface="Arial" panose="020B0604020202020204" pitchFamily="34" charset="0"/>
              </a:rPr>
              <a:t>. </a:t>
            </a:r>
          </a:p>
          <a:p>
            <a:pPr eaLnBrk="1" hangingPunct="1">
              <a:spcAft>
                <a:spcPct val="0"/>
              </a:spcAft>
              <a:buClr>
                <a:srgbClr val="000000"/>
              </a:buClr>
            </a:pPr>
            <a:r>
              <a:rPr lang="en-US" altLang="en-US">
                <a:solidFill>
                  <a:srgbClr val="101D35"/>
                </a:solidFill>
                <a:latin typeface="Arial" panose="020B0604020202020204" pitchFamily="34" charset="0"/>
                <a:cs typeface="Arial" panose="020B0604020202020204" pitchFamily="34" charset="0"/>
              </a:rPr>
              <a:t>Check the </a:t>
            </a:r>
            <a:r>
              <a:rPr lang="en-US" altLang="en-US" b="1">
                <a:solidFill>
                  <a:srgbClr val="101D35"/>
                </a:solidFill>
                <a:latin typeface="Arial" panose="020B0604020202020204" pitchFamily="34" charset="0"/>
                <a:cs typeface="Arial" panose="020B0604020202020204" pitchFamily="34" charset="0"/>
              </a:rPr>
              <a:t>Void Test Score </a:t>
            </a:r>
            <a:r>
              <a:rPr lang="en-US" altLang="en-US">
                <a:solidFill>
                  <a:srgbClr val="101D35"/>
                </a:solidFill>
                <a:latin typeface="Arial" panose="020B0604020202020204" pitchFamily="34" charset="0"/>
                <a:cs typeface="Arial" panose="020B0604020202020204" pitchFamily="34" charset="0"/>
              </a:rPr>
              <a:t>box and select the reason from the appropriate drop-down menu; click </a:t>
            </a:r>
            <a:r>
              <a:rPr lang="en-US" altLang="en-US" b="1">
                <a:solidFill>
                  <a:srgbClr val="101D35"/>
                </a:solidFill>
                <a:latin typeface="Arial" panose="020B0604020202020204" pitchFamily="34" charset="0"/>
                <a:cs typeface="Arial" panose="020B0604020202020204" pitchFamily="34" charset="0"/>
              </a:rPr>
              <a:t>Save</a:t>
            </a:r>
            <a:r>
              <a:rPr lang="en-US" altLang="en-US">
                <a:solidFill>
                  <a:srgbClr val="101D35"/>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9018907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E733A-91A5-4F60-BA33-08172F094DAB}"/>
              </a:ext>
            </a:extLst>
          </p:cNvPr>
          <p:cNvSpPr>
            <a:spLocks noGrp="1"/>
          </p:cNvSpPr>
          <p:nvPr>
            <p:ph type="title" idx="4294967295"/>
          </p:nvPr>
        </p:nvSpPr>
        <p:spPr>
          <a:xfrm>
            <a:off x="649288" y="288925"/>
            <a:ext cx="11542712" cy="679450"/>
          </a:xfrm>
        </p:spPr>
        <p:txBody>
          <a:bodyPr/>
          <a:lstStyle/>
          <a:p>
            <a:r>
              <a:rPr lang="en-US" sz="4000">
                <a:solidFill>
                  <a:srgbClr val="3647B6"/>
                </a:solidFill>
                <a:latin typeface="Arial" panose="020B0604020202020204" pitchFamily="34" charset="0"/>
                <a:cs typeface="Arial" panose="020B0604020202020204" pitchFamily="34" charset="0"/>
              </a:rPr>
              <a:t>Voiding a Test (Student Will Continue Testing with a New Sign-in)</a:t>
            </a:r>
          </a:p>
        </p:txBody>
      </p:sp>
      <p:sp>
        <p:nvSpPr>
          <p:cNvPr id="8" name="Content Placeholder 7">
            <a:extLst>
              <a:ext uri="{FF2B5EF4-FFF2-40B4-BE49-F238E27FC236}">
                <a16:creationId xmlns:a16="http://schemas.microsoft.com/office/drawing/2014/main" id="{4CA368F2-8B04-4A5A-AC93-111583D18517}"/>
              </a:ext>
            </a:extLst>
          </p:cNvPr>
          <p:cNvSpPr>
            <a:spLocks noGrp="1"/>
          </p:cNvSpPr>
          <p:nvPr>
            <p:ph idx="4294967295"/>
          </p:nvPr>
        </p:nvSpPr>
        <p:spPr>
          <a:xfrm>
            <a:off x="822325" y="1196975"/>
            <a:ext cx="11369675" cy="5049838"/>
          </a:xfrm>
        </p:spPr>
        <p:txBody>
          <a:bodyPr/>
          <a:lstStyle/>
          <a:p>
            <a:pPr>
              <a:buClr>
                <a:srgbClr val="000000"/>
              </a:buClr>
            </a:pPr>
            <a:r>
              <a:rPr lang="en-US" dirty="0">
                <a:solidFill>
                  <a:srgbClr val="000000"/>
                </a:solidFill>
                <a:latin typeface="Arial" panose="020B0604020202020204" pitchFamily="34" charset="0"/>
                <a:cs typeface="Arial" panose="020B0604020202020204" pitchFamily="34" charset="0"/>
              </a:rPr>
              <a:t>Enter Void Code</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Wrong Accommodations</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Technical Failure </a:t>
            </a:r>
          </a:p>
          <a:p>
            <a:pPr lvl="2">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Note: If a student cannot continue testing, contact the MCAS Service Center for guidance before entering this code. </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Other</a:t>
            </a:r>
          </a:p>
          <a:p>
            <a:pPr lvl="1">
              <a:buClr>
                <a:srgbClr val="000000"/>
              </a:buClr>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For State Use Only</a:t>
            </a:r>
          </a:p>
        </p:txBody>
      </p:sp>
      <p:pic>
        <p:nvPicPr>
          <p:cNvPr id="6" name="Picture 5" descr="Image displays Voiding a Test ">
            <a:extLst>
              <a:ext uri="{FF2B5EF4-FFF2-40B4-BE49-F238E27FC236}">
                <a16:creationId xmlns:a16="http://schemas.microsoft.com/office/drawing/2014/main" id="{A1BB65AF-B90C-4C03-83B6-30EAFC7341AD}"/>
              </a:ext>
            </a:extLst>
          </p:cNvPr>
          <p:cNvPicPr>
            <a:picLocks noChangeAspect="1"/>
          </p:cNvPicPr>
          <p:nvPr/>
        </p:nvPicPr>
        <p:blipFill>
          <a:blip r:embed="rId2"/>
          <a:stretch>
            <a:fillRect/>
          </a:stretch>
        </p:blipFill>
        <p:spPr>
          <a:xfrm>
            <a:off x="5277853" y="3586129"/>
            <a:ext cx="5279897" cy="3135346"/>
          </a:xfrm>
          <a:prstGeom prst="rect">
            <a:avLst/>
          </a:prstGeom>
        </p:spPr>
      </p:pic>
    </p:spTree>
    <p:extLst>
      <p:ext uri="{BB962C8B-B14F-4D97-AF65-F5344CB8AC3E}">
        <p14:creationId xmlns:p14="http://schemas.microsoft.com/office/powerpoint/2010/main" val="293966491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F1DFB-E158-4965-AD34-B67010BC398B}"/>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Tasks During Test Administration </a:t>
            </a:r>
          </a:p>
        </p:txBody>
      </p:sp>
      <p:sp>
        <p:nvSpPr>
          <p:cNvPr id="3" name="Content Placeholder 2">
            <a:extLst>
              <a:ext uri="{FF2B5EF4-FFF2-40B4-BE49-F238E27FC236}">
                <a16:creationId xmlns:a16="http://schemas.microsoft.com/office/drawing/2014/main" id="{E62A575D-3ED2-4183-9FA8-84CA835E56A5}"/>
              </a:ext>
            </a:extLst>
          </p:cNvPr>
          <p:cNvSpPr>
            <a:spLocks noGrp="1"/>
          </p:cNvSpPr>
          <p:nvPr>
            <p:ph idx="4294967295"/>
          </p:nvPr>
        </p:nvSpPr>
        <p:spPr>
          <a:xfrm>
            <a:off x="822325" y="1230313"/>
            <a:ext cx="11369675" cy="5049837"/>
          </a:xfrm>
        </p:spPr>
        <p:txBody>
          <a:bodyPr/>
          <a:lstStyle/>
          <a:p>
            <a:pPr>
              <a:buClr>
                <a:srgbClr val="000000"/>
              </a:buClr>
            </a:pPr>
            <a:r>
              <a:rPr lang="en-US" dirty="0">
                <a:latin typeface="Arial" panose="020B0604020202020204" pitchFamily="34" charset="0"/>
                <a:cs typeface="Arial" panose="020B0604020202020204" pitchFamily="34" charset="0"/>
              </a:rPr>
              <a:t>Follow the steps listed in the </a:t>
            </a:r>
            <a:r>
              <a:rPr lang="en-US" i="1" dirty="0">
                <a:latin typeface="Arial" panose="020B0604020202020204" pitchFamily="34" charset="0"/>
                <a:cs typeface="Arial" panose="020B0604020202020204" pitchFamily="34" charset="0"/>
                <a:hlinkClick r:id="rId2"/>
              </a:rPr>
              <a:t>Principal’s Administration Manual</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for tasks to complete during test administration.</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Checklist of tasks during test administration appears on page 47.</a:t>
            </a:r>
          </a:p>
          <a:p>
            <a:pPr lvl="1">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rPr>
              <a:t>The steps/descriptions begin on page 58.</a:t>
            </a:r>
          </a:p>
        </p:txBody>
      </p:sp>
      <p:pic>
        <p:nvPicPr>
          <p:cNvPr id="5" name="Picture 4" descr="Image displays Additional Tasks During Test Administration">
            <a:extLst>
              <a:ext uri="{FF2B5EF4-FFF2-40B4-BE49-F238E27FC236}">
                <a16:creationId xmlns:a16="http://schemas.microsoft.com/office/drawing/2014/main" id="{70D897E9-A583-4BD0-8E98-0C5D9F4A0F4E}"/>
              </a:ext>
            </a:extLst>
          </p:cNvPr>
          <p:cNvPicPr>
            <a:picLocks noChangeAspect="1"/>
          </p:cNvPicPr>
          <p:nvPr/>
        </p:nvPicPr>
        <p:blipFill>
          <a:blip r:embed="rId3"/>
          <a:stretch>
            <a:fillRect/>
          </a:stretch>
        </p:blipFill>
        <p:spPr>
          <a:xfrm>
            <a:off x="1826917" y="3147664"/>
            <a:ext cx="8538166" cy="3023491"/>
          </a:xfrm>
          <a:prstGeom prst="rect">
            <a:avLst/>
          </a:prstGeom>
        </p:spPr>
      </p:pic>
    </p:spTree>
    <p:extLst>
      <p:ext uri="{BB962C8B-B14F-4D97-AF65-F5344CB8AC3E}">
        <p14:creationId xmlns:p14="http://schemas.microsoft.com/office/powerpoint/2010/main" val="18263415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A8E679-A98C-2D9C-853E-5117E6F1F177}"/>
              </a:ext>
            </a:extLst>
          </p:cNvPr>
          <p:cNvSpPr>
            <a:spLocks noGrp="1"/>
          </p:cNvSpPr>
          <p:nvPr>
            <p:ph type="title"/>
          </p:nvPr>
        </p:nvSpPr>
        <p:spPr>
          <a:xfrm>
            <a:off x="223281" y="2288644"/>
            <a:ext cx="10512862" cy="1093401"/>
          </a:xfrm>
        </p:spPr>
        <p:txBody>
          <a:bodyPr/>
          <a:lstStyle/>
          <a:p>
            <a:r>
              <a:rPr lang="en-US" dirty="0">
                <a:latin typeface="Arial" panose="020B0604020202020204" pitchFamily="34" charset="0"/>
                <a:cs typeface="Arial" panose="020B0604020202020204" pitchFamily="34" charset="0"/>
              </a:rPr>
              <a:t>Questions </a:t>
            </a:r>
            <a:r>
              <a:rPr lang="en-US">
                <a:latin typeface="Arial" panose="020B0604020202020204" pitchFamily="34" charset="0"/>
                <a:cs typeface="Arial" panose="020B0604020202020204" pitchFamily="34" charset="0"/>
              </a:rPr>
              <a:t>and Answers 4</a:t>
            </a:r>
            <a:endParaRPr lang="en-US" dirty="0">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53326964-E185-D2F2-DC87-3E4E8CBA9989}"/>
              </a:ext>
            </a:extLst>
          </p:cNvPr>
          <p:cNvSpPr>
            <a:spLocks noGrp="1"/>
          </p:cNvSpPr>
          <p:nvPr>
            <p:ph type="body" idx="4294967295"/>
          </p:nvPr>
        </p:nvSpPr>
        <p:spPr>
          <a:xfrm>
            <a:off x="1191646" y="3277194"/>
            <a:ext cx="6913904" cy="823112"/>
          </a:xfrm>
        </p:spPr>
        <p:txBody>
          <a:bodyPr/>
          <a:lstStyle/>
          <a:p>
            <a:pPr marL="0" indent="0">
              <a:buNone/>
            </a:pPr>
            <a:r>
              <a:rPr lang="en-US" dirty="0">
                <a:latin typeface="Arial" panose="020B0604020202020204" pitchFamily="34" charset="0"/>
                <a:cs typeface="Arial" panose="020B0604020202020204" pitchFamily="34" charset="0"/>
              </a:rPr>
              <a:t>Use the “Q&amp;A” feature to ask questions. </a:t>
            </a:r>
          </a:p>
        </p:txBody>
      </p:sp>
      <p:pic>
        <p:nvPicPr>
          <p:cNvPr id="6" name="Picture 5" descr="welcome screen">
            <a:extLst>
              <a:ext uri="{FF2B5EF4-FFF2-40B4-BE49-F238E27FC236}">
                <a16:creationId xmlns:a16="http://schemas.microsoft.com/office/drawing/2014/main" id="{334314B7-9A7A-4CA3-A616-00FC21CD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5549" y="3610889"/>
            <a:ext cx="3602740" cy="2186069"/>
          </a:xfrm>
          <a:prstGeom prst="rect">
            <a:avLst/>
          </a:prstGeom>
          <a:ln>
            <a:solidFill>
              <a:schemeClr val="bg1">
                <a:lumMod val="50000"/>
              </a:schemeClr>
            </a:solidFill>
          </a:ln>
        </p:spPr>
      </p:pic>
      <p:pic>
        <p:nvPicPr>
          <p:cNvPr id="8" name="Picture 7" descr="Image displays Q&amp;A icon">
            <a:extLst>
              <a:ext uri="{FF2B5EF4-FFF2-40B4-BE49-F238E27FC236}">
                <a16:creationId xmlns:a16="http://schemas.microsoft.com/office/drawing/2014/main" id="{83FD7DEC-23CD-43F4-9881-CE1F7DD19B21}"/>
              </a:ext>
            </a:extLst>
          </p:cNvPr>
          <p:cNvPicPr>
            <a:picLocks noChangeAspect="1"/>
          </p:cNvPicPr>
          <p:nvPr/>
        </p:nvPicPr>
        <p:blipFill>
          <a:blip r:embed="rId3"/>
          <a:stretch>
            <a:fillRect/>
          </a:stretch>
        </p:blipFill>
        <p:spPr>
          <a:xfrm>
            <a:off x="9802562" y="1860900"/>
            <a:ext cx="1649610" cy="1004825"/>
          </a:xfrm>
          <a:prstGeom prst="rect">
            <a:avLst/>
          </a:prstGeom>
        </p:spPr>
      </p:pic>
      <p:sp>
        <p:nvSpPr>
          <p:cNvPr id="5" name="Oval 4">
            <a:extLst>
              <a:ext uri="{FF2B5EF4-FFF2-40B4-BE49-F238E27FC236}">
                <a16:creationId xmlns:a16="http://schemas.microsoft.com/office/drawing/2014/main" id="{16A770BD-2E9E-4F23-9245-E6CC0706D1F5}"/>
              </a:ext>
              <a:ext uri="{C183D7F6-B498-43B3-948B-1728B52AA6E4}">
                <adec:decorative xmlns:adec="http://schemas.microsoft.com/office/drawing/2017/decorative" val="1"/>
              </a:ext>
            </a:extLst>
          </p:cNvPr>
          <p:cNvSpPr/>
          <p:nvPr/>
        </p:nvSpPr>
        <p:spPr>
          <a:xfrm>
            <a:off x="10104312" y="1925165"/>
            <a:ext cx="1003039" cy="958600"/>
          </a:xfrm>
          <a:prstGeom prst="ellipse">
            <a:avLst/>
          </a:prstGeom>
          <a:noFill/>
          <a:ln w="57150">
            <a:solidFill>
              <a:srgbClr val="E385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Tree>
    <p:extLst>
      <p:ext uri="{BB962C8B-B14F-4D97-AF65-F5344CB8AC3E}">
        <p14:creationId xmlns:p14="http://schemas.microsoft.com/office/powerpoint/2010/main" val="6745181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fontScale="90000"/>
          </a:bodyPr>
          <a:lstStyle/>
          <a:p>
            <a:r>
              <a:rPr lang="en-US" dirty="0">
                <a:latin typeface="Arial" panose="020B0604020202020204" pitchFamily="34" charset="0"/>
                <a:cs typeface="Arial" panose="020B0604020202020204" pitchFamily="34" charset="0"/>
              </a:rPr>
              <a:t>6. Resources, Support, and Next Steps</a:t>
            </a:r>
          </a:p>
        </p:txBody>
      </p:sp>
    </p:spTree>
    <p:extLst>
      <p:ext uri="{BB962C8B-B14F-4D97-AF65-F5344CB8AC3E}">
        <p14:creationId xmlns:p14="http://schemas.microsoft.com/office/powerpoint/2010/main" val="9145504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Resources</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346821110"/>
              </p:ext>
            </p:extLst>
          </p:nvPr>
        </p:nvGraphicFramePr>
        <p:xfrm>
          <a:off x="412750" y="1075934"/>
          <a:ext cx="11366500" cy="5242560"/>
        </p:xfrm>
        <a:graphic>
          <a:graphicData uri="http://schemas.openxmlformats.org/drawingml/2006/table">
            <a:tbl>
              <a:tblPr firstRow="1" bandRow="1">
                <a:tableStyleId>{5C22544A-7EE6-4342-B048-85BDC9FD1C3A}</a:tableStyleId>
              </a:tblPr>
              <a:tblGrid>
                <a:gridCol w="5683250">
                  <a:extLst>
                    <a:ext uri="{9D8B030D-6E8A-4147-A177-3AD203B41FA5}">
                      <a16:colId xmlns:a16="http://schemas.microsoft.com/office/drawing/2014/main" val="693765042"/>
                    </a:ext>
                  </a:extLst>
                </a:gridCol>
                <a:gridCol w="5683250">
                  <a:extLst>
                    <a:ext uri="{9D8B030D-6E8A-4147-A177-3AD203B41FA5}">
                      <a16:colId xmlns:a16="http://schemas.microsoft.com/office/drawing/2014/main" val="4077489660"/>
                    </a:ext>
                  </a:extLst>
                </a:gridCol>
              </a:tblGrid>
              <a:tr h="370840">
                <a:tc>
                  <a:txBody>
                    <a:bodyPr/>
                    <a:lstStyle/>
                    <a:p>
                      <a:r>
                        <a:rPr lang="en-US" sz="2400" dirty="0">
                          <a:latin typeface="Arial" panose="020B0604020202020204" pitchFamily="34" charset="0"/>
                          <a:cs typeface="Arial" panose="020B0604020202020204" pitchFamily="34" charset="0"/>
                        </a:rPr>
                        <a:t>Resource</a:t>
                      </a:r>
                    </a:p>
                  </a:txBody>
                  <a:tcPr/>
                </a:tc>
                <a:tc>
                  <a:txBody>
                    <a:bodyPr/>
                    <a:lstStyle/>
                    <a:p>
                      <a:r>
                        <a:rPr lang="en-US" sz="240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370840">
                <a:tc>
                  <a:txBody>
                    <a:bodyPr/>
                    <a:lstStyle/>
                    <a:p>
                      <a:r>
                        <a:rPr lang="en-US" sz="2000">
                          <a:solidFill>
                            <a:srgbClr val="000000"/>
                          </a:solidFill>
                          <a:latin typeface="Arial" panose="020B0604020202020204" pitchFamily="34" charset="0"/>
                          <a:cs typeface="Arial" panose="020B0604020202020204" pitchFamily="34" charset="0"/>
                        </a:rPr>
                        <a:t>Guide to the SR/PNP Process</a:t>
                      </a:r>
                    </a:p>
                  </a:txBody>
                  <a:tcPr/>
                </a:tc>
                <a:tc>
                  <a:txBody>
                    <a:bodyPr/>
                    <a:lstStyle/>
                    <a:p>
                      <a:r>
                        <a:rPr lang="en-US" sz="2400">
                          <a:latin typeface="Arial" panose="020B0604020202020204" pitchFamily="34" charset="0"/>
                          <a:cs typeface="Arial" panose="020B0604020202020204" pitchFamily="34" charset="0"/>
                          <a:hlinkClick r:id="rId2"/>
                        </a:rPr>
                        <a:t>mcas.pearsonsupport.com/manuals</a:t>
                      </a:r>
                      <a:r>
                        <a:rPr lang="en-US" sz="2400">
                          <a:latin typeface="Arial" panose="020B0604020202020204" pitchFamily="34" charset="0"/>
                          <a:cs typeface="Arial" panose="020B0604020202020204" pitchFamily="34" charset="0"/>
                        </a:rPr>
                        <a:t> </a:t>
                      </a:r>
                      <a:br>
                        <a:rPr lang="en-US" sz="2400">
                          <a:latin typeface="Arial" panose="020B0604020202020204" pitchFamily="34" charset="0"/>
                          <a:cs typeface="Arial" panose="020B0604020202020204" pitchFamily="34" charset="0"/>
                        </a:rPr>
                      </a:br>
                      <a:r>
                        <a:rPr lang="en-US" sz="2000">
                          <a:solidFill>
                            <a:srgbClr val="000000"/>
                          </a:solidFill>
                          <a:latin typeface="Arial" panose="020B0604020202020204" pitchFamily="34" charset="0"/>
                          <a:cs typeface="Arial" panose="020B0604020202020204" pitchFamily="34" charset="0"/>
                        </a:rPr>
                        <a:t>(“PearsonAccess Next Guidance” drop-down) </a:t>
                      </a:r>
                    </a:p>
                  </a:txBody>
                  <a:tcPr/>
                </a:tc>
                <a:extLst>
                  <a:ext uri="{0D108BD9-81ED-4DB2-BD59-A6C34878D82A}">
                    <a16:rowId xmlns:a16="http://schemas.microsoft.com/office/drawing/2014/main" val="2300032679"/>
                  </a:ext>
                </a:extLst>
              </a:tr>
              <a:tr h="370840">
                <a:tc>
                  <a:txBody>
                    <a:bodyPr/>
                    <a:lstStyle/>
                    <a:p>
                      <a:r>
                        <a:rPr lang="en-US" sz="2000" i="0" dirty="0">
                          <a:solidFill>
                            <a:srgbClr val="000000"/>
                          </a:solidFill>
                          <a:latin typeface="Arial" panose="020B0604020202020204" pitchFamily="34" charset="0"/>
                          <a:cs typeface="Arial" panose="020B0604020202020204" pitchFamily="34" charset="0"/>
                        </a:rPr>
                        <a:t>Online training modules: </a:t>
                      </a:r>
                    </a:p>
                    <a:p>
                      <a:pPr marL="285750" indent="-285750">
                        <a:buFont typeface="Arial" panose="020B0604020202020204" pitchFamily="34" charset="0"/>
                        <a:buChar char="•"/>
                      </a:pPr>
                      <a:r>
                        <a:rPr lang="en-US" sz="2000" i="0" dirty="0">
                          <a:solidFill>
                            <a:srgbClr val="000000"/>
                          </a:solidFill>
                          <a:latin typeface="Arial" panose="020B0604020202020204" pitchFamily="34" charset="0"/>
                          <a:cs typeface="Arial" panose="020B0604020202020204" pitchFamily="34" charset="0"/>
                        </a:rPr>
                        <a:t>Creating Sessions module</a:t>
                      </a:r>
                    </a:p>
                    <a:p>
                      <a:pPr marL="285750" indent="-285750">
                        <a:buFont typeface="Arial" panose="020B0604020202020204" pitchFamily="34" charset="0"/>
                        <a:buChar char="•"/>
                      </a:pPr>
                      <a:r>
                        <a:rPr lang="en-US" sz="2000" i="0" dirty="0">
                          <a:solidFill>
                            <a:srgbClr val="000000"/>
                          </a:solidFill>
                          <a:latin typeface="Arial" panose="020B0604020202020204" pitchFamily="34" charset="0"/>
                          <a:cs typeface="Arial" panose="020B0604020202020204" pitchFamily="34" charset="0"/>
                        </a:rPr>
                        <a:t>Sessions Management module </a:t>
                      </a:r>
                    </a:p>
                    <a:p>
                      <a:pPr marL="285750" indent="-285750">
                        <a:buFont typeface="Arial" panose="020B0604020202020204" pitchFamily="34" charset="0"/>
                        <a:buChar char="•"/>
                      </a:pPr>
                      <a:r>
                        <a:rPr lang="en-US" sz="2000" i="0" dirty="0">
                          <a:solidFill>
                            <a:srgbClr val="000000"/>
                          </a:solidFill>
                          <a:latin typeface="Arial" panose="020B0604020202020204" pitchFamily="34" charset="0"/>
                          <a:cs typeface="Arial" panose="020B0604020202020204" pitchFamily="34" charset="0"/>
                        </a:rPr>
                        <a:t>Moving Students Between Sessions module</a:t>
                      </a:r>
                    </a:p>
                    <a:p>
                      <a:pPr marL="285750" indent="-285750">
                        <a:buFont typeface="Arial" panose="020B0604020202020204" pitchFamily="34" charset="0"/>
                        <a:buChar char="•"/>
                      </a:pPr>
                      <a:r>
                        <a:rPr lang="en-US" sz="2000" i="0" dirty="0">
                          <a:solidFill>
                            <a:srgbClr val="000000"/>
                          </a:solidFill>
                          <a:latin typeface="Arial" panose="020B0604020202020204" pitchFamily="34" charset="0"/>
                          <a:cs typeface="Arial" panose="020B0604020202020204" pitchFamily="34" charset="0"/>
                        </a:rPr>
                        <a:t>Overview of Infrastructure Trials for Principals and Test Coordinators (including additional PAN demonstrations)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latin typeface="Arial" panose="020B0604020202020204" pitchFamily="34" charset="0"/>
                          <a:cs typeface="Arial" panose="020B0604020202020204" pitchFamily="34" charset="0"/>
                          <a:hlinkClick r:id="rId3"/>
                        </a:rPr>
                        <a:t>mcas.pearsonsupport.com/training</a:t>
                      </a:r>
                      <a:r>
                        <a:rPr lang="en-US" sz="240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90910665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Accessibility and accommodations guidance and link to modules and recording of a live session</a:t>
                      </a:r>
                    </a:p>
                  </a:txBody>
                  <a:tcPr/>
                </a:tc>
                <a:tc>
                  <a:txBody>
                    <a:bodyPr/>
                    <a:lstStyle/>
                    <a:p>
                      <a:r>
                        <a:rPr lang="en-US" sz="2400" dirty="0">
                          <a:latin typeface="Arial" panose="020B0604020202020204" pitchFamily="34" charset="0"/>
                          <a:cs typeface="Arial" panose="020B0604020202020204" pitchFamily="34" charset="0"/>
                          <a:hlinkClick r:id="rId2"/>
                        </a:rPr>
                        <a:t>mcas.pearsonsupport.com/manuals</a:t>
                      </a:r>
                      <a:r>
                        <a:rPr lang="en-US" sz="2400" dirty="0">
                          <a:latin typeface="Arial" panose="020B0604020202020204" pitchFamily="34" charset="0"/>
                          <a:cs typeface="Arial" panose="020B0604020202020204" pitchFamily="34" charset="0"/>
                        </a:rPr>
                        <a:t> </a:t>
                      </a:r>
                      <a:r>
                        <a:rPr lang="en-US" sz="2000" dirty="0">
                          <a:solidFill>
                            <a:srgbClr val="000000"/>
                          </a:solidFill>
                          <a:latin typeface="Arial" panose="020B0604020202020204" pitchFamily="34" charset="0"/>
                          <a:cs typeface="Arial" panose="020B0604020202020204" pitchFamily="34" charset="0"/>
                        </a:rPr>
                        <a:t>(“Accessibility and Accommodations Guidance” drop-down)</a:t>
                      </a:r>
                    </a:p>
                  </a:txBody>
                  <a:tcPr/>
                </a:tc>
                <a:extLst>
                  <a:ext uri="{0D108BD9-81ED-4DB2-BD59-A6C34878D82A}">
                    <a16:rowId xmlns:a16="http://schemas.microsoft.com/office/drawing/2014/main" val="346026525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latin typeface="Arial" panose="020B0604020202020204" pitchFamily="34" charset="0"/>
                          <a:cs typeface="Arial" panose="020B0604020202020204" pitchFamily="34" charset="0"/>
                        </a:rPr>
                        <a:t>Enrollment Transfer Guide </a:t>
                      </a:r>
                    </a:p>
                  </a:txBody>
                  <a:tcPr/>
                </a:tc>
                <a:tc>
                  <a:txBody>
                    <a:bodyPr/>
                    <a:lstStyle/>
                    <a:p>
                      <a:r>
                        <a:rPr lang="en-US" sz="2200" dirty="0">
                          <a:latin typeface="Arial" panose="020B0604020202020204" pitchFamily="34" charset="0"/>
                          <a:cs typeface="Arial" panose="020B0604020202020204" pitchFamily="34" charset="0"/>
                          <a:hlinkClick r:id="rId2"/>
                        </a:rPr>
                        <a:t>http://mcas.pearsonsupport.com/manuals/</a:t>
                      </a:r>
                      <a:endParaRPr lang="en-US" sz="2200" dirty="0">
                        <a:latin typeface="Arial" panose="020B0604020202020204" pitchFamily="34" charset="0"/>
                        <a:cs typeface="Arial" panose="020B0604020202020204" pitchFamily="34" charset="0"/>
                      </a:endParaRPr>
                    </a:p>
                    <a:p>
                      <a:r>
                        <a:rPr lang="en-US" sz="2000" dirty="0">
                          <a:solidFill>
                            <a:srgbClr val="000000"/>
                          </a:solidFill>
                          <a:latin typeface="Arial" panose="020B0604020202020204" pitchFamily="34" charset="0"/>
                          <a:cs typeface="Arial" panose="020B0604020202020204" pitchFamily="34" charset="0"/>
                        </a:rPr>
                        <a:t>(“</a:t>
                      </a:r>
                      <a:r>
                        <a:rPr lang="en-US" sz="2000" dirty="0" err="1">
                          <a:solidFill>
                            <a:srgbClr val="000000"/>
                          </a:solidFill>
                          <a:latin typeface="Arial" panose="020B0604020202020204" pitchFamily="34" charset="0"/>
                          <a:cs typeface="Arial" panose="020B0604020202020204" pitchFamily="34" charset="0"/>
                        </a:rPr>
                        <a:t>PearsonAccess</a:t>
                      </a:r>
                      <a:r>
                        <a:rPr lang="en-US" sz="2000" dirty="0">
                          <a:solidFill>
                            <a:srgbClr val="000000"/>
                          </a:solidFill>
                          <a:latin typeface="Arial" panose="020B0604020202020204" pitchFamily="34" charset="0"/>
                          <a:cs typeface="Arial" panose="020B0604020202020204" pitchFamily="34" charset="0"/>
                        </a:rPr>
                        <a:t> Next Guidance” drop-down)</a:t>
                      </a:r>
                    </a:p>
                  </a:txBody>
                  <a:tcPr/>
                </a:tc>
                <a:extLst>
                  <a:ext uri="{0D108BD9-81ED-4DB2-BD59-A6C34878D82A}">
                    <a16:rowId xmlns:a16="http://schemas.microsoft.com/office/drawing/2014/main" val="2968124502"/>
                  </a:ext>
                </a:extLst>
              </a:tr>
            </a:tbl>
          </a:graphicData>
        </a:graphic>
      </p:graphicFrame>
    </p:spTree>
    <p:extLst>
      <p:ext uri="{BB962C8B-B14F-4D97-AF65-F5344CB8AC3E}">
        <p14:creationId xmlns:p14="http://schemas.microsoft.com/office/powerpoint/2010/main" val="202276797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966B0-67AC-4CB2-BBC2-A8595DA2C47C}"/>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Resources from the PAN User Guide </a:t>
            </a:r>
          </a:p>
        </p:txBody>
      </p:sp>
      <p:graphicFrame>
        <p:nvGraphicFramePr>
          <p:cNvPr id="6" name="Content Placeholder 5">
            <a:extLst>
              <a:ext uri="{FF2B5EF4-FFF2-40B4-BE49-F238E27FC236}">
                <a16:creationId xmlns:a16="http://schemas.microsoft.com/office/drawing/2014/main" id="{542CEC8D-B89A-4DB6-818C-8F3A9CC6214F}"/>
              </a:ext>
            </a:extLst>
          </p:cNvPr>
          <p:cNvGraphicFramePr>
            <a:graphicFrameLocks noGrp="1"/>
          </p:cNvGraphicFramePr>
          <p:nvPr>
            <p:ph idx="4294967295"/>
            <p:extLst>
              <p:ext uri="{D42A27DB-BD31-4B8C-83A1-F6EECF244321}">
                <p14:modId xmlns:p14="http://schemas.microsoft.com/office/powerpoint/2010/main" val="3326166751"/>
              </p:ext>
            </p:extLst>
          </p:nvPr>
        </p:nvGraphicFramePr>
        <p:xfrm>
          <a:off x="412750" y="1193482"/>
          <a:ext cx="11366500" cy="3200400"/>
        </p:xfrm>
        <a:graphic>
          <a:graphicData uri="http://schemas.openxmlformats.org/drawingml/2006/table">
            <a:tbl>
              <a:tblPr firstRow="1" bandRow="1">
                <a:tableStyleId>{5C22544A-7EE6-4342-B048-85BDC9FD1C3A}</a:tableStyleId>
              </a:tblPr>
              <a:tblGrid>
                <a:gridCol w="4587513">
                  <a:extLst>
                    <a:ext uri="{9D8B030D-6E8A-4147-A177-3AD203B41FA5}">
                      <a16:colId xmlns:a16="http://schemas.microsoft.com/office/drawing/2014/main" val="693765042"/>
                    </a:ext>
                  </a:extLst>
                </a:gridCol>
                <a:gridCol w="6778987">
                  <a:extLst>
                    <a:ext uri="{9D8B030D-6E8A-4147-A177-3AD203B41FA5}">
                      <a16:colId xmlns:a16="http://schemas.microsoft.com/office/drawing/2014/main" val="4077489660"/>
                    </a:ext>
                  </a:extLst>
                </a:gridCol>
              </a:tblGrid>
              <a:tr h="370840">
                <a:tc>
                  <a:txBody>
                    <a:bodyPr/>
                    <a:lstStyle/>
                    <a:p>
                      <a:r>
                        <a:rPr lang="en-US" sz="2400" dirty="0">
                          <a:latin typeface="Arial" panose="020B0604020202020204" pitchFamily="34" charset="0"/>
                          <a:cs typeface="Arial" panose="020B0604020202020204" pitchFamily="34" charset="0"/>
                        </a:rPr>
                        <a:t>Resource</a:t>
                      </a:r>
                    </a:p>
                  </a:txBody>
                  <a:tcPr/>
                </a:tc>
                <a:tc>
                  <a:txBody>
                    <a:bodyPr/>
                    <a:lstStyle/>
                    <a:p>
                      <a:r>
                        <a:rPr lang="en-US" sz="2400" dirty="0">
                          <a:latin typeface="Arial" panose="020B0604020202020204" pitchFamily="34" charset="0"/>
                          <a:cs typeface="Arial" panose="020B0604020202020204" pitchFamily="34" charset="0"/>
                        </a:rPr>
                        <a:t>Location</a:t>
                      </a:r>
                    </a:p>
                  </a:txBody>
                  <a:tcPr/>
                </a:tc>
                <a:extLst>
                  <a:ext uri="{0D108BD9-81ED-4DB2-BD59-A6C34878D82A}">
                    <a16:rowId xmlns:a16="http://schemas.microsoft.com/office/drawing/2014/main" val="2087652330"/>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panose="020B0604020202020204" pitchFamily="34" charset="0"/>
                          <a:cs typeface="Arial" panose="020B0604020202020204" pitchFamily="34" charset="0"/>
                        </a:rPr>
                        <a:t>Starting and unlocking Sessions</a:t>
                      </a:r>
                    </a:p>
                  </a:txBody>
                  <a:tcPr/>
                </a:tc>
                <a:tc>
                  <a:txBody>
                    <a:bodyPr/>
                    <a:lstStyle/>
                    <a:p>
                      <a:r>
                        <a:rPr lang="en-US" sz="1800" u="sng" kern="1200" dirty="0">
                          <a:solidFill>
                            <a:schemeClr val="dk1"/>
                          </a:solidFill>
                          <a:effectLst/>
                          <a:latin typeface="Arial" panose="020B0604020202020204" pitchFamily="34" charset="0"/>
                          <a:ea typeface="+mn-ea"/>
                          <a:cs typeface="Arial" panose="020B0604020202020204" pitchFamily="34" charset="0"/>
                          <a:hlinkClick r:id="rId2"/>
                        </a:rPr>
                        <a:t>https://support.assessment.pearson.com/PAsup/testing/start-a-session-and-unlock-tests-sessions</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543083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panose="020B0604020202020204" pitchFamily="34" charset="0"/>
                          <a:cs typeface="Arial" panose="020B0604020202020204" pitchFamily="34" charset="0"/>
                        </a:rPr>
                        <a:t>Monitoring student tests</a:t>
                      </a:r>
                    </a:p>
                  </a:txBody>
                  <a:tcPr/>
                </a:tc>
                <a:tc>
                  <a:txBody>
                    <a:bodyPr/>
                    <a:lstStyle/>
                    <a:p>
                      <a:r>
                        <a:rPr lang="en-US" sz="1800" u="sng" kern="1200">
                          <a:solidFill>
                            <a:schemeClr val="dk1"/>
                          </a:solidFill>
                          <a:effectLst/>
                          <a:latin typeface="Arial" panose="020B0604020202020204" pitchFamily="34" charset="0"/>
                          <a:ea typeface="+mn-ea"/>
                          <a:cs typeface="Arial" panose="020B0604020202020204" pitchFamily="34" charset="0"/>
                          <a:hlinkClick r:id="rId3"/>
                        </a:rPr>
                        <a:t>https://support.assessment.pearson.com/PAsup/testing/monitor-or-change-student-test-status</a:t>
                      </a:r>
                      <a:endParaRPr lang="en-US"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8757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panose="020B0604020202020204" pitchFamily="34" charset="0"/>
                          <a:cs typeface="Arial" panose="020B0604020202020204" pitchFamily="34" charset="0"/>
                        </a:rPr>
                        <a:t>Resuming student tests</a:t>
                      </a:r>
                    </a:p>
                  </a:txBody>
                  <a:tcPr/>
                </a:tc>
                <a:tc>
                  <a:txBody>
                    <a:bodyPr/>
                    <a:lstStyle/>
                    <a:p>
                      <a:r>
                        <a:rPr lang="en-US" sz="1800" u="sng" kern="1200" dirty="0">
                          <a:solidFill>
                            <a:schemeClr val="dk1"/>
                          </a:solidFill>
                          <a:effectLst/>
                          <a:latin typeface="Arial" panose="020B0604020202020204" pitchFamily="34" charset="0"/>
                          <a:ea typeface="+mn-ea"/>
                          <a:cs typeface="Arial" panose="020B0604020202020204" pitchFamily="34" charset="0"/>
                          <a:hlinkClick r:id="rId4"/>
                        </a:rPr>
                        <a:t>https://support.assessment.pearson.com/PAsup/testing/resume-a-test</a:t>
                      </a:r>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40578827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000000"/>
                          </a:solidFill>
                          <a:latin typeface="Arial" panose="020B0604020202020204" pitchFamily="34" charset="0"/>
                          <a:cs typeface="Arial" panose="020B0604020202020204" pitchFamily="34" charset="0"/>
                        </a:rPr>
                        <a:t>Move a student between Sessions</a:t>
                      </a:r>
                    </a:p>
                  </a:txBody>
                  <a:tcPr/>
                </a:tc>
                <a:tc>
                  <a:txBody>
                    <a:bodyPr/>
                    <a:lstStyle/>
                    <a:p>
                      <a:r>
                        <a:rPr lang="en-US" sz="1800" dirty="0">
                          <a:latin typeface="Arial" panose="020B0604020202020204" pitchFamily="34" charset="0"/>
                          <a:cs typeface="Arial" panose="020B0604020202020204" pitchFamily="34" charset="0"/>
                          <a:hlinkClick r:id="rId5"/>
                        </a:rPr>
                        <a:t>https://support.assessment.pearson.com/PAsup/testing/move-a-student-test-between-sessions</a:t>
                      </a:r>
                      <a:r>
                        <a:rPr lang="en-US" sz="1800" dirty="0">
                          <a:latin typeface="Arial" panose="020B0604020202020204" pitchFamily="34" charset="0"/>
                          <a:cs typeface="Arial" panose="020B0604020202020204" pitchFamily="34" charset="0"/>
                        </a:rPr>
                        <a:t> </a:t>
                      </a:r>
                    </a:p>
                  </a:txBody>
                  <a:tcPr/>
                </a:tc>
                <a:extLst>
                  <a:ext uri="{0D108BD9-81ED-4DB2-BD59-A6C34878D82A}">
                    <a16:rowId xmlns:a16="http://schemas.microsoft.com/office/drawing/2014/main" val="3844935503"/>
                  </a:ext>
                </a:extLst>
              </a:tr>
            </a:tbl>
          </a:graphicData>
        </a:graphic>
      </p:graphicFrame>
    </p:spTree>
    <p:extLst>
      <p:ext uri="{BB962C8B-B14F-4D97-AF65-F5344CB8AC3E}">
        <p14:creationId xmlns:p14="http://schemas.microsoft.com/office/powerpoint/2010/main" val="33713491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399CF-334E-4C8E-8901-547F0CF345E3}"/>
              </a:ext>
            </a:extLst>
          </p:cNvPr>
          <p:cNvSpPr>
            <a:spLocks noGrp="1"/>
          </p:cNvSpPr>
          <p:nvPr>
            <p:ph type="title" idx="4294967295"/>
          </p:nvPr>
        </p:nvSpPr>
        <p:spPr>
          <a:xfrm>
            <a:off x="822325" y="288925"/>
            <a:ext cx="11369675" cy="679450"/>
          </a:xfrm>
        </p:spPr>
        <p:txBody>
          <a:bodyPr/>
          <a:lstStyle/>
          <a:p>
            <a:r>
              <a:rPr lang="en-US" sz="4000">
                <a:solidFill>
                  <a:srgbClr val="3647B6"/>
                </a:solidFill>
                <a:latin typeface="Arial" panose="020B0604020202020204" pitchFamily="34" charset="0"/>
                <a:cs typeface="Arial" panose="020B0604020202020204" pitchFamily="34" charset="0"/>
              </a:rPr>
              <a:t>Additional Resources on the DESE MCAS Website </a:t>
            </a:r>
          </a:p>
        </p:txBody>
      </p:sp>
      <p:graphicFrame>
        <p:nvGraphicFramePr>
          <p:cNvPr id="5" name="Content Placeholder 4">
            <a:extLst>
              <a:ext uri="{FF2B5EF4-FFF2-40B4-BE49-F238E27FC236}">
                <a16:creationId xmlns:a16="http://schemas.microsoft.com/office/drawing/2014/main" id="{2D434026-3D1E-4B5A-8B1E-1A9DB771BF17}"/>
              </a:ext>
            </a:extLst>
          </p:cNvPr>
          <p:cNvGraphicFramePr>
            <a:graphicFrameLocks noGrp="1"/>
          </p:cNvGraphicFramePr>
          <p:nvPr>
            <p:ph idx="4294967295"/>
          </p:nvPr>
        </p:nvGraphicFramePr>
        <p:xfrm>
          <a:off x="536575" y="1277814"/>
          <a:ext cx="11118850" cy="3688080"/>
        </p:xfrm>
        <a:graphic>
          <a:graphicData uri="http://schemas.openxmlformats.org/drawingml/2006/table">
            <a:tbl>
              <a:tblPr firstRow="1" bandRow="1">
                <a:tableStyleId>{5C22544A-7EE6-4342-B048-85BDC9FD1C3A}</a:tableStyleId>
              </a:tblPr>
              <a:tblGrid>
                <a:gridCol w="2965233">
                  <a:extLst>
                    <a:ext uri="{9D8B030D-6E8A-4147-A177-3AD203B41FA5}">
                      <a16:colId xmlns:a16="http://schemas.microsoft.com/office/drawing/2014/main" val="237946869"/>
                    </a:ext>
                  </a:extLst>
                </a:gridCol>
                <a:gridCol w="8153617">
                  <a:extLst>
                    <a:ext uri="{9D8B030D-6E8A-4147-A177-3AD203B41FA5}">
                      <a16:colId xmlns:a16="http://schemas.microsoft.com/office/drawing/2014/main" val="3859205098"/>
                    </a:ext>
                  </a:extLst>
                </a:gridCol>
              </a:tblGrid>
              <a:tr h="370840">
                <a:tc>
                  <a:txBody>
                    <a:bodyPr/>
                    <a:lstStyle/>
                    <a:p>
                      <a:r>
                        <a:rPr lang="en-US" sz="2800">
                          <a:latin typeface="Arial" panose="020B0604020202020204" pitchFamily="34" charset="0"/>
                          <a:cs typeface="Arial" panose="020B0604020202020204" pitchFamily="34" charset="0"/>
                        </a:rPr>
                        <a:t>Resource</a:t>
                      </a:r>
                    </a:p>
                  </a:txBody>
                  <a:tcPr/>
                </a:tc>
                <a:tc>
                  <a:txBody>
                    <a:bodyPr/>
                    <a:lstStyle/>
                    <a:p>
                      <a:r>
                        <a:rPr lang="en-US" sz="2800">
                          <a:latin typeface="Arial" panose="020B0604020202020204" pitchFamily="34" charset="0"/>
                          <a:cs typeface="Arial" panose="020B0604020202020204" pitchFamily="34" charset="0"/>
                        </a:rPr>
                        <a:t>Description</a:t>
                      </a:r>
                    </a:p>
                  </a:txBody>
                  <a:tcPr/>
                </a:tc>
                <a:extLst>
                  <a:ext uri="{0D108BD9-81ED-4DB2-BD59-A6C34878D82A}">
                    <a16:rowId xmlns:a16="http://schemas.microsoft.com/office/drawing/2014/main" val="1823283620"/>
                  </a:ext>
                </a:extLst>
              </a:tr>
              <a:tr h="370840">
                <a:tc>
                  <a:txBody>
                    <a:bodyPr/>
                    <a:lstStyle/>
                    <a:p>
                      <a:r>
                        <a:rPr lang="en-US" sz="2800" b="1">
                          <a:latin typeface="Arial" panose="020B0604020202020204" pitchFamily="34" charset="0"/>
                          <a:cs typeface="Arial" panose="020B0604020202020204" pitchFamily="34" charset="0"/>
                          <a:hlinkClick r:id="rId2"/>
                        </a:rPr>
                        <a:t>Home page</a:t>
                      </a:r>
                      <a:endParaRPr lang="en-US" sz="2800" b="1">
                        <a:latin typeface="Arial" panose="020B0604020202020204" pitchFamily="34" charset="0"/>
                        <a:cs typeface="Arial" panose="020B0604020202020204" pitchFamily="34" charset="0"/>
                      </a:endParaRPr>
                    </a:p>
                  </a:txBody>
                  <a:tcPr/>
                </a:tc>
                <a:tc>
                  <a:txBody>
                    <a:bodyPr/>
                    <a:lstStyle/>
                    <a:p>
                      <a:r>
                        <a:rPr lang="en-US" sz="2800">
                          <a:solidFill>
                            <a:srgbClr val="000000"/>
                          </a:solidFill>
                          <a:latin typeface="Arial" panose="020B0604020202020204" pitchFamily="34" charset="0"/>
                          <a:cs typeface="Arial" panose="020B0604020202020204" pitchFamily="34" charset="0"/>
                        </a:rPr>
                        <a:t>Access MCAS headlines and links to MCAS site (e.g., test schedule, test designs, training) </a:t>
                      </a:r>
                    </a:p>
                  </a:txBody>
                  <a:tcPr/>
                </a:tc>
                <a:extLst>
                  <a:ext uri="{0D108BD9-81ED-4DB2-BD59-A6C34878D82A}">
                    <a16:rowId xmlns:a16="http://schemas.microsoft.com/office/drawing/2014/main" val="3740854711"/>
                  </a:ext>
                </a:extLst>
              </a:tr>
              <a:tr h="370840">
                <a:tc>
                  <a:txBody>
                    <a:bodyPr/>
                    <a:lstStyle/>
                    <a:p>
                      <a:r>
                        <a:rPr lang="en-US" sz="2800" b="1">
                          <a:latin typeface="Arial" panose="020B0604020202020204" pitchFamily="34" charset="0"/>
                          <a:cs typeface="Arial" panose="020B0604020202020204" pitchFamily="34" charset="0"/>
                          <a:hlinkClick r:id="rId3"/>
                        </a:rPr>
                        <a:t>Student Assessment Updates</a:t>
                      </a:r>
                      <a:endParaRPr lang="en-US" sz="2800" b="1">
                        <a:latin typeface="Arial" panose="020B0604020202020204" pitchFamily="34" charset="0"/>
                        <a:cs typeface="Arial" panose="020B0604020202020204" pitchFamily="34" charset="0"/>
                      </a:endParaRPr>
                    </a:p>
                  </a:txBody>
                  <a:tcPr/>
                </a:tc>
                <a:tc>
                  <a:txBody>
                    <a:bodyPr/>
                    <a:lstStyle/>
                    <a:p>
                      <a:r>
                        <a:rPr lang="en-US" sz="2800">
                          <a:solidFill>
                            <a:srgbClr val="000000"/>
                          </a:solidFill>
                          <a:latin typeface="Arial" panose="020B0604020202020204" pitchFamily="34" charset="0"/>
                          <a:cs typeface="Arial" panose="020B0604020202020204" pitchFamily="34" charset="0"/>
                        </a:rPr>
                        <a:t>Biweekly email with important updates about the MCAS program</a:t>
                      </a:r>
                    </a:p>
                    <a:p>
                      <a:endParaRPr lang="en-US" sz="2800" b="0" i="0" kern="1200">
                        <a:solidFill>
                          <a:srgbClr val="000000"/>
                        </a:solidFill>
                        <a:effectLst/>
                        <a:latin typeface="Arial" panose="020B0604020202020204" pitchFamily="34" charset="0"/>
                        <a:ea typeface="+mn-ea"/>
                        <a:cs typeface="Arial" panose="020B0604020202020204" pitchFamily="34" charset="0"/>
                      </a:endParaRPr>
                    </a:p>
                    <a:p>
                      <a:r>
                        <a:rPr lang="en-US" sz="2800" b="0" i="0" kern="1200">
                          <a:solidFill>
                            <a:srgbClr val="000000"/>
                          </a:solidFill>
                          <a:effectLst/>
                          <a:latin typeface="Arial" panose="020B0604020202020204" pitchFamily="34" charset="0"/>
                          <a:ea typeface="+mn-ea"/>
                          <a:cs typeface="Arial" panose="020B0604020202020204" pitchFamily="34" charset="0"/>
                        </a:rPr>
                        <a:t>If you do not already receive this email, subscribe at this link: </a:t>
                      </a:r>
                      <a:r>
                        <a:rPr lang="en-US" sz="2800" b="0" i="0" kern="1200">
                          <a:solidFill>
                            <a:schemeClr val="dk1"/>
                          </a:solidFill>
                          <a:effectLst/>
                          <a:latin typeface="Arial" panose="020B0604020202020204" pitchFamily="34" charset="0"/>
                          <a:ea typeface="+mn-ea"/>
                          <a:cs typeface="Arial" panose="020B0604020202020204" pitchFamily="34" charset="0"/>
                          <a:hlinkClick r:id="rId4"/>
                        </a:rPr>
                        <a:t>http://eepurl.com/ghSOhH</a:t>
                      </a:r>
                      <a:r>
                        <a:rPr lang="en-US" sz="2800" b="0" i="0" kern="1200">
                          <a:solidFill>
                            <a:schemeClr val="dk1"/>
                          </a:solidFill>
                          <a:effectLst/>
                          <a:latin typeface="Arial" panose="020B0604020202020204" pitchFamily="34" charset="0"/>
                          <a:ea typeface="+mn-ea"/>
                          <a:cs typeface="Arial" panose="020B0604020202020204" pitchFamily="34" charset="0"/>
                        </a:rPr>
                        <a:t> </a:t>
                      </a:r>
                      <a:endParaRPr lang="en-US" sz="28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81958706"/>
                  </a:ext>
                </a:extLst>
              </a:tr>
            </a:tbl>
          </a:graphicData>
        </a:graphic>
      </p:graphicFrame>
    </p:spTree>
    <p:extLst>
      <p:ext uri="{BB962C8B-B14F-4D97-AF65-F5344CB8AC3E}">
        <p14:creationId xmlns:p14="http://schemas.microsoft.com/office/powerpoint/2010/main" val="261785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0B0AB6-ACCF-E78A-E749-0D741429D91E}"/>
              </a:ext>
            </a:extLst>
          </p:cNvPr>
          <p:cNvSpPr>
            <a:spLocks noGrp="1"/>
          </p:cNvSpPr>
          <p:nvPr>
            <p:ph type="title"/>
          </p:nvPr>
        </p:nvSpPr>
        <p:spPr/>
        <p:txBody>
          <a:bodyPr/>
          <a:lstStyle/>
          <a:p>
            <a:r>
              <a:rPr lang="en-US" dirty="0"/>
              <a:t>Poll Question 2</a:t>
            </a:r>
          </a:p>
        </p:txBody>
      </p:sp>
      <p:sp>
        <p:nvSpPr>
          <p:cNvPr id="2" name="Content Placeholder 1">
            <a:extLst>
              <a:ext uri="{FF2B5EF4-FFF2-40B4-BE49-F238E27FC236}">
                <a16:creationId xmlns:a16="http://schemas.microsoft.com/office/drawing/2014/main" id="{037F106A-A71E-F5C6-D0BC-CCEFD1FDBF0B}"/>
              </a:ext>
            </a:extLst>
          </p:cNvPr>
          <p:cNvSpPr>
            <a:spLocks noGrp="1"/>
          </p:cNvSpPr>
          <p:nvPr>
            <p:ph idx="4294967295"/>
          </p:nvPr>
        </p:nvSpPr>
        <p:spPr>
          <a:xfrm>
            <a:off x="838200" y="2122453"/>
            <a:ext cx="10515600" cy="4051300"/>
          </a:xfrm>
        </p:spPr>
        <p:txBody>
          <a:bodyPr>
            <a:normAutofit/>
          </a:bodyPr>
          <a:lstStyle/>
          <a:p>
            <a:pPr marL="0" indent="0">
              <a:buNone/>
            </a:pPr>
            <a:r>
              <a:rPr lang="en-US" sz="3200" b="1" dirty="0"/>
              <a:t>How many years have you participated in MCAS test administration at your school or district? </a:t>
            </a:r>
          </a:p>
          <a:p>
            <a:endParaRPr lang="en-US" sz="3000" dirty="0"/>
          </a:p>
          <a:p>
            <a:pPr marL="1022350" lvl="1" indent="-514350">
              <a:buFont typeface="+mj-lt"/>
              <a:buAutoNum type="alphaUcPeriod"/>
            </a:pPr>
            <a:r>
              <a:rPr lang="en-US" sz="3000" dirty="0"/>
              <a:t> 6 or more years</a:t>
            </a:r>
          </a:p>
          <a:p>
            <a:pPr marL="1022350" lvl="1" indent="-514350">
              <a:buFont typeface="+mj-lt"/>
              <a:buAutoNum type="alphaUcPeriod"/>
            </a:pPr>
            <a:r>
              <a:rPr lang="en-US" sz="3000" dirty="0"/>
              <a:t> 3 to 5 years</a:t>
            </a:r>
          </a:p>
          <a:p>
            <a:pPr marL="1022350" lvl="1" indent="-514350">
              <a:buFont typeface="+mj-lt"/>
              <a:buAutoNum type="alphaUcPeriod"/>
            </a:pPr>
            <a:r>
              <a:rPr lang="en-US" sz="3000" dirty="0"/>
              <a:t> 1 to 2 years</a:t>
            </a:r>
          </a:p>
          <a:p>
            <a:pPr marL="1022350" lvl="1" indent="-514350">
              <a:buFont typeface="+mj-lt"/>
              <a:buAutoNum type="alphaUcPeriod"/>
            </a:pPr>
            <a:r>
              <a:rPr lang="en-US" sz="3000" dirty="0"/>
              <a:t> This is my first year.</a:t>
            </a:r>
          </a:p>
          <a:p>
            <a:endParaRPr lang="en-US" dirty="0"/>
          </a:p>
        </p:txBody>
      </p:sp>
    </p:spTree>
    <p:extLst>
      <p:ext uri="{BB962C8B-B14F-4D97-AF65-F5344CB8AC3E}">
        <p14:creationId xmlns:p14="http://schemas.microsoft.com/office/powerpoint/2010/main" val="57835801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1C0CBAB-7FF3-27EF-A57C-C455DDA2D528}"/>
              </a:ext>
            </a:extLst>
          </p:cNvPr>
          <p:cNvSpPr>
            <a:spLocks noGrp="1"/>
          </p:cNvSpPr>
          <p:nvPr>
            <p:ph type="title" idx="4294967295"/>
          </p:nvPr>
        </p:nvSpPr>
        <p:spPr>
          <a:xfrm>
            <a:off x="936194" y="171623"/>
            <a:ext cx="10512425" cy="1042987"/>
          </a:xfrm>
        </p:spPr>
        <p:txBody>
          <a:bodyPr>
            <a:normAutofit/>
          </a:bodyPr>
          <a:lstStyle/>
          <a:p>
            <a:r>
              <a:rPr lang="en-US" sz="4000">
                <a:solidFill>
                  <a:srgbClr val="3647B6"/>
                </a:solidFill>
                <a:latin typeface="Arial" panose="020B0604020202020204" pitchFamily="34" charset="0"/>
                <a:cs typeface="Arial" panose="020B0604020202020204" pitchFamily="34" charset="0"/>
              </a:rPr>
              <a:t>Upcoming Training Session on PAN Tasks </a:t>
            </a:r>
          </a:p>
        </p:txBody>
      </p:sp>
      <p:graphicFrame>
        <p:nvGraphicFramePr>
          <p:cNvPr id="4" name="Table 4">
            <a:extLst>
              <a:ext uri="{FF2B5EF4-FFF2-40B4-BE49-F238E27FC236}">
                <a16:creationId xmlns:a16="http://schemas.microsoft.com/office/drawing/2014/main" id="{CD7D7CB7-2F2F-43E0-9FF3-D71C80B9E3F2}"/>
              </a:ext>
            </a:extLst>
          </p:cNvPr>
          <p:cNvGraphicFramePr>
            <a:graphicFrameLocks noGrp="1"/>
          </p:cNvGraphicFramePr>
          <p:nvPr>
            <p:extLst>
              <p:ext uri="{D42A27DB-BD31-4B8C-83A1-F6EECF244321}">
                <p14:modId xmlns:p14="http://schemas.microsoft.com/office/powerpoint/2010/main" val="4249451462"/>
              </p:ext>
            </p:extLst>
          </p:nvPr>
        </p:nvGraphicFramePr>
        <p:xfrm>
          <a:off x="839570" y="1214610"/>
          <a:ext cx="10512860" cy="2648013"/>
        </p:xfrm>
        <a:graphic>
          <a:graphicData uri="http://schemas.openxmlformats.org/drawingml/2006/table">
            <a:tbl>
              <a:tblPr firstRow="1" bandRow="1">
                <a:tableStyleId>{00A15C55-8517-42AA-B614-E9B94910E393}</a:tableStyleId>
              </a:tblPr>
              <a:tblGrid>
                <a:gridCol w="2920772">
                  <a:extLst>
                    <a:ext uri="{9D8B030D-6E8A-4147-A177-3AD203B41FA5}">
                      <a16:colId xmlns:a16="http://schemas.microsoft.com/office/drawing/2014/main" val="2610822780"/>
                    </a:ext>
                  </a:extLst>
                </a:gridCol>
                <a:gridCol w="4833052">
                  <a:extLst>
                    <a:ext uri="{9D8B030D-6E8A-4147-A177-3AD203B41FA5}">
                      <a16:colId xmlns:a16="http://schemas.microsoft.com/office/drawing/2014/main" val="4040530287"/>
                    </a:ext>
                  </a:extLst>
                </a:gridCol>
                <a:gridCol w="2759036">
                  <a:extLst>
                    <a:ext uri="{9D8B030D-6E8A-4147-A177-3AD203B41FA5}">
                      <a16:colId xmlns:a16="http://schemas.microsoft.com/office/drawing/2014/main" val="807124936"/>
                    </a:ext>
                  </a:extLst>
                </a:gridCol>
              </a:tblGrid>
              <a:tr h="362037">
                <a:tc>
                  <a:txBody>
                    <a:bodyPr/>
                    <a:lstStyle/>
                    <a:p>
                      <a:r>
                        <a:rPr lang="en-US" sz="1600">
                          <a:latin typeface="Arial" panose="020B0604020202020204" pitchFamily="34" charset="0"/>
                          <a:cs typeface="Arial" panose="020B0604020202020204" pitchFamily="34" charset="0"/>
                        </a:rPr>
                        <a:t>Date</a:t>
                      </a:r>
                    </a:p>
                  </a:txBody>
                  <a:tcPr marL="91416" marR="91416" marT="45708" marB="45708"/>
                </a:tc>
                <a:tc>
                  <a:txBody>
                    <a:bodyPr/>
                    <a:lstStyle/>
                    <a:p>
                      <a:r>
                        <a:rPr lang="en-US" sz="1600">
                          <a:latin typeface="Arial" panose="020B0604020202020204" pitchFamily="34" charset="0"/>
                          <a:cs typeface="Arial" panose="020B0604020202020204" pitchFamily="34" charset="0"/>
                        </a:rPr>
                        <a:t>Session</a:t>
                      </a:r>
                    </a:p>
                  </a:txBody>
                  <a:tcPr marL="91416" marR="91416" marT="45708" marB="45708"/>
                </a:tc>
                <a:tc>
                  <a:txBody>
                    <a:bodyPr/>
                    <a:lstStyle/>
                    <a:p>
                      <a:r>
                        <a:rPr lang="en-US" sz="1600">
                          <a:latin typeface="Arial" panose="020B0604020202020204" pitchFamily="34" charset="0"/>
                          <a:cs typeface="Arial" panose="020B0604020202020204" pitchFamily="34" charset="0"/>
                        </a:rPr>
                        <a:t>Audience</a:t>
                      </a:r>
                    </a:p>
                  </a:txBody>
                  <a:tcPr marL="91416" marR="91416" marT="45708" marB="45708"/>
                </a:tc>
                <a:extLst>
                  <a:ext uri="{0D108BD9-81ED-4DB2-BD59-A6C34878D82A}">
                    <a16:rowId xmlns:a16="http://schemas.microsoft.com/office/drawing/2014/main" val="4182604619"/>
                  </a:ext>
                </a:extLst>
              </a:tr>
              <a:tr h="578969">
                <a:tc>
                  <a:txBody>
                    <a:bodyPr/>
                    <a:lstStyle/>
                    <a:p>
                      <a:r>
                        <a:rPr lang="en-US" sz="2400" dirty="0">
                          <a:solidFill>
                            <a:srgbClr val="010203"/>
                          </a:solidFill>
                          <a:latin typeface="Arial" panose="020B0604020202020204" pitchFamily="34" charset="0"/>
                          <a:cs typeface="Arial" panose="020B0604020202020204" pitchFamily="34" charset="0"/>
                        </a:rPr>
                        <a:t>Thursday, March 14</a:t>
                      </a:r>
                    </a:p>
                  </a:txBody>
                  <a:tcPr marL="91416" marR="91416" marT="45708" marB="45708"/>
                </a:tc>
                <a:tc>
                  <a:txBody>
                    <a:bodyPr/>
                    <a:lstStyle/>
                    <a:p>
                      <a:r>
                        <a:rPr lang="en-US" sz="2400" dirty="0">
                          <a:solidFill>
                            <a:srgbClr val="010203"/>
                          </a:solidFill>
                          <a:latin typeface="Arial" panose="020B0604020202020204" pitchFamily="34" charset="0"/>
                          <a:cs typeface="Arial" panose="020B0604020202020204" pitchFamily="34" charset="0"/>
                        </a:rPr>
                        <a:t>Tasks in PAN After Testing</a:t>
                      </a:r>
                    </a:p>
                    <a:p>
                      <a:pPr marL="342900" indent="-342900">
                        <a:buClr>
                          <a:srgbClr val="010203"/>
                        </a:buClr>
                        <a:buFont typeface="Arial" panose="020B0604020202020204" pitchFamily="34" charset="0"/>
                        <a:buChar char="•"/>
                      </a:pPr>
                      <a:r>
                        <a:rPr lang="en-US" altLang="en-US" sz="2400" kern="1200" dirty="0">
                          <a:solidFill>
                            <a:srgbClr val="010203"/>
                          </a:solidFill>
                          <a:latin typeface="Arial" panose="020B0604020202020204" pitchFamily="34" charset="0"/>
                          <a:ea typeface="+mn-ea"/>
                          <a:cs typeface="Arial" panose="020B0604020202020204" pitchFamily="34" charset="0"/>
                        </a:rPr>
                        <a:t>Filling in not tested codes</a:t>
                      </a:r>
                    </a:p>
                    <a:p>
                      <a:pPr marL="342900" indent="-342900">
                        <a:buClr>
                          <a:srgbClr val="010203"/>
                        </a:buClr>
                        <a:buFont typeface="Arial" panose="020B0604020202020204" pitchFamily="34" charset="0"/>
                        <a:buChar char="•"/>
                      </a:pPr>
                      <a:r>
                        <a:rPr lang="en-US" altLang="en-US" sz="2400" kern="1200" dirty="0">
                          <a:solidFill>
                            <a:srgbClr val="010203"/>
                          </a:solidFill>
                          <a:latin typeface="Arial" panose="020B0604020202020204" pitchFamily="34" charset="0"/>
                          <a:ea typeface="+mn-ea"/>
                          <a:cs typeface="Arial" panose="020B0604020202020204" pitchFamily="34" charset="0"/>
                        </a:rPr>
                        <a:t>Removing students from PAN Sessions</a:t>
                      </a:r>
                    </a:p>
                    <a:p>
                      <a:pPr marL="342900" indent="-342900">
                        <a:buClr>
                          <a:srgbClr val="010203"/>
                        </a:buClr>
                        <a:buFont typeface="Arial" panose="020B0604020202020204" pitchFamily="34" charset="0"/>
                        <a:buChar char="•"/>
                      </a:pPr>
                      <a:r>
                        <a:rPr lang="en-US" altLang="en-US" sz="2400" kern="1200" dirty="0">
                          <a:solidFill>
                            <a:srgbClr val="010203"/>
                          </a:solidFill>
                          <a:latin typeface="Arial" panose="020B0604020202020204" pitchFamily="34" charset="0"/>
                          <a:ea typeface="+mn-ea"/>
                          <a:cs typeface="Arial" panose="020B0604020202020204" pitchFamily="34" charset="0"/>
                        </a:rPr>
                        <a:t>Marking student tests complete</a:t>
                      </a:r>
                    </a:p>
                    <a:p>
                      <a:pPr marL="342900" indent="-342900">
                        <a:buClr>
                          <a:srgbClr val="010203"/>
                        </a:buClr>
                        <a:buFont typeface="Arial" panose="020B0604020202020204" pitchFamily="34" charset="0"/>
                        <a:buChar char="•"/>
                      </a:pPr>
                      <a:r>
                        <a:rPr lang="en-US" altLang="en-US" sz="2400" kern="1200" dirty="0">
                          <a:solidFill>
                            <a:srgbClr val="010203"/>
                          </a:solidFill>
                          <a:latin typeface="Arial" panose="020B0604020202020204" pitchFamily="34" charset="0"/>
                          <a:ea typeface="+mn-ea"/>
                          <a:cs typeface="Arial" panose="020B0604020202020204" pitchFamily="34" charset="0"/>
                        </a:rPr>
                        <a:t>Stopping PAN Sessions</a:t>
                      </a:r>
                      <a:endParaRPr lang="en-US" sz="2400" kern="1200" dirty="0">
                        <a:solidFill>
                          <a:srgbClr val="010203"/>
                        </a:solidFill>
                        <a:latin typeface="Arial" panose="020B0604020202020204" pitchFamily="34" charset="0"/>
                        <a:ea typeface="+mn-ea"/>
                        <a:cs typeface="Arial" panose="020B0604020202020204" pitchFamily="34" charset="0"/>
                      </a:endParaRPr>
                    </a:p>
                  </a:txBody>
                  <a:tcPr marL="91416" marR="91416" marT="45708" marB="45708"/>
                </a:tc>
                <a:tc>
                  <a:txBody>
                    <a:bodyPr/>
                    <a:lstStyle/>
                    <a:p>
                      <a:r>
                        <a:rPr lang="en-US" sz="2400" dirty="0">
                          <a:solidFill>
                            <a:srgbClr val="010203"/>
                          </a:solidFill>
                          <a:latin typeface="Arial" panose="020B0604020202020204" pitchFamily="34" charset="0"/>
                          <a:cs typeface="Arial" panose="020B0604020202020204" pitchFamily="34" charset="0"/>
                        </a:rPr>
                        <a:t>Principals and test coordinators</a:t>
                      </a:r>
                    </a:p>
                  </a:txBody>
                  <a:tcPr marL="91416" marR="91416" marT="45708" marB="45708"/>
                </a:tc>
                <a:extLst>
                  <a:ext uri="{0D108BD9-81ED-4DB2-BD59-A6C34878D82A}">
                    <a16:rowId xmlns:a16="http://schemas.microsoft.com/office/drawing/2014/main" val="961870779"/>
                  </a:ext>
                </a:extLst>
              </a:tr>
            </a:tbl>
          </a:graphicData>
        </a:graphic>
      </p:graphicFrame>
      <p:sp>
        <p:nvSpPr>
          <p:cNvPr id="5" name="TextBox 4">
            <a:extLst>
              <a:ext uri="{FF2B5EF4-FFF2-40B4-BE49-F238E27FC236}">
                <a16:creationId xmlns:a16="http://schemas.microsoft.com/office/drawing/2014/main" id="{B7C2C6C2-4533-45A0-B2D0-4BE5E31EFB99}"/>
              </a:ext>
            </a:extLst>
          </p:cNvPr>
          <p:cNvSpPr txBox="1"/>
          <p:nvPr/>
        </p:nvSpPr>
        <p:spPr>
          <a:xfrm>
            <a:off x="839570" y="4697395"/>
            <a:ext cx="10512861" cy="1200329"/>
          </a:xfrm>
          <a:prstGeom prst="rect">
            <a:avLst/>
          </a:prstGeom>
          <a:solidFill>
            <a:schemeClr val="bg1"/>
          </a:solidFill>
          <a:ln>
            <a:solidFill>
              <a:schemeClr val="tx1"/>
            </a:solidFill>
          </a:ln>
        </p:spPr>
        <p:txBody>
          <a:bodyPr wrap="square" rtlCol="0">
            <a:spAutoFit/>
          </a:bodyPr>
          <a:lstStyle/>
          <a:p>
            <a:r>
              <a:rPr lang="en-US" sz="2400">
                <a:latin typeface="Arial" panose="020B0604020202020204" pitchFamily="34" charset="0"/>
                <a:cs typeface="Arial" panose="020B0604020202020204" pitchFamily="34" charset="0"/>
              </a:rPr>
              <a:t>Registration available now: </a:t>
            </a:r>
            <a:r>
              <a:rPr lang="en-US" sz="2400">
                <a:latin typeface="Arial" panose="020B0604020202020204" pitchFamily="34" charset="0"/>
                <a:cs typeface="Arial" panose="020B0604020202020204" pitchFamily="34" charset="0"/>
                <a:hlinkClick r:id="rId3"/>
              </a:rPr>
              <a:t>www.doe.mass.edu/mcas/training.html</a:t>
            </a:r>
            <a:endParaRPr lang="en-US"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After the session, a recording of the session and the slides will be posted at </a:t>
            </a:r>
            <a:r>
              <a:rPr lang="en-US" sz="2400">
                <a:latin typeface="Arial" panose="020B0604020202020204" pitchFamily="34" charset="0"/>
                <a:cs typeface="Arial" panose="020B0604020202020204" pitchFamily="34" charset="0"/>
                <a:hlinkClick r:id="rId4"/>
              </a:rPr>
              <a:t>mcas.pearsonsupport.com/training/</a:t>
            </a:r>
            <a:r>
              <a:rPr lang="en-US" sz="2400">
                <a:latin typeface="Arial" panose="020B0604020202020204" pitchFamily="34" charset="0"/>
                <a:cs typeface="Arial" panose="020B0604020202020204" pitchFamily="34" charset="0"/>
              </a:rPr>
              <a:t> approximately one week later.</a:t>
            </a:r>
          </a:p>
        </p:txBody>
      </p:sp>
    </p:spTree>
    <p:extLst>
      <p:ext uri="{BB962C8B-B14F-4D97-AF65-F5344CB8AC3E}">
        <p14:creationId xmlns:p14="http://schemas.microsoft.com/office/powerpoint/2010/main" val="42623527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4283EA-ECA5-7074-092B-27E9667CC1F0}"/>
              </a:ext>
            </a:extLst>
          </p:cNvPr>
          <p:cNvSpPr>
            <a:spLocks noGrp="1"/>
          </p:cNvSpPr>
          <p:nvPr>
            <p:ph type="title" idx="4294967295"/>
          </p:nvPr>
        </p:nvSpPr>
        <p:spPr>
          <a:xfrm>
            <a:off x="677995" y="171450"/>
            <a:ext cx="10514013" cy="1041400"/>
          </a:xfrm>
        </p:spPr>
        <p:txBody>
          <a:bodyPr>
            <a:normAutofit/>
          </a:bodyPr>
          <a:lstStyle/>
          <a:p>
            <a:r>
              <a:rPr lang="en-US" altLang="en-US" sz="3999">
                <a:solidFill>
                  <a:srgbClr val="3647B6"/>
                </a:solidFill>
                <a:latin typeface="Arial" panose="020B0604020202020204" pitchFamily="34" charset="0"/>
                <a:cs typeface="Arial" panose="020B0604020202020204" pitchFamily="34" charset="0"/>
              </a:rPr>
              <a:t>Next Steps</a:t>
            </a:r>
            <a:endParaRPr lang="en-US" sz="3999">
              <a:solidFill>
                <a:srgbClr val="3647B6"/>
              </a:solidFill>
              <a:latin typeface="Arial" panose="020B0604020202020204" pitchFamily="34" charset="0"/>
              <a:cs typeface="Arial" panose="020B0604020202020204" pitchFamily="34" charset="0"/>
            </a:endParaRPr>
          </a:p>
        </p:txBody>
      </p:sp>
      <p:sp>
        <p:nvSpPr>
          <p:cNvPr id="2" name="Content Placeholder 1">
            <a:extLst>
              <a:ext uri="{FF2B5EF4-FFF2-40B4-BE49-F238E27FC236}">
                <a16:creationId xmlns:a16="http://schemas.microsoft.com/office/drawing/2014/main" id="{8BF5F1AD-90A5-FAA2-2AA6-3367618F17F4}"/>
              </a:ext>
            </a:extLst>
          </p:cNvPr>
          <p:cNvSpPr>
            <a:spLocks noGrp="1"/>
          </p:cNvSpPr>
          <p:nvPr>
            <p:ph idx="4294967295"/>
          </p:nvPr>
        </p:nvSpPr>
        <p:spPr>
          <a:xfrm>
            <a:off x="677995" y="1403350"/>
            <a:ext cx="10514013" cy="4051300"/>
          </a:xfrm>
        </p:spPr>
        <p:txBody>
          <a:bodyPr/>
          <a:lstStyle/>
          <a:p>
            <a:pPr>
              <a:buClr>
                <a:srgbClr val="010203"/>
              </a:buClr>
            </a:pPr>
            <a:r>
              <a:rPr lang="en-US" altLang="en-US" b="1" dirty="0">
                <a:latin typeface="Arial" panose="020B0604020202020204" pitchFamily="34" charset="0"/>
                <a:cs typeface="Arial" panose="020B0604020202020204" pitchFamily="34" charset="0"/>
              </a:rPr>
              <a:t>Today: </a:t>
            </a:r>
            <a:r>
              <a:rPr lang="en-US" altLang="en-US" dirty="0">
                <a:latin typeface="Arial" panose="020B0604020202020204" pitchFamily="34" charset="0"/>
                <a:cs typeface="Arial" panose="020B0604020202020204" pitchFamily="34" charset="0"/>
              </a:rPr>
              <a:t>Complete the evaluation form.</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Responses are associated with the name and email address used to log in.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Email your input to </a:t>
            </a:r>
            <a:r>
              <a:rPr lang="en-US" altLang="en-US" dirty="0">
                <a:latin typeface="Arial" panose="020B0604020202020204" pitchFamily="34" charset="0"/>
                <a:cs typeface="Arial" panose="020B0604020202020204" pitchFamily="34" charset="0"/>
                <a:hlinkClick r:id="rId2"/>
              </a:rPr>
              <a:t>mcas@mass.gov</a:t>
            </a:r>
            <a:r>
              <a:rPr lang="en-US" altLang="en-US" dirty="0">
                <a:latin typeface="Arial" panose="020B0604020202020204" pitchFamily="34" charset="0"/>
                <a:cs typeface="Arial" panose="020B0604020202020204" pitchFamily="34" charset="0"/>
              </a:rPr>
              <a:t> if you have problems accessing or completing the form.</a:t>
            </a:r>
          </a:p>
          <a:p>
            <a:pPr>
              <a:buClr>
                <a:srgbClr val="010203"/>
              </a:buClr>
            </a:pPr>
            <a:r>
              <a:rPr lang="en-US" altLang="en-US" b="1" dirty="0">
                <a:latin typeface="Arial" panose="020B0604020202020204" pitchFamily="34" charset="0"/>
                <a:cs typeface="Arial" panose="020B0604020202020204" pitchFamily="34" charset="0"/>
              </a:rPr>
              <a:t>Within one week: </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Receive an email with the Q&amp;A from this session</a:t>
            </a:r>
          </a:p>
          <a:p>
            <a:pPr lvl="1">
              <a:buClr>
                <a:srgbClr val="010203"/>
              </a:buClr>
              <a:buFont typeface="Arial" panose="020B0604020202020204" pitchFamily="34" charset="0"/>
              <a:buChar char="•"/>
            </a:pPr>
            <a:r>
              <a:rPr lang="en-US" altLang="en-US" dirty="0">
                <a:latin typeface="Arial" panose="020B0604020202020204" pitchFamily="34" charset="0"/>
                <a:cs typeface="Arial" panose="020B0604020202020204" pitchFamily="34" charset="0"/>
              </a:rPr>
              <a:t>Recording will be available </a:t>
            </a:r>
          </a:p>
        </p:txBody>
      </p:sp>
    </p:spTree>
    <p:extLst>
      <p:ext uri="{BB962C8B-B14F-4D97-AF65-F5344CB8AC3E}">
        <p14:creationId xmlns:p14="http://schemas.microsoft.com/office/powerpoint/2010/main" val="34309420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A972CD-2840-6F6F-1B06-D0E024C1B816}"/>
              </a:ext>
            </a:extLst>
          </p:cNvPr>
          <p:cNvSpPr>
            <a:spLocks noGrp="1"/>
          </p:cNvSpPr>
          <p:nvPr>
            <p:ph type="title" idx="4294967295"/>
          </p:nvPr>
        </p:nvSpPr>
        <p:spPr>
          <a:xfrm>
            <a:off x="339792" y="171450"/>
            <a:ext cx="10514013" cy="1041400"/>
          </a:xfrm>
        </p:spPr>
        <p:txBody>
          <a:bodyPr/>
          <a:lstStyle/>
          <a:p>
            <a:r>
              <a:rPr lang="en-US" sz="4000">
                <a:solidFill>
                  <a:srgbClr val="3647B6"/>
                </a:solidFill>
                <a:latin typeface="Arial" panose="020B0604020202020204" pitchFamily="34" charset="0"/>
                <a:cs typeface="Arial" panose="020B0604020202020204" pitchFamily="34" charset="0"/>
              </a:rPr>
              <a:t>Email and Phone Support </a:t>
            </a:r>
          </a:p>
        </p:txBody>
      </p:sp>
      <p:sp>
        <p:nvSpPr>
          <p:cNvPr id="2" name="Text Placeholder 1">
            <a:extLst>
              <a:ext uri="{FF2B5EF4-FFF2-40B4-BE49-F238E27FC236}">
                <a16:creationId xmlns:a16="http://schemas.microsoft.com/office/drawing/2014/main" id="{1C6A7017-17C6-F511-1D48-8093C62BB9FA}"/>
              </a:ext>
            </a:extLst>
          </p:cNvPr>
          <p:cNvSpPr>
            <a:spLocks noGrp="1"/>
          </p:cNvSpPr>
          <p:nvPr>
            <p:ph type="body" idx="4294967295"/>
          </p:nvPr>
        </p:nvSpPr>
        <p:spPr>
          <a:xfrm>
            <a:off x="339791" y="1212851"/>
            <a:ext cx="5157788" cy="676275"/>
          </a:xfrm>
        </p:spPr>
        <p:txBody>
          <a:bodyPr/>
          <a:lstStyle/>
          <a:p>
            <a:pPr marL="0" indent="0">
              <a:buNone/>
            </a:pPr>
            <a:r>
              <a:rPr lang="en-US" b="1">
                <a:latin typeface="Arial" panose="020B0604020202020204" pitchFamily="34" charset="0"/>
                <a:cs typeface="Arial" panose="020B0604020202020204" pitchFamily="34" charset="0"/>
              </a:rPr>
              <a:t>MCAS Service Center </a:t>
            </a:r>
          </a:p>
        </p:txBody>
      </p:sp>
      <p:sp>
        <p:nvSpPr>
          <p:cNvPr id="3" name="Content Placeholder 2">
            <a:extLst>
              <a:ext uri="{FF2B5EF4-FFF2-40B4-BE49-F238E27FC236}">
                <a16:creationId xmlns:a16="http://schemas.microsoft.com/office/drawing/2014/main" id="{10F3C2F1-C065-1C59-D812-2C29FFD6A6D3}"/>
              </a:ext>
            </a:extLst>
          </p:cNvPr>
          <p:cNvSpPr>
            <a:spLocks noGrp="1"/>
          </p:cNvSpPr>
          <p:nvPr>
            <p:ph sz="half" idx="4294967295"/>
          </p:nvPr>
        </p:nvSpPr>
        <p:spPr>
          <a:xfrm>
            <a:off x="461963" y="1889126"/>
            <a:ext cx="5180013" cy="4022725"/>
          </a:xfrm>
        </p:spPr>
        <p:txBody>
          <a:bodyPr>
            <a:normAutofit fontScale="92500" lnSpcReduction="10000"/>
          </a:bodyPr>
          <a:lstStyle/>
          <a:p>
            <a:pPr>
              <a:buClr>
                <a:srgbClr val="010203"/>
              </a:buClr>
            </a:pPr>
            <a:r>
              <a:rPr lang="en-US" dirty="0">
                <a:latin typeface="Arial" panose="020B0604020202020204" pitchFamily="34" charset="0"/>
                <a:cs typeface="Arial" panose="020B0604020202020204" pitchFamily="34" charset="0"/>
              </a:rPr>
              <a:t>Questions on logistics and technology (e.g., </a:t>
            </a:r>
            <a:r>
              <a:rPr lang="en-US" dirty="0" err="1">
                <a:latin typeface="Arial" panose="020B0604020202020204" pitchFamily="34" charset="0"/>
                <a:cs typeface="Arial" panose="020B0604020202020204" pitchFamily="34" charset="0"/>
              </a:rPr>
              <a:t>PearsonAccess</a:t>
            </a:r>
            <a:r>
              <a:rPr lang="en-US" dirty="0">
                <a:latin typeface="Arial" panose="020B0604020202020204" pitchFamily="34" charset="0"/>
                <a:cs typeface="Arial" panose="020B0604020202020204" pitchFamily="34" charset="0"/>
              </a:rPr>
              <a:t> Next, SR/PNP, TestNav)</a:t>
            </a:r>
            <a:br>
              <a:rPr lang="en-US"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2"/>
              </a:rPr>
              <a:t>mcas.pearsonsupport.com</a:t>
            </a:r>
            <a:r>
              <a:rPr lang="en-US" dirty="0">
                <a:latin typeface="Arial" panose="020B0604020202020204" pitchFamily="34" charset="0"/>
                <a:cs typeface="Arial" panose="020B0604020202020204" pitchFamily="34" charset="0"/>
              </a:rPr>
              <a:t> </a:t>
            </a: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Email: </a:t>
            </a:r>
            <a:r>
              <a:rPr lang="en-US" sz="2299" dirty="0">
                <a:latin typeface="Arial" panose="020B0604020202020204" pitchFamily="34" charset="0"/>
                <a:cs typeface="Arial" panose="020B0604020202020204" pitchFamily="34" charset="0"/>
                <a:hlinkClick r:id="rId3"/>
              </a:rPr>
              <a:t>mcas@cognia.org</a:t>
            </a:r>
            <a:endParaRPr lang="en-US" sz="2299" dirty="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800-737-5103</a:t>
            </a:r>
          </a:p>
          <a:p>
            <a:pPr marL="852589" lvl="1" indent="-457200">
              <a:buClr>
                <a:srgbClr val="010203"/>
              </a:buClr>
              <a:buFont typeface="Arial" panose="020B0604020202020204" pitchFamily="34" charset="0"/>
              <a:buChar char="•"/>
            </a:pPr>
            <a:r>
              <a:rPr lang="en-US" dirty="0">
                <a:latin typeface="Arial" panose="020B0604020202020204" pitchFamily="34" charset="0"/>
                <a:cs typeface="Arial" panose="020B0604020202020204" pitchFamily="34" charset="0"/>
                <a:hlinkClick r:id="rId4"/>
              </a:rPr>
              <a:t>Schedule Technology Support Call</a:t>
            </a:r>
            <a:endParaRPr lang="en-US" dirty="0">
              <a:latin typeface="Arial" panose="020B0604020202020204" pitchFamily="34" charset="0"/>
              <a:cs typeface="Arial" panose="020B0604020202020204" pitchFamily="34" charset="0"/>
            </a:endParaRPr>
          </a:p>
          <a:p>
            <a:endParaRPr lang="en-US" dirty="0"/>
          </a:p>
          <a:p>
            <a:endParaRPr lang="en-US" dirty="0"/>
          </a:p>
        </p:txBody>
      </p:sp>
      <p:sp>
        <p:nvSpPr>
          <p:cNvPr id="4" name="Text Placeholder 3">
            <a:extLst>
              <a:ext uri="{FF2B5EF4-FFF2-40B4-BE49-F238E27FC236}">
                <a16:creationId xmlns:a16="http://schemas.microsoft.com/office/drawing/2014/main" id="{4FAEE545-508E-BBC8-B75B-D911AD48B8DB}"/>
              </a:ext>
            </a:extLst>
          </p:cNvPr>
          <p:cNvSpPr>
            <a:spLocks noGrp="1"/>
          </p:cNvSpPr>
          <p:nvPr>
            <p:ph type="body" sz="quarter" idx="4294967295"/>
          </p:nvPr>
        </p:nvSpPr>
        <p:spPr>
          <a:xfrm>
            <a:off x="6550028" y="1212851"/>
            <a:ext cx="5640387" cy="676275"/>
          </a:xfrm>
        </p:spPr>
        <p:txBody>
          <a:bodyPr>
            <a:noAutofit/>
          </a:bodyPr>
          <a:lstStyle/>
          <a:p>
            <a:pPr marL="0" indent="0">
              <a:buNone/>
            </a:pPr>
            <a:r>
              <a:rPr lang="en-US" b="1">
                <a:latin typeface="Arial" panose="020B0604020202020204" pitchFamily="34" charset="0"/>
                <a:cs typeface="Arial" panose="020B0604020202020204" pitchFamily="34" charset="0"/>
              </a:rPr>
              <a:t>DESE Student Assessment Services</a:t>
            </a:r>
          </a:p>
        </p:txBody>
      </p:sp>
      <p:sp>
        <p:nvSpPr>
          <p:cNvPr id="5" name="Content Placeholder 4">
            <a:extLst>
              <a:ext uri="{FF2B5EF4-FFF2-40B4-BE49-F238E27FC236}">
                <a16:creationId xmlns:a16="http://schemas.microsoft.com/office/drawing/2014/main" id="{60287B2E-8978-C144-AD68-11C997FF9006}"/>
              </a:ext>
            </a:extLst>
          </p:cNvPr>
          <p:cNvSpPr>
            <a:spLocks noGrp="1"/>
          </p:cNvSpPr>
          <p:nvPr>
            <p:ph sz="quarter" idx="4294967295"/>
          </p:nvPr>
        </p:nvSpPr>
        <p:spPr>
          <a:xfrm>
            <a:off x="6778627" y="2134840"/>
            <a:ext cx="5183187" cy="3327400"/>
          </a:xfrm>
        </p:spPr>
        <p:txBody>
          <a:bodyPr/>
          <a:lstStyle/>
          <a:p>
            <a:pPr>
              <a:buClr>
                <a:srgbClr val="010203"/>
              </a:buClr>
            </a:pPr>
            <a:r>
              <a:rPr lang="en-US" dirty="0">
                <a:latin typeface="Arial" panose="020B0604020202020204" pitchFamily="34" charset="0"/>
                <a:cs typeface="Arial" panose="020B0604020202020204" pitchFamily="34" charset="0"/>
              </a:rPr>
              <a:t>Policy questions (e.g., student participation, accommodations, “I have a student who…”) </a:t>
            </a:r>
            <a:br>
              <a:rPr lang="en-US" dirty="0">
                <a:latin typeface="Arial" panose="020B0604020202020204" pitchFamily="34" charset="0"/>
                <a:cs typeface="Arial" panose="020B0604020202020204" pitchFamily="34" charset="0"/>
              </a:rPr>
            </a:br>
            <a:endParaRPr lang="en-US" sz="1200" dirty="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Web: </a:t>
            </a:r>
            <a:r>
              <a:rPr lang="en-US" dirty="0">
                <a:latin typeface="Arial" panose="020B0604020202020204" pitchFamily="34" charset="0"/>
                <a:cs typeface="Arial" panose="020B0604020202020204" pitchFamily="34" charset="0"/>
                <a:hlinkClick r:id="rId5"/>
              </a:rPr>
              <a:t>www.doe.mass.edu/mcas</a:t>
            </a:r>
            <a:r>
              <a:rPr lang="en-US" dirty="0">
                <a:latin typeface="Arial" panose="020B0604020202020204" pitchFamily="34" charset="0"/>
                <a:cs typeface="Arial" panose="020B0604020202020204" pitchFamily="34" charset="0"/>
              </a:rPr>
              <a:t> </a:t>
            </a:r>
            <a:endParaRPr lang="en-US" sz="2199" dirty="0">
              <a:latin typeface="Arial" panose="020B0604020202020204" pitchFamily="34" charset="0"/>
              <a:cs typeface="Arial" panose="020B0604020202020204" pitchFamily="34" charset="0"/>
            </a:endParaRP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Email: </a:t>
            </a:r>
            <a:r>
              <a:rPr lang="en-US" dirty="0">
                <a:latin typeface="Arial" panose="020B0604020202020204" pitchFamily="34" charset="0"/>
                <a:cs typeface="Arial" panose="020B0604020202020204" pitchFamily="34" charset="0"/>
                <a:hlinkClick r:id="rId6"/>
              </a:rPr>
              <a:t>mcas@mass.gov</a:t>
            </a:r>
            <a:r>
              <a:rPr lang="en-US" dirty="0">
                <a:latin typeface="Arial" panose="020B0604020202020204" pitchFamily="34" charset="0"/>
                <a:cs typeface="Arial" panose="020B0604020202020204" pitchFamily="34" charset="0"/>
              </a:rPr>
              <a:t> </a:t>
            </a:r>
          </a:p>
          <a:p>
            <a:pPr marL="852589" lvl="1" indent="-457200">
              <a:buClr>
                <a:srgbClr val="010203"/>
              </a:buClr>
              <a:buFont typeface="Arial" panose="020B0604020202020204" pitchFamily="34" charset="0"/>
              <a:buChar char="•"/>
            </a:pPr>
            <a:r>
              <a:rPr lang="en-US" b="1" dirty="0">
                <a:latin typeface="Arial" panose="020B0604020202020204" pitchFamily="34" charset="0"/>
                <a:cs typeface="Arial" panose="020B0604020202020204" pitchFamily="34" charset="0"/>
              </a:rPr>
              <a:t>Phone: </a:t>
            </a:r>
            <a:r>
              <a:rPr lang="en-US" dirty="0">
                <a:latin typeface="Arial" panose="020B0604020202020204" pitchFamily="34" charset="0"/>
                <a:cs typeface="Arial" panose="020B0604020202020204" pitchFamily="34" charset="0"/>
              </a:rPr>
              <a:t>781-338-3625</a:t>
            </a:r>
          </a:p>
        </p:txBody>
      </p:sp>
    </p:spTree>
    <p:extLst>
      <p:ext uri="{BB962C8B-B14F-4D97-AF65-F5344CB8AC3E}">
        <p14:creationId xmlns:p14="http://schemas.microsoft.com/office/powerpoint/2010/main" val="394471384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35052-0EA0-2950-9C7D-EF204FCBC554}"/>
              </a:ext>
            </a:extLst>
          </p:cNvPr>
          <p:cNvSpPr>
            <a:spLocks noGrp="1"/>
          </p:cNvSpPr>
          <p:nvPr>
            <p:ph type="title"/>
          </p:nvPr>
        </p:nvSpPr>
        <p:spPr>
          <a:xfrm>
            <a:off x="839570" y="2882157"/>
            <a:ext cx="10872573" cy="1093686"/>
          </a:xfrm>
        </p:spPr>
        <p:txBody>
          <a:bodyPr>
            <a:normAutofit/>
          </a:bodyPr>
          <a:lstStyle/>
          <a:p>
            <a:r>
              <a:rPr lang="en-US" dirty="0">
                <a:latin typeface="Arial" panose="020B0604020202020204" pitchFamily="34" charset="0"/>
                <a:cs typeface="Arial" panose="020B0604020202020204" pitchFamily="34" charset="0"/>
              </a:rPr>
              <a:t>7. Live “Sandbox Time”</a:t>
            </a:r>
          </a:p>
        </p:txBody>
      </p:sp>
    </p:spTree>
    <p:extLst>
      <p:ext uri="{BB962C8B-B14F-4D97-AF65-F5344CB8AC3E}">
        <p14:creationId xmlns:p14="http://schemas.microsoft.com/office/powerpoint/2010/main" val="2268620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E90CA8-72FF-D67C-0D90-410D411248A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990953-5A30-E616-36C8-CE906F51A9BB}"/>
              </a:ext>
            </a:extLst>
          </p:cNvPr>
          <p:cNvSpPr>
            <a:spLocks noGrp="1"/>
          </p:cNvSpPr>
          <p:nvPr>
            <p:ph type="title"/>
          </p:nvPr>
        </p:nvSpPr>
        <p:spPr/>
        <p:txBody>
          <a:bodyPr/>
          <a:lstStyle/>
          <a:p>
            <a:r>
              <a:rPr lang="en-US" dirty="0"/>
              <a:t>Poll Question 6 </a:t>
            </a:r>
          </a:p>
        </p:txBody>
      </p:sp>
      <p:sp>
        <p:nvSpPr>
          <p:cNvPr id="3" name="Content Placeholder 2">
            <a:extLst>
              <a:ext uri="{FF2B5EF4-FFF2-40B4-BE49-F238E27FC236}">
                <a16:creationId xmlns:a16="http://schemas.microsoft.com/office/drawing/2014/main" id="{69999A8D-84E7-7F0A-C107-FBA3C912F6D0}"/>
              </a:ext>
            </a:extLst>
          </p:cNvPr>
          <p:cNvSpPr>
            <a:spLocks noGrp="1"/>
          </p:cNvSpPr>
          <p:nvPr>
            <p:ph idx="1"/>
          </p:nvPr>
        </p:nvSpPr>
        <p:spPr>
          <a:xfrm>
            <a:off x="838200" y="1981201"/>
            <a:ext cx="10744199" cy="4511674"/>
          </a:xfrm>
        </p:spPr>
        <p:txBody>
          <a:bodyPr>
            <a:normAutofit/>
          </a:bodyPr>
          <a:lstStyle/>
          <a:p>
            <a:pPr marL="0" indent="0">
              <a:buNone/>
            </a:pPr>
            <a:r>
              <a:rPr lang="en-US" sz="3200" b="1" dirty="0"/>
              <a:t>Which demonstration(s) would you like to see again?</a:t>
            </a:r>
          </a:p>
          <a:p>
            <a:pPr marL="0" indent="0">
              <a:buNone/>
            </a:pPr>
            <a:endParaRPr lang="en-US" sz="3200" dirty="0"/>
          </a:p>
          <a:p>
            <a:pPr marL="1022350" lvl="1" indent="-514350">
              <a:buAutoNum type="alphaUcPeriod"/>
            </a:pPr>
            <a:r>
              <a:rPr lang="en-US" sz="3200" dirty="0"/>
              <a:t>Move a student between PAN Sessions </a:t>
            </a:r>
          </a:p>
          <a:p>
            <a:pPr marL="1022350" lvl="1" indent="-514350">
              <a:buAutoNum type="alphaUcPeriod"/>
            </a:pPr>
            <a:r>
              <a:rPr lang="en-US" sz="3200" dirty="0"/>
              <a:t>Void student tests</a:t>
            </a:r>
          </a:p>
          <a:p>
            <a:pPr marL="1022350" lvl="1" indent="-514350">
              <a:buAutoNum type="alphaUcPeriod"/>
            </a:pPr>
            <a:r>
              <a:rPr lang="en-US" sz="3200" dirty="0"/>
              <a:t>Batch printing testing tickets</a:t>
            </a:r>
          </a:p>
          <a:p>
            <a:pPr marL="1022350" lvl="1" indent="-514350">
              <a:buAutoNum type="alphaUcPeriod"/>
            </a:pPr>
            <a:r>
              <a:rPr lang="en-US" sz="3200" dirty="0"/>
              <a:t>Printing all testing tickets for one student</a:t>
            </a:r>
          </a:p>
          <a:p>
            <a:pPr>
              <a:buClr>
                <a:srgbClr val="000000"/>
              </a:buClr>
            </a:pPr>
            <a:endParaRPr lang="en-US" sz="4400" dirty="0">
              <a:latin typeface="Arial" panose="020B0604020202020204" pitchFamily="34" charset="0"/>
              <a:cs typeface="Arial" panose="020B0604020202020204" pitchFamily="34" charset="0"/>
            </a:endParaRPr>
          </a:p>
          <a:p>
            <a:pPr>
              <a:buClrTx/>
            </a:pPr>
            <a:endParaRPr lang="en-US" sz="4000" dirty="0">
              <a:solidFill>
                <a:srgbClr val="000000"/>
              </a:solidFill>
              <a:latin typeface="Arial" panose="020B0604020202020204" pitchFamily="34" charset="0"/>
              <a:cs typeface="Arial" panose="020B0604020202020204" pitchFamily="34" charset="0"/>
            </a:endParaRPr>
          </a:p>
          <a:p>
            <a:pPr marL="514350" indent="-514350">
              <a:buAutoNum type="alphaUcPeriod"/>
            </a:pPr>
            <a:endParaRPr lang="en-US" dirty="0"/>
          </a:p>
        </p:txBody>
      </p:sp>
    </p:spTree>
    <p:extLst>
      <p:ext uri="{BB962C8B-B14F-4D97-AF65-F5344CB8AC3E}">
        <p14:creationId xmlns:p14="http://schemas.microsoft.com/office/powerpoint/2010/main" val="191080529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C06ECE3-F650-4378-934E-EE8C413AE02A}"/>
              </a:ext>
            </a:extLst>
          </p:cNvPr>
          <p:cNvSpPr>
            <a:spLocks noGrp="1"/>
          </p:cNvSpPr>
          <p:nvPr>
            <p:ph type="title"/>
          </p:nvPr>
        </p:nvSpPr>
        <p:spPr>
          <a:xfrm>
            <a:off x="692462" y="959035"/>
            <a:ext cx="10512862" cy="1093401"/>
          </a:xfrm>
        </p:spPr>
        <p:txBody>
          <a:bodyPr>
            <a:normAutofit/>
          </a:bodyPr>
          <a:lstStyle/>
          <a:p>
            <a:pPr algn="ctr"/>
            <a:r>
              <a:rPr lang="en-US" sz="5398" b="1">
                <a:latin typeface="Arial" panose="020B0604020202020204" pitchFamily="34" charset="0"/>
                <a:cs typeface="Arial" panose="020B0604020202020204" pitchFamily="34" charset="0"/>
              </a:rPr>
              <a:t>THANK YOU</a:t>
            </a:r>
          </a:p>
        </p:txBody>
      </p:sp>
      <p:sp>
        <p:nvSpPr>
          <p:cNvPr id="2" name="文本框 10">
            <a:extLst>
              <a:ext uri="{FF2B5EF4-FFF2-40B4-BE49-F238E27FC236}">
                <a16:creationId xmlns:a16="http://schemas.microsoft.com/office/drawing/2014/main" id="{65AC4342-977A-FE94-C667-6CC1EC805FF2}"/>
              </a:ext>
            </a:extLst>
          </p:cNvPr>
          <p:cNvSpPr txBox="1">
            <a:spLocks noChangeArrowheads="1"/>
          </p:cNvSpPr>
          <p:nvPr/>
        </p:nvSpPr>
        <p:spPr bwMode="auto">
          <a:xfrm>
            <a:off x="-145519" y="1977119"/>
            <a:ext cx="12188825" cy="399946"/>
          </a:xfrm>
          <a:prstGeom prst="rect">
            <a:avLst/>
          </a:prstGeom>
          <a:noFill/>
          <a:ln w="9525">
            <a:noFill/>
            <a:miter lim="800000"/>
            <a:headEnd/>
            <a:tailEnd/>
          </a:ln>
        </p:spPr>
        <p:txBody>
          <a:bodyPr>
            <a:spAutoFit/>
          </a:bodyPr>
          <a:lstStyle/>
          <a:p>
            <a:pPr algn="ctr" eaLnBrk="1" hangingPunct="1"/>
            <a:r>
              <a:rPr lang="en-US" altLang="zh-CN" sz="1999" b="1">
                <a:latin typeface="Arial" panose="020B0604020202020204" pitchFamily="34" charset="0"/>
                <a:ea typeface="Segoe SemiBold"/>
                <a:cs typeface="Arial" panose="020B0604020202020204" pitchFamily="34" charset="0"/>
              </a:rPr>
              <a:t>The Office of Student Assessment Services </a:t>
            </a:r>
            <a:endParaRPr lang="zh-CN" altLang="en-US" sz="1999" b="1">
              <a:latin typeface="Arial" panose="020B0604020202020204" pitchFamily="34" charset="0"/>
              <a:ea typeface="Segoe SemiBold"/>
              <a:cs typeface="Arial" panose="020B0604020202020204" pitchFamily="34" charset="0"/>
            </a:endParaRPr>
          </a:p>
        </p:txBody>
      </p:sp>
      <p:pic>
        <p:nvPicPr>
          <p:cNvPr id="11" name="Graphic 10" descr="phone icon">
            <a:extLst>
              <a:ext uri="{FF2B5EF4-FFF2-40B4-BE49-F238E27FC236}">
                <a16:creationId xmlns:a16="http://schemas.microsoft.com/office/drawing/2014/main" id="{50CF37C7-7697-49B2-8F01-E2F7AB7B284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1040" y="2971920"/>
            <a:ext cx="457081" cy="457081"/>
          </a:xfrm>
          <a:prstGeom prst="rect">
            <a:avLst/>
          </a:prstGeom>
        </p:spPr>
      </p:pic>
      <p:sp>
        <p:nvSpPr>
          <p:cNvPr id="8" name="TextBox 7">
            <a:extLst>
              <a:ext uri="{FF2B5EF4-FFF2-40B4-BE49-F238E27FC236}">
                <a16:creationId xmlns:a16="http://schemas.microsoft.com/office/drawing/2014/main" id="{D52364A7-580D-AE8D-F784-8563D39CE920}"/>
              </a:ext>
            </a:extLst>
          </p:cNvPr>
          <p:cNvSpPr txBox="1"/>
          <p:nvPr/>
        </p:nvSpPr>
        <p:spPr>
          <a:xfrm>
            <a:off x="1918121" y="3009630"/>
            <a:ext cx="237675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rPr>
              <a:t>781-338-3625</a:t>
            </a:r>
          </a:p>
        </p:txBody>
      </p:sp>
      <p:pic>
        <p:nvPicPr>
          <p:cNvPr id="12" name="Graphic 11" descr="Email icon">
            <a:extLst>
              <a:ext uri="{FF2B5EF4-FFF2-40B4-BE49-F238E27FC236}">
                <a16:creationId xmlns:a16="http://schemas.microsoft.com/office/drawing/2014/main" id="{A09C4642-67BC-4D06-A3AD-DFA1158F15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50601" y="2874680"/>
            <a:ext cx="540693" cy="540693"/>
          </a:xfrm>
          <a:prstGeom prst="rect">
            <a:avLst/>
          </a:prstGeom>
        </p:spPr>
      </p:pic>
      <p:sp>
        <p:nvSpPr>
          <p:cNvPr id="9" name="TextBox 8">
            <a:extLst>
              <a:ext uri="{FF2B5EF4-FFF2-40B4-BE49-F238E27FC236}">
                <a16:creationId xmlns:a16="http://schemas.microsoft.com/office/drawing/2014/main" id="{D7D507E8-7DBC-71DC-71C9-20BC9E38067A}"/>
              </a:ext>
            </a:extLst>
          </p:cNvPr>
          <p:cNvSpPr txBox="1"/>
          <p:nvPr/>
        </p:nvSpPr>
        <p:spPr>
          <a:xfrm>
            <a:off x="7387870" y="2971919"/>
            <a:ext cx="2999939"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7"/>
              </a:rPr>
              <a:t>mcas@mass.gov</a:t>
            </a:r>
            <a:r>
              <a:rPr lang="en-US" sz="1999">
                <a:latin typeface="Arial" panose="020B0604020202020204" pitchFamily="34" charset="0"/>
                <a:cs typeface="Arial" panose="020B0604020202020204" pitchFamily="34" charset="0"/>
              </a:rPr>
              <a:t> </a:t>
            </a:r>
          </a:p>
        </p:txBody>
      </p:sp>
      <p:pic>
        <p:nvPicPr>
          <p:cNvPr id="70" name="Graphic 69" descr="internet icon">
            <a:extLst>
              <a:ext uri="{FF2B5EF4-FFF2-40B4-BE49-F238E27FC236}">
                <a16:creationId xmlns:a16="http://schemas.microsoft.com/office/drawing/2014/main" id="{A0F0B6FE-BDBA-4605-BD46-20A654F1A44E}"/>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417215" y="3658951"/>
            <a:ext cx="544731" cy="544731"/>
          </a:xfrm>
          <a:prstGeom prst="rect">
            <a:avLst/>
          </a:prstGeom>
        </p:spPr>
      </p:pic>
      <p:sp>
        <p:nvSpPr>
          <p:cNvPr id="10" name="TextBox 9">
            <a:extLst>
              <a:ext uri="{FF2B5EF4-FFF2-40B4-BE49-F238E27FC236}">
                <a16:creationId xmlns:a16="http://schemas.microsoft.com/office/drawing/2014/main" id="{7BE3C942-6A76-228B-CC15-6292752AB424}"/>
              </a:ext>
            </a:extLst>
          </p:cNvPr>
          <p:cNvSpPr txBox="1"/>
          <p:nvPr/>
        </p:nvSpPr>
        <p:spPr>
          <a:xfrm>
            <a:off x="1961946" y="3742135"/>
            <a:ext cx="4784843" cy="400006"/>
          </a:xfrm>
          <a:prstGeom prst="rect">
            <a:avLst/>
          </a:prstGeom>
          <a:noFill/>
        </p:spPr>
        <p:txBody>
          <a:bodyPr wrap="square" rtlCol="0">
            <a:spAutoFit/>
          </a:bodyPr>
          <a:lstStyle/>
          <a:p>
            <a:r>
              <a:rPr lang="en-US" sz="1999">
                <a:latin typeface="Arial" panose="020B0604020202020204" pitchFamily="34" charset="0"/>
                <a:cs typeface="Arial" panose="020B0604020202020204" pitchFamily="34" charset="0"/>
                <a:hlinkClick r:id="rId10"/>
              </a:rPr>
              <a:t>www.doe.mass.edu/mcas</a:t>
            </a:r>
            <a:r>
              <a:rPr lang="en-US" sz="1999">
                <a:latin typeface="Arial" panose="020B0604020202020204" pitchFamily="34" charset="0"/>
                <a:cs typeface="Arial" panose="020B0604020202020204" pitchFamily="34" charset="0"/>
              </a:rPr>
              <a:t>  </a:t>
            </a:r>
          </a:p>
        </p:txBody>
      </p:sp>
      <p:pic>
        <p:nvPicPr>
          <p:cNvPr id="15" name="Graphic 14" descr="physical address icon">
            <a:extLst>
              <a:ext uri="{FF2B5EF4-FFF2-40B4-BE49-F238E27FC236}">
                <a16:creationId xmlns:a16="http://schemas.microsoft.com/office/drawing/2014/main" id="{52358C72-268A-4136-8497-230A4AC0E8BC}"/>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37090" y="3628500"/>
            <a:ext cx="544732" cy="544732"/>
          </a:xfrm>
          <a:prstGeom prst="rect">
            <a:avLst/>
          </a:prstGeom>
        </p:spPr>
      </p:pic>
      <p:sp>
        <p:nvSpPr>
          <p:cNvPr id="14" name="TextBox 13">
            <a:extLst>
              <a:ext uri="{FF2B5EF4-FFF2-40B4-BE49-F238E27FC236}">
                <a16:creationId xmlns:a16="http://schemas.microsoft.com/office/drawing/2014/main" id="{82763777-05D3-0160-67F6-BC78C18C3576}"/>
              </a:ext>
            </a:extLst>
          </p:cNvPr>
          <p:cNvSpPr txBox="1"/>
          <p:nvPr/>
        </p:nvSpPr>
        <p:spPr>
          <a:xfrm>
            <a:off x="7183853" y="3731311"/>
            <a:ext cx="5008147" cy="400006"/>
          </a:xfrm>
          <a:prstGeom prst="rect">
            <a:avLst/>
          </a:prstGeom>
          <a:noFill/>
        </p:spPr>
        <p:txBody>
          <a:bodyPr wrap="square">
            <a:spAutoFit/>
          </a:bodyPr>
          <a:lstStyle/>
          <a:p>
            <a:r>
              <a:rPr lang="en-US" sz="1999">
                <a:latin typeface="Arial" panose="020B0604020202020204" pitchFamily="34" charset="0"/>
                <a:cs typeface="Arial" panose="020B0604020202020204" pitchFamily="34" charset="0"/>
              </a:rPr>
              <a:t>135 </a:t>
            </a:r>
            <a:r>
              <a:rPr lang="en-US" sz="1999" err="1">
                <a:latin typeface="Arial" panose="020B0604020202020204" pitchFamily="34" charset="0"/>
                <a:cs typeface="Arial" panose="020B0604020202020204" pitchFamily="34" charset="0"/>
              </a:rPr>
              <a:t>Santilli</a:t>
            </a:r>
            <a:r>
              <a:rPr lang="en-US" sz="1999">
                <a:latin typeface="Arial" panose="020B0604020202020204" pitchFamily="34" charset="0"/>
                <a:cs typeface="Arial" panose="020B0604020202020204" pitchFamily="34" charset="0"/>
              </a:rPr>
              <a:t> Highway, Everett, MA 02149</a:t>
            </a:r>
          </a:p>
        </p:txBody>
      </p:sp>
    </p:spTree>
    <p:extLst>
      <p:ext uri="{BB962C8B-B14F-4D97-AF65-F5344CB8AC3E}">
        <p14:creationId xmlns:p14="http://schemas.microsoft.com/office/powerpoint/2010/main" val="2300578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5991" y="219057"/>
            <a:ext cx="10990385" cy="800851"/>
          </a:xfrm>
        </p:spPr>
        <p:txBody>
          <a:bodyPr>
            <a:normAutofit/>
          </a:bodyPr>
          <a:lstStyle/>
          <a:p>
            <a:r>
              <a:rPr lang="en-US" sz="4000" dirty="0">
                <a:latin typeface="Arial" panose="020B0604020202020204" pitchFamily="34" charset="0"/>
                <a:cs typeface="Arial" panose="020B0604020202020204" pitchFamily="34" charset="0"/>
              </a:rPr>
              <a:t>Commonly Used Acronyms</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5991" y="1310054"/>
            <a:ext cx="10990385" cy="4747845"/>
          </a:xfrm>
        </p:spPr>
        <p:txBody>
          <a:bodyPr>
            <a:normAutofit/>
          </a:bodyPr>
          <a:lstStyle/>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CBT: </a:t>
            </a:r>
            <a:r>
              <a:rPr lang="en-US" dirty="0">
                <a:solidFill>
                  <a:srgbClr val="000000"/>
                </a:solidFill>
                <a:latin typeface="Arial" panose="020B0604020202020204" pitchFamily="34" charset="0"/>
                <a:cs typeface="Arial" panose="020B0604020202020204" pitchFamily="34" charset="0"/>
              </a:rPr>
              <a:t>Computer-based testing</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PBT: </a:t>
            </a:r>
            <a:r>
              <a:rPr lang="en-US" dirty="0">
                <a:solidFill>
                  <a:srgbClr val="000000"/>
                </a:solidFill>
                <a:latin typeface="Arial" panose="020B0604020202020204" pitchFamily="34" charset="0"/>
                <a:cs typeface="Arial" panose="020B0604020202020204" pitchFamily="34" charset="0"/>
              </a:rPr>
              <a:t>Paper-based testing</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PAN: </a:t>
            </a:r>
            <a:r>
              <a:rPr lang="en-US" dirty="0" err="1">
                <a:solidFill>
                  <a:srgbClr val="000000"/>
                </a:solidFill>
                <a:latin typeface="Arial" panose="020B0604020202020204" pitchFamily="34" charset="0"/>
                <a:cs typeface="Arial" panose="020B0604020202020204" pitchFamily="34" charset="0"/>
              </a:rPr>
              <a:t>PearsonAccess</a:t>
            </a:r>
            <a:r>
              <a:rPr lang="en-US" dirty="0">
                <a:solidFill>
                  <a:srgbClr val="000000"/>
                </a:solidFill>
                <a:latin typeface="Arial" panose="020B0604020202020204" pitchFamily="34" charset="0"/>
                <a:cs typeface="Arial" panose="020B0604020202020204" pitchFamily="34" charset="0"/>
              </a:rPr>
              <a:t> Next </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SR/PNP: </a:t>
            </a:r>
            <a:r>
              <a:rPr lang="en-US" dirty="0">
                <a:solidFill>
                  <a:srgbClr val="000000"/>
                </a:solidFill>
                <a:latin typeface="Arial" panose="020B0604020202020204" pitchFamily="34" charset="0"/>
                <a:cs typeface="Arial" panose="020B0604020202020204" pitchFamily="34" charset="0"/>
              </a:rPr>
              <a:t>Student Registration/Personal Needs Profile</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EL: </a:t>
            </a:r>
            <a:r>
              <a:rPr lang="en-US" dirty="0">
                <a:solidFill>
                  <a:srgbClr val="000000"/>
                </a:solidFill>
                <a:latin typeface="Arial" panose="020B0604020202020204" pitchFamily="34" charset="0"/>
                <a:cs typeface="Arial" panose="020B0604020202020204" pitchFamily="34" charset="0"/>
              </a:rPr>
              <a:t>English learner</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ELA: </a:t>
            </a:r>
            <a:r>
              <a:rPr lang="en-US" dirty="0">
                <a:solidFill>
                  <a:srgbClr val="000000"/>
                </a:solidFill>
                <a:latin typeface="Arial" panose="020B0604020202020204" pitchFamily="34" charset="0"/>
                <a:cs typeface="Arial" panose="020B0604020202020204" pitchFamily="34" charset="0"/>
              </a:rPr>
              <a:t>English Language Arts</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STE: </a:t>
            </a:r>
            <a:r>
              <a:rPr lang="en-US" dirty="0">
                <a:solidFill>
                  <a:srgbClr val="000000"/>
                </a:solidFill>
                <a:latin typeface="Arial" panose="020B0604020202020204" pitchFamily="34" charset="0"/>
                <a:cs typeface="Arial" panose="020B0604020202020204" pitchFamily="34" charset="0"/>
              </a:rPr>
              <a:t>Science and Technology/Engineering</a:t>
            </a:r>
          </a:p>
          <a:p>
            <a:pPr marL="457200" indent="-457200">
              <a:buClr>
                <a:srgbClr val="000000"/>
              </a:buClr>
              <a:buFont typeface="Arial" panose="020B0604020202020204" pitchFamily="34" charset="0"/>
              <a:buChar char="•"/>
            </a:pPr>
            <a:r>
              <a:rPr lang="en-US" b="1" dirty="0">
                <a:solidFill>
                  <a:srgbClr val="000000"/>
                </a:solidFill>
                <a:latin typeface="Arial" panose="020B0604020202020204" pitchFamily="34" charset="0"/>
                <a:cs typeface="Arial" panose="020B0604020202020204" pitchFamily="34" charset="0"/>
              </a:rPr>
              <a:t>SASID: </a:t>
            </a:r>
            <a:r>
              <a:rPr lang="en-US" dirty="0">
                <a:solidFill>
                  <a:srgbClr val="000000"/>
                </a:solidFill>
                <a:latin typeface="Arial" panose="020B0604020202020204" pitchFamily="34" charset="0"/>
                <a:cs typeface="Arial" panose="020B0604020202020204" pitchFamily="34" charset="0"/>
              </a:rPr>
              <a:t>State-Assigned Student ID</a:t>
            </a:r>
          </a:p>
          <a:p>
            <a:endParaRPr lang="en-US" dirty="0"/>
          </a:p>
        </p:txBody>
      </p:sp>
    </p:spTree>
    <p:extLst>
      <p:ext uri="{BB962C8B-B14F-4D97-AF65-F5344CB8AC3E}">
        <p14:creationId xmlns:p14="http://schemas.microsoft.com/office/powerpoint/2010/main" val="3820723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2CB58-A052-D5E6-68A1-3F013147C161}"/>
              </a:ext>
            </a:extLst>
          </p:cNvPr>
          <p:cNvSpPr>
            <a:spLocks noGrp="1"/>
          </p:cNvSpPr>
          <p:nvPr>
            <p:ph type="title"/>
          </p:nvPr>
        </p:nvSpPr>
        <p:spPr>
          <a:xfrm>
            <a:off x="467459" y="219894"/>
            <a:ext cx="10987523" cy="800642"/>
          </a:xfrm>
        </p:spPr>
        <p:txBody>
          <a:bodyPr>
            <a:normAutofit/>
          </a:bodyPr>
          <a:lstStyle/>
          <a:p>
            <a:r>
              <a:rPr lang="en-US" sz="3999">
                <a:latin typeface="Arial" panose="020B0604020202020204" pitchFamily="34" charset="0"/>
                <a:cs typeface="Arial" panose="020B0604020202020204" pitchFamily="34" charset="0"/>
              </a:rPr>
              <a:t>New for 2024</a:t>
            </a:r>
          </a:p>
        </p:txBody>
      </p:sp>
      <p:sp>
        <p:nvSpPr>
          <p:cNvPr id="3" name="Text Placeholder 2">
            <a:extLst>
              <a:ext uri="{FF2B5EF4-FFF2-40B4-BE49-F238E27FC236}">
                <a16:creationId xmlns:a16="http://schemas.microsoft.com/office/drawing/2014/main" id="{016D24D2-B23A-7E18-05C3-1A77A0F61E79}"/>
              </a:ext>
            </a:extLst>
          </p:cNvPr>
          <p:cNvSpPr>
            <a:spLocks noGrp="1"/>
          </p:cNvSpPr>
          <p:nvPr>
            <p:ph type="body" idx="1"/>
          </p:nvPr>
        </p:nvSpPr>
        <p:spPr>
          <a:xfrm>
            <a:off x="467459" y="1310607"/>
            <a:ext cx="10987523" cy="4746609"/>
          </a:xfrm>
        </p:spPr>
        <p:txBody>
          <a:bodyPr>
            <a:normAutofit fontScale="92500" lnSpcReduction="10000"/>
          </a:bodyPr>
          <a:lstStyle/>
          <a:p>
            <a:pPr marL="457200" indent="-457200">
              <a:buClrTx/>
              <a:buFont typeface="Arial" panose="020B0604020202020204" pitchFamily="34" charset="0"/>
              <a:buChar char="•"/>
            </a:pPr>
            <a:r>
              <a:rPr lang="en-US" dirty="0">
                <a:solidFill>
                  <a:srgbClr val="000000"/>
                </a:solidFill>
                <a:latin typeface="Arial" panose="020B0604020202020204" pitchFamily="34" charset="0"/>
                <a:cs typeface="Arial" panose="020B0604020202020204" pitchFamily="34" charset="0"/>
              </a:rPr>
              <a:t>Answer masking and color contrast accessibility features are no longer part of the SR/PNP file.</a:t>
            </a:r>
          </a:p>
          <a:p>
            <a:pPr marL="914400" lvl="1" indent="-457200">
              <a:buClrTx/>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All students will have access to these accessibility features in TestNav. </a:t>
            </a:r>
          </a:p>
          <a:p>
            <a:pPr marL="457200" indent="-457200">
              <a:buClr>
                <a:srgbClr val="000000"/>
              </a:buClr>
              <a:buFont typeface="Arial" panose="020B0604020202020204" pitchFamily="34" charset="0"/>
              <a:buChar char="•"/>
            </a:pPr>
            <a:r>
              <a:rPr lang="en-US" dirty="0">
                <a:latin typeface="Arial" panose="020B0604020202020204" pitchFamily="34" charset="0"/>
                <a:cs typeface="Arial" panose="020B0604020202020204" pitchFamily="34" charset="0"/>
                <a:hlinkClick r:id="rId2"/>
              </a:rPr>
              <a:t>Appendix A of the Guide to the SR/PNP Process: PAN Guidance for Form-Dependent Accommodations</a:t>
            </a:r>
            <a:endParaRPr lang="en-US" dirty="0">
              <a:latin typeface="Arial" panose="020B0604020202020204" pitchFamily="34" charset="0"/>
              <a:cs typeface="Arial" panose="020B0604020202020204" pitchFamily="34" charset="0"/>
            </a:endParaRPr>
          </a:p>
          <a:p>
            <a:pPr marL="914400" lvl="1" indent="-457200">
              <a:buClr>
                <a:srgbClr val="000000"/>
              </a:buClr>
              <a:buFont typeface="Arial" panose="020B0604020202020204" pitchFamily="34" charset="0"/>
              <a:buChar char="•"/>
            </a:pPr>
            <a:r>
              <a:rPr lang="en-US" sz="2400" dirty="0">
                <a:solidFill>
                  <a:srgbClr val="000000"/>
                </a:solidFill>
                <a:latin typeface="Arial" panose="020B0604020202020204" pitchFamily="34" charset="0"/>
                <a:cs typeface="Arial" panose="020B0604020202020204" pitchFamily="34" charset="0"/>
              </a:rPr>
              <a:t>Highlights important information regarding certain accommodations that require additional steps to assign in the SR/PNP</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Text-to-speech</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Web extensions (speech-to-text and word prediction)</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Spanish/English edition</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Screen reader edition</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Compatible assistive technology</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ASL edition</a:t>
            </a:r>
          </a:p>
          <a:p>
            <a:pPr marL="1371600" lvl="2" indent="-457200">
              <a:buClr>
                <a:srgbClr val="000000"/>
              </a:buClr>
              <a:buFont typeface="Arial" panose="020B0604020202020204" pitchFamily="34" charset="0"/>
              <a:buChar char="•"/>
            </a:pPr>
            <a:r>
              <a:rPr lang="en-US" sz="2200" dirty="0">
                <a:solidFill>
                  <a:srgbClr val="000000"/>
                </a:solidFill>
                <a:latin typeface="Arial" panose="020B0604020202020204" pitchFamily="34" charset="0"/>
                <a:cs typeface="Arial" panose="020B0604020202020204" pitchFamily="34" charset="0"/>
              </a:rPr>
              <a:t>Human reader/human signer </a:t>
            </a:r>
          </a:p>
          <a:p>
            <a:endParaRPr lang="en-US" dirty="0"/>
          </a:p>
        </p:txBody>
      </p:sp>
    </p:spTree>
    <p:extLst>
      <p:ext uri="{BB962C8B-B14F-4D97-AF65-F5344CB8AC3E}">
        <p14:creationId xmlns:p14="http://schemas.microsoft.com/office/powerpoint/2010/main" val="2212806149"/>
      </p:ext>
    </p:extLst>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SE_Template" id="{8B1FC134-3306-8949-8EE6-54D8D1A68082}" vid="{D023F173-81C9-6C41-B8A8-A9E8365AC245}"/>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5FB14DB3FE6C4CA721D3340365D5E8" ma:contentTypeVersion="37" ma:contentTypeDescription="Create a new document." ma:contentTypeScope="" ma:versionID="86df65be89a453858224e75096edd462">
  <xsd:schema xmlns:xsd="http://www.w3.org/2001/XMLSchema" xmlns:xs="http://www.w3.org/2001/XMLSchema" xmlns:p="http://schemas.microsoft.com/office/2006/metadata/properties" xmlns:ns2="1d01d358-fb5c-480b-94c0-87be6b23463f" xmlns:ns3="0dca7aa4-7fee-4083-94e1-2adc3ae970bc" targetNamespace="http://schemas.microsoft.com/office/2006/metadata/properties" ma:root="true" ma:fieldsID="daf3c718f282ff3c0c8542d067b2b676" ns2:_="" ns3:_="">
    <xsd:import namespace="1d01d358-fb5c-480b-94c0-87be6b23463f"/>
    <xsd:import namespace="0dca7aa4-7fee-4083-94e1-2adc3ae970bc"/>
    <xsd:element name="properties">
      <xsd:complexType>
        <xsd:sequence>
          <xsd:element name="documentManagement">
            <xsd:complexType>
              <xsd:all>
                <xsd:element ref="ns2:Category0" minOccurs="0"/>
                <xsd:element ref="ns2:Category" minOccurs="0"/>
                <xsd:element ref="ns2:Meeting_x0020_Name" minOccurs="0"/>
                <xsd:element ref="ns2:Admin_x0020_Year" minOccurs="0"/>
                <xsd:element ref="ns2:Date" minOccurs="0"/>
                <xsd:element ref="ns2:File_x0020_Status" minOccurs="0"/>
                <xsd:element ref="ns2:Required_x0020_Document"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Metadata" minOccurs="0"/>
                <xsd:element ref="ns2:Archive" minOccurs="0"/>
                <xsd:element ref="ns2:Approval_x0020_Record" minOccurs="0"/>
                <xsd:element ref="ns2:MediaServiceDateTaken"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01d358-fb5c-480b-94c0-87be6b23463f" elementFormDefault="qualified">
    <xsd:import namespace="http://schemas.microsoft.com/office/2006/documentManagement/types"/>
    <xsd:import namespace="http://schemas.microsoft.com/office/infopath/2007/PartnerControls"/>
    <xsd:element name="Category0" ma:index="2" nillable="true" ma:displayName="Category" ma:default="To be assigned" ma:format="Dropdown" ma:internalName="Category0">
      <xsd:simpleType>
        <xsd:restriction base="dms:Choice">
          <xsd:enumeration value="Content/ABBI Support"/>
          <xsd:enumeration value="Contracts"/>
          <xsd:enumeration value="Forms"/>
          <xsd:enumeration value="IT Docs"/>
          <xsd:enumeration value="Manuals and Trainings"/>
          <xsd:enumeration value="MCAS Project Documentation"/>
          <xsd:enumeration value="MCAS Support Page"/>
          <xsd:enumeration value="PearsonAccess Next/Test Nav"/>
          <xsd:enumeration value="Psychometrics"/>
          <xsd:enumeration value="Resource Center"/>
          <xsd:enumeration value="Reporting"/>
          <xsd:enumeration value="Scoring"/>
          <xsd:enumeration value="Service Center"/>
          <xsd:enumeration value="System Integration"/>
          <xsd:enumeration value="Team Information"/>
          <xsd:enumeration value="To be assigned"/>
        </xsd:restriction>
      </xsd:simpleType>
    </xsd:element>
    <xsd:element name="Category" ma:index="3" nillable="true" ma:displayName="Document Type" ma:description="Document Type" ma:format="Dropdown" ma:indexed="true" ma:internalName="Category">
      <xsd:simpleType>
        <xsd:restriction base="dms:Choice">
          <xsd:enumeration value="Change Requests"/>
          <xsd:enumeration value="Checklists"/>
          <xsd:enumeration value="Customer Deliverables"/>
          <xsd:enumeration value="Customer Satisfaction Surveys"/>
          <xsd:enumeration value="Lessons Learned"/>
          <xsd:enumeration value="Links"/>
          <xsd:enumeration value="Meeting Minutes"/>
          <xsd:enumeration value="Post Project/Phase End"/>
          <xsd:enumeration value="Presentations"/>
          <xsd:enumeration value="Project Management"/>
          <xsd:enumeration value="Project Specifications"/>
          <xsd:enumeration value="Requirements"/>
          <xsd:enumeration value="Schedules"/>
          <xsd:enumeration value="Scope"/>
          <xsd:enumeration value="Templates"/>
          <xsd:enumeration value="Tools"/>
          <xsd:enumeration value="Tracking"/>
          <xsd:enumeration value="Waivers"/>
          <xsd:enumeration value="Work Instructions"/>
        </xsd:restriction>
      </xsd:simpleType>
    </xsd:element>
    <xsd:element name="Meeting_x0020_Name" ma:index="4" nillable="true" ma:displayName="Meeting Name" ma:format="Dropdown" ma:indexed="true" ma:internalName="Meeting_x0020_Name">
      <xsd:simpleType>
        <xsd:union memberTypes="dms:Text">
          <xsd:simpleType>
            <xsd:restriction base="dms:Choice">
              <xsd:enumeration value="Assistive Technology Web Extension"/>
              <xsd:enumeration value="Content"/>
              <xsd:enumeration value="Cross Functional"/>
              <xsd:enumeration value="Forms"/>
              <xsd:enumeration value="Leadership w/Cognia"/>
              <xsd:enumeration value="Leadership w/DESE"/>
              <xsd:enumeration value="MA Monthly Management Meeting"/>
              <xsd:enumeration value="MCAS and RICAS Internal Team"/>
              <xsd:enumeration value="MCAS Risks and Issues Review"/>
              <xsd:enumeration value="Online Administration and Testing"/>
              <xsd:enumeration value="Production w/Cognia"/>
              <xsd:enumeration value="Production w/DESE"/>
              <xsd:enumeration value="Psychometrics w/Cognia"/>
              <xsd:enumeration value="Psychometrics w/DESE"/>
              <xsd:enumeration value="Remote Proctor Pilot"/>
              <xsd:enumeration value="Reporting w/DESE"/>
              <xsd:enumeration value="RI Monthly Management Meeting"/>
              <xsd:enumeration value="RICAS"/>
              <xsd:enumeration value="SCM Team"/>
              <xsd:enumeration value="Scoring w/Cognia"/>
              <xsd:enumeration value="Scoring w/DESE"/>
              <xsd:enumeration value="Systems Integration"/>
            </xsd:restriction>
          </xsd:simpleType>
        </xsd:union>
      </xsd:simpleType>
    </xsd:element>
    <xsd:element name="Admin_x0020_Year" ma:index="5" nillable="true" ma:displayName="Admin Year" ma:default="2020" ma:internalName="Admin_x0020_Year">
      <xsd:complexType>
        <xsd:complexContent>
          <xsd:extension base="dms:MultiChoice">
            <xsd:sequence>
              <xsd:element name="Value" maxOccurs="unbounded" minOccurs="0" nillable="true">
                <xsd:simpleType>
                  <xsd:restriction base="dms:Choice">
                    <xsd:enumeration value="2019"/>
                    <xsd:enumeration value="2020"/>
                    <xsd:enumeration value="2021"/>
                  </xsd:restriction>
                </xsd:simpleType>
              </xsd:element>
            </xsd:sequence>
          </xsd:extension>
        </xsd:complexContent>
      </xsd:complexType>
    </xsd:element>
    <xsd:element name="Date" ma:index="6" nillable="true" ma:displayName="Date" ma:format="DateOnly" ma:indexed="true" ma:internalName="Date">
      <xsd:simpleType>
        <xsd:restriction base="dms:DateTime"/>
      </xsd:simpleType>
    </xsd:element>
    <xsd:element name="File_x0020_Status" ma:index="7" nillable="true" ma:displayName="File Status" ma:default="Draft" ma:format="Dropdown" ma:internalName="File_x0020_Status">
      <xsd:simpleType>
        <xsd:restriction base="dms:Choice">
          <xsd:enumeration value="Archive"/>
          <xsd:enumeration value="Baselined"/>
          <xsd:enumeration value="Delivered"/>
          <xsd:enumeration value="Draft"/>
        </xsd:restriction>
      </xsd:simpleType>
    </xsd:element>
    <xsd:element name="Required_x0020_Document" ma:index="8" nillable="true" ma:displayName="Required Document" ma:description="PR-00044 Deliverable - this column is draft" ma:format="Dropdown" ma:indexed="true" ma:internalName="Required_x0020_Document">
      <xsd:simpleType>
        <xsd:restriction base="dms:Choice">
          <xsd:enumeration value="Business Requirements Document (BRD)"/>
          <xsd:enumeration value="PR-00003 Risk Management Procedure"/>
          <xsd:enumeration value="Customer Satisfaction Surveys"/>
          <xsd:enumeration value="Lessons Learned"/>
          <xsd:enumeration value="Project Management Plan"/>
        </xsd:restriction>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Metadata" ma:index="17" nillable="true" ma:displayName="MediaServiceMetadata" ma:hidden="true" ma:internalName="MediaServiceMetadata" ma:readOnly="true">
      <xsd:simpleType>
        <xsd:restriction base="dms:Note"/>
      </xsd:simpleType>
    </xsd:element>
    <xsd:element name="Archive" ma:index="21" nillable="true" ma:displayName="Archive" ma:default="0" ma:internalName="Archive">
      <xsd:simpleType>
        <xsd:restriction base="dms:Boolean"/>
      </xsd:simpleType>
    </xsd:element>
    <xsd:element name="Approval_x0020_Record" ma:index="22" nillable="true" ma:displayName="Approval Record" ma:default="0" ma:description="BRD approvals, emails, documented customer approvals etc." ma:internalName="Approval_x0020_Record">
      <xsd:simpleType>
        <xsd:restriction base="dms:Boolean"/>
      </xsd:simpleType>
    </xsd:element>
    <xsd:element name="MediaServiceDateTaken" ma:index="25" nillable="true" ma:displayName="MediaServiceDateTaken" ma:hidden="true" ma:internalName="MediaServiceDateTaken" ma:readOnly="true">
      <xsd:simpleType>
        <xsd:restriction base="dms:Text"/>
      </xsd:simpleType>
    </xsd:element>
    <xsd:element name="MediaLengthInSeconds" ma:index="26" nillable="true" ma:displayName="Length (seconds)" ma:internalName="MediaLengthInSeconds" ma:readOnly="true">
      <xsd:simpleType>
        <xsd:restriction base="dms:Unknown"/>
      </xsd:simpleType>
    </xsd:element>
    <xsd:element name="lcf76f155ced4ddcb4097134ff3c332f" ma:index="28" nillable="true" ma:taxonomy="true" ma:internalName="lcf76f155ced4ddcb4097134ff3c332f" ma:taxonomyFieldName="MediaServiceImageTags" ma:displayName="Image Tags" ma:readOnly="false" ma:fieldId="{5cf76f15-5ced-4ddc-b409-7134ff3c332f}" ma:taxonomyMulti="true" ma:sspId="46342d94-4a90-4c9b-8c88-cb4c8647e98f" ma:termSetId="09814cd3-568e-fe90-9814-8d621ff8fb84" ma:anchorId="fba54fb3-c3e1-fe81-a776-ca4b69148c4d" ma:open="true" ma:isKeyword="false">
      <xsd:complexType>
        <xsd:sequence>
          <xsd:element ref="pc:Terms" minOccurs="0" maxOccurs="1"/>
        </xsd:sequence>
      </xsd:complexType>
    </xsd:element>
    <xsd:element name="MediaServiceGenerationTime" ma:index="30" nillable="true" ma:displayName="MediaServiceGenerationTime" ma:hidden="true" ma:internalName="MediaServiceGenerationTime" ma:readOnly="true">
      <xsd:simpleType>
        <xsd:restriction base="dms:Text"/>
      </xsd:simpleType>
    </xsd:element>
    <xsd:element name="MediaServiceEventHashCode" ma:index="31" nillable="true" ma:displayName="MediaServiceEventHashCode" ma:hidden="true" ma:internalName="MediaServiceEventHashCode" ma:readOnly="true">
      <xsd:simpleType>
        <xsd:restriction base="dms:Text"/>
      </xsd:simpleType>
    </xsd:element>
    <xsd:element name="MediaServiceOCR" ma:index="32" nillable="true" ma:displayName="Extracted Text" ma:internalName="MediaServiceOCR" ma:readOnly="true">
      <xsd:simpleType>
        <xsd:restriction base="dms:Note">
          <xsd:maxLength value="255"/>
        </xsd:restriction>
      </xsd:simpleType>
    </xsd:element>
    <xsd:element name="MediaServiceObjectDetectorVersions" ma:index="33" nillable="true" ma:displayName="MediaServiceObjectDetectorVersions" ma:hidden="true" ma:indexed="true" ma:internalName="MediaServiceObjectDetectorVersions" ma:readOnly="true">
      <xsd:simpleType>
        <xsd:restriction base="dms:Text"/>
      </xsd:simpleType>
    </xsd:element>
    <xsd:element name="MediaServiceSearchProperties" ma:index="3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dca7aa4-7fee-4083-94e1-2adc3ae970b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9" nillable="true" ma:displayName="Taxonomy Catch All Column" ma:hidden="true" ma:list="{45c7d4eb-f99c-41c4-8537-a09014e06515}" ma:internalName="TaxCatchAll" ma:showField="CatchAllData" ma:web="0dca7aa4-7fee-4083-94e1-2adc3ae970b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0dca7aa4-7fee-4083-94e1-2adc3ae970bc">
      <UserInfo>
        <DisplayName>Swantz, Scott</DisplayName>
        <AccountId>65</AccountId>
        <AccountType/>
      </UserInfo>
      <UserInfo>
        <DisplayName>Roelfs, Nathaniel</DisplayName>
        <AccountId>68</AccountId>
        <AccountType/>
      </UserInfo>
      <UserInfo>
        <DisplayName>Zalk, Jodie (DESE)</DisplayName>
        <AccountId>18</AccountId>
        <AccountType/>
      </UserInfo>
      <UserInfo>
        <DisplayName>Pelychaty, Robert (DESE)</DisplayName>
        <AccountId>38</AccountId>
        <AccountType/>
      </UserInfo>
      <UserInfo>
        <DisplayName>Kelley, R. Scott (DESE)</DisplayName>
        <AccountId>23</AccountId>
        <AccountType/>
      </UserInfo>
      <UserInfo>
        <DisplayName>Cullen, Shannon (DESE)</DisplayName>
        <AccountId>17</AccountId>
        <AccountType/>
      </UserInfo>
    </SharedWithUsers>
    <lcf76f155ced4ddcb4097134ff3c332f xmlns="1d01d358-fb5c-480b-94c0-87be6b23463f">
      <Terms xmlns="http://schemas.microsoft.com/office/infopath/2007/PartnerControls"/>
    </lcf76f155ced4ddcb4097134ff3c332f>
    <TaxCatchAll xmlns="0dca7aa4-7fee-4083-94e1-2adc3ae970bc" xsi:nil="true"/>
    <File_x0020_Status xmlns="1d01d358-fb5c-480b-94c0-87be6b23463f">Draft</File_x0020_Status>
    <Admin_x0020_Year xmlns="1d01d358-fb5c-480b-94c0-87be6b23463f">
      <Value>2020</Value>
    </Admin_x0020_Year>
    <Required_x0020_Document xmlns="1d01d358-fb5c-480b-94c0-87be6b23463f" xsi:nil="true"/>
    <Approval_x0020_Record xmlns="1d01d358-fb5c-480b-94c0-87be6b23463f">false</Approval_x0020_Record>
    <Category0 xmlns="1d01d358-fb5c-480b-94c0-87be6b23463f">To be assigned</Category0>
    <Date xmlns="1d01d358-fb5c-480b-94c0-87be6b23463f" xsi:nil="true"/>
    <Meeting_x0020_Name xmlns="1d01d358-fb5c-480b-94c0-87be6b23463f" xsi:nil="true"/>
    <Category xmlns="1d01d358-fb5c-480b-94c0-87be6b23463f" xsi:nil="true"/>
    <Archive xmlns="1d01d358-fb5c-480b-94c0-87be6b23463f">false</Archive>
  </documentManagement>
</p:properties>
</file>

<file path=customXml/itemProps1.xml><?xml version="1.0" encoding="utf-8"?>
<ds:datastoreItem xmlns:ds="http://schemas.openxmlformats.org/officeDocument/2006/customXml" ds:itemID="{9506855E-738D-4616-9D5B-5E51685DCF0E}">
  <ds:schemaRefs>
    <ds:schemaRef ds:uri="http://schemas.microsoft.com/sharepoint/v3/contenttype/forms"/>
  </ds:schemaRefs>
</ds:datastoreItem>
</file>

<file path=customXml/itemProps2.xml><?xml version="1.0" encoding="utf-8"?>
<ds:datastoreItem xmlns:ds="http://schemas.openxmlformats.org/officeDocument/2006/customXml" ds:itemID="{D6D040A2-19AF-4D59-A8CF-349623A8CE40}"/>
</file>

<file path=customXml/itemProps3.xml><?xml version="1.0" encoding="utf-8"?>
<ds:datastoreItem xmlns:ds="http://schemas.openxmlformats.org/officeDocument/2006/customXml" ds:itemID="{F2212E92-FB02-4B7F-893A-D907BB4F7810}">
  <ds:schemaRefs>
    <ds:schemaRef ds:uri="http://purl.org/dc/elements/1.1/"/>
    <ds:schemaRef ds:uri="http://schemas.microsoft.com/office/2006/documentManagement/types"/>
    <ds:schemaRef ds:uri="http://purl.org/dc/dcmitype/"/>
    <ds:schemaRef ds:uri="http://schemas.microsoft.com/office/2006/metadata/properties"/>
    <ds:schemaRef ds:uri="0f5bef07-f5f5-40da-8e2e-589709a1e173"/>
    <ds:schemaRef ds:uri="http://schemas.openxmlformats.org/package/2006/metadata/core-properties"/>
    <ds:schemaRef ds:uri="http://purl.org/dc/terms/"/>
    <ds:schemaRef ds:uri="http://www.w3.org/XML/1998/namespace"/>
    <ds:schemaRef ds:uri="0285ebdb-5a9a-4eee-8319-5b3bdbf0e58a"/>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3143</TotalTime>
  <Words>4094</Words>
  <Application>Microsoft Macintosh PowerPoint</Application>
  <PresentationFormat>Widescreen</PresentationFormat>
  <Paragraphs>429</Paragraphs>
  <Slides>75</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75</vt:i4>
      </vt:variant>
    </vt:vector>
  </HeadingPairs>
  <TitlesOfParts>
    <vt:vector size="86" baseType="lpstr">
      <vt:lpstr>等线</vt:lpstr>
      <vt:lpstr>Arial</vt:lpstr>
      <vt:lpstr>Calibri</vt:lpstr>
      <vt:lpstr>Courier New</vt:lpstr>
      <vt:lpstr>Segoe</vt:lpstr>
      <vt:lpstr>Segoe UI</vt:lpstr>
      <vt:lpstr>Segoe UI Semibold</vt:lpstr>
      <vt:lpstr>Times New Roman</vt:lpstr>
      <vt:lpstr>Wingdings</vt:lpstr>
      <vt:lpstr>ESE PowerPoint Template 2017</vt:lpstr>
      <vt:lpstr>Office Theme</vt:lpstr>
      <vt:lpstr>Tasks in PearsonAccess Next During Testing </vt:lpstr>
      <vt:lpstr>Presenters</vt:lpstr>
      <vt:lpstr>Logistics for This Session </vt:lpstr>
      <vt:lpstr>Slides for This Session </vt:lpstr>
      <vt:lpstr>Today’s Agenda</vt:lpstr>
      <vt:lpstr>Poll Question</vt:lpstr>
      <vt:lpstr>Poll Question 2</vt:lpstr>
      <vt:lpstr>Commonly Used Acronyms</vt:lpstr>
      <vt:lpstr>New for 2024</vt:lpstr>
      <vt:lpstr>Resources for Tasks to Complete During Testing</vt:lpstr>
      <vt:lpstr>1. Timeline of Tasks in PearsonAccess Next</vt:lpstr>
      <vt:lpstr>Timeline of Tasks in PAN to Complete Before Testing for Principals/Test Coordinators</vt:lpstr>
      <vt:lpstr>Timeline of Tasks in PAN to Complete During Testing for Principals/Test Coordinators</vt:lpstr>
      <vt:lpstr>Timeline of Tasks for in PAN to Complete After Testing for Principals/Test Coordinators</vt:lpstr>
      <vt:lpstr>Timeline of Tasks in PAN to Complete Before and During Testing for Test Administrators</vt:lpstr>
      <vt:lpstr>2. Printing Testing Tickets</vt:lpstr>
      <vt:lpstr>Demonstrations</vt:lpstr>
      <vt:lpstr>Download Testing Tickets and the Session Student Roster</vt:lpstr>
      <vt:lpstr>Sample Session Student Roster</vt:lpstr>
      <vt:lpstr>Print Testing Tickets </vt:lpstr>
      <vt:lpstr>Testing Tickets</vt:lpstr>
      <vt:lpstr>Example of a School Testing Device ID </vt:lpstr>
      <vt:lpstr>Batch Printing Testing Tickets</vt:lpstr>
      <vt:lpstr>Printing All Testing Tickets for One Student</vt:lpstr>
      <vt:lpstr>Poll Question 3</vt:lpstr>
      <vt:lpstr>Questions and Answers</vt:lpstr>
      <vt:lpstr>3. Managing and Monitoring Sessions</vt:lpstr>
      <vt:lpstr>Demonstrations 2</vt:lpstr>
      <vt:lpstr>Start the Session</vt:lpstr>
      <vt:lpstr>Unlock the Test Session</vt:lpstr>
      <vt:lpstr>Unlock the Test Session 2</vt:lpstr>
      <vt:lpstr>Demonstrations 3</vt:lpstr>
      <vt:lpstr>Manage Active Student Tests</vt:lpstr>
      <vt:lpstr>Student Status Dashboard</vt:lpstr>
      <vt:lpstr>Student Status Dashboard (continued)</vt:lpstr>
      <vt:lpstr>Manage Active Student Tests 2</vt:lpstr>
      <vt:lpstr>Student Status Key (Page 136 of the CBT TAM)</vt:lpstr>
      <vt:lpstr>Resuming Student Tests</vt:lpstr>
      <vt:lpstr>Resume-Upload</vt:lpstr>
      <vt:lpstr>Demonstrations 4</vt:lpstr>
      <vt:lpstr>Resume Student Tests</vt:lpstr>
      <vt:lpstr>What if TestNav stops responding or exits a student from the test?</vt:lpstr>
      <vt:lpstr>Troubleshooting Tips </vt:lpstr>
      <vt:lpstr>Troubleshooting Tips 2 </vt:lpstr>
      <vt:lpstr>Additional Guidance for Test Administrators</vt:lpstr>
      <vt:lpstr>Questions and Answers 2</vt:lpstr>
      <vt:lpstr>Poll Question </vt:lpstr>
      <vt:lpstr>4. Make-Up Testing and Moving Student Tests</vt:lpstr>
      <vt:lpstr>Logistics for Make-up Testing </vt:lpstr>
      <vt:lpstr>Poll Question 4</vt:lpstr>
      <vt:lpstr>Poll Question 5</vt:lpstr>
      <vt:lpstr>Moving Students between Sessions</vt:lpstr>
      <vt:lpstr>Moving Students between Sessions (continued)</vt:lpstr>
      <vt:lpstr>Demonstration</vt:lpstr>
      <vt:lpstr>Move a Student to a New PAN Session</vt:lpstr>
      <vt:lpstr>Move a Student to a New PAN Session (continued)</vt:lpstr>
      <vt:lpstr>Questions and Answers 3</vt:lpstr>
      <vt:lpstr>5. Additional Tasks during Testing</vt:lpstr>
      <vt:lpstr>PAN Dashboards</vt:lpstr>
      <vt:lpstr>When should a test be marked as void?</vt:lpstr>
      <vt:lpstr>Demonstration 4</vt:lpstr>
      <vt:lpstr>Void Student Tests</vt:lpstr>
      <vt:lpstr>Voiding a Test (Student Will Continue Testing with a New Sign-in)</vt:lpstr>
      <vt:lpstr>Additional Tasks During Test Administration </vt:lpstr>
      <vt:lpstr>Questions and Answers 4</vt:lpstr>
      <vt:lpstr>6. Resources, Support, and Next Steps</vt:lpstr>
      <vt:lpstr>Additional Resources</vt:lpstr>
      <vt:lpstr>Additional Resources from the PAN User Guide </vt:lpstr>
      <vt:lpstr>Additional Resources on the DESE MCAS Website </vt:lpstr>
      <vt:lpstr>Upcoming Training Session on PAN Tasks </vt:lpstr>
      <vt:lpstr>Next Steps</vt:lpstr>
      <vt:lpstr>Email and Phone Support </vt:lpstr>
      <vt:lpstr>7. Live “Sandbox Time”</vt:lpstr>
      <vt:lpstr>Poll Question 6 </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Infrastructure Trials</dc:title>
  <dc:creator>Zalk, Jodie (DESE)</dc:creator>
  <cp:lastModifiedBy>Kat Constable</cp:lastModifiedBy>
  <cp:revision>10</cp:revision>
  <cp:lastPrinted>2017-08-07T14:46:10Z</cp:lastPrinted>
  <dcterms:created xsi:type="dcterms:W3CDTF">2018-01-22T18:15:09Z</dcterms:created>
  <dcterms:modified xsi:type="dcterms:W3CDTF">2024-03-20T20:57:57Z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0x010100D75FB14DB3FE6C4CA721D3340365D5E8</vt:lpwstr>
  </property>
  <property fmtid="{D5CDD505-2E9C-101B-9397-08002B2CF9AE}" pid="3" name="File Status">
    <vt:lpwstr>Draft</vt:lpwstr>
  </property>
  <property fmtid="{D5CDD505-2E9C-101B-9397-08002B2CF9AE}" pid="4" name="Archive">
    <vt:bool>false</vt:bool>
  </property>
  <property fmtid="{D5CDD505-2E9C-101B-9397-08002B2CF9AE}" pid="5" name="SharedWithUsers">
    <vt:lpwstr>65;#Swantz, Scott;#68;#Roelfs, Nathaniel;#18;#Zalk, Jodie (DESE);#38;#Pelychaty, Robert (DESE);#23;#Kelley, R. Scott (DESE);#17;#Cullen, Shannon (DESE)</vt:lpwstr>
  </property>
  <property fmtid="{D5CDD505-2E9C-101B-9397-08002B2CF9AE}" pid="6" name="Category0">
    <vt:lpwstr>To be assigned</vt:lpwstr>
  </property>
  <property fmtid="{D5CDD505-2E9C-101B-9397-08002B2CF9AE}" pid="7" name="Approval Record">
    <vt:bool>false</vt:bool>
  </property>
  <property fmtid="{D5CDD505-2E9C-101B-9397-08002B2CF9AE}" pid="8" name="Admin Year">
    <vt:lpwstr>;#2020;#</vt:lpwstr>
  </property>
  <property fmtid="{D5CDD505-2E9C-101B-9397-08002B2CF9AE}" pid="9" name="MediaServiceImageTags">
    <vt:lpwstr/>
  </property>
</Properties>
</file>