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8" r:id="rId5"/>
  </p:sldMasterIdLst>
  <p:notesMasterIdLst>
    <p:notesMasterId r:id="rId63"/>
  </p:notesMasterIdLst>
  <p:handoutMasterIdLst>
    <p:handoutMasterId r:id="rId64"/>
  </p:handoutMasterIdLst>
  <p:sldIdLst>
    <p:sldId id="1233" r:id="rId6"/>
    <p:sldId id="1187" r:id="rId7"/>
    <p:sldId id="1170" r:id="rId8"/>
    <p:sldId id="1188" r:id="rId9"/>
    <p:sldId id="1281" r:id="rId10"/>
    <p:sldId id="278" r:id="rId11"/>
    <p:sldId id="1253" r:id="rId12"/>
    <p:sldId id="1199" r:id="rId13"/>
    <p:sldId id="266" r:id="rId14"/>
    <p:sldId id="1243" r:id="rId15"/>
    <p:sldId id="1245" r:id="rId16"/>
    <p:sldId id="1246" r:id="rId17"/>
    <p:sldId id="1247" r:id="rId18"/>
    <p:sldId id="1283" r:id="rId19"/>
    <p:sldId id="1182" r:id="rId20"/>
    <p:sldId id="568" r:id="rId21"/>
    <p:sldId id="1284" r:id="rId22"/>
    <p:sldId id="1285" r:id="rId23"/>
    <p:sldId id="1100" r:id="rId24"/>
    <p:sldId id="1097" r:id="rId25"/>
    <p:sldId id="1117" r:id="rId26"/>
    <p:sldId id="1107" r:id="rId27"/>
    <p:sldId id="1112" r:id="rId28"/>
    <p:sldId id="1108" r:id="rId29"/>
    <p:sldId id="1287" r:id="rId30"/>
    <p:sldId id="1189" r:id="rId31"/>
    <p:sldId id="1282" r:id="rId32"/>
    <p:sldId id="1180" r:id="rId33"/>
    <p:sldId id="1114" r:id="rId34"/>
    <p:sldId id="1191" r:id="rId35"/>
    <p:sldId id="1177" r:id="rId36"/>
    <p:sldId id="573" r:id="rId37"/>
    <p:sldId id="1098" r:id="rId38"/>
    <p:sldId id="1168" r:id="rId39"/>
    <p:sldId id="569" r:id="rId40"/>
    <p:sldId id="570" r:id="rId41"/>
    <p:sldId id="1116" r:id="rId42"/>
    <p:sldId id="1249" r:id="rId43"/>
    <p:sldId id="1101" r:id="rId44"/>
    <p:sldId id="1229" r:id="rId45"/>
    <p:sldId id="1230" r:id="rId46"/>
    <p:sldId id="1223" r:id="rId47"/>
    <p:sldId id="1179" r:id="rId48"/>
    <p:sldId id="1099" r:id="rId49"/>
    <p:sldId id="580" r:id="rId50"/>
    <p:sldId id="1231" r:id="rId51"/>
    <p:sldId id="1232" r:id="rId52"/>
    <p:sldId id="1072" r:id="rId53"/>
    <p:sldId id="1186" r:id="rId54"/>
    <p:sldId id="1152" r:id="rId55"/>
    <p:sldId id="1149" r:id="rId56"/>
    <p:sldId id="1201" r:id="rId57"/>
    <p:sldId id="1288" r:id="rId58"/>
    <p:sldId id="311" r:id="rId59"/>
    <p:sldId id="1221" r:id="rId60"/>
    <p:sldId id="1252" r:id="rId61"/>
    <p:sldId id="1148" r:id="rId62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0C3311-FCC5-A298-C00D-A0E5DB1F7F9D}" name="Swantz, Scott" initials="SS" userId="S::scott.swantz@pearson.com::0eab0cda-ad66-44c5-9531-d56fd9c6625b" providerId="AD"/>
  <p188:author id="{086F3242-CD51-BAD8-5B67-5ABC10F0F19E}" name="Roelfs, Nathaniel" initials="RN" userId="S::Nathaniel.Roelfs@Pearson.com::6545147e-27b8-4489-995a-e0dfa5ca670f" providerId="AD"/>
  <p188:author id="{BF065B60-68B2-033C-0531-4C24429BD042}" name="Cullen, Shannon (DESE)" initials="CS(" userId="S::Shannon.Cullen@mass.gov::6b1ad6a8-5818-44b3-9274-ccefbf22d13d" providerId="AD"/>
  <p188:author id="{2DDAB86A-D521-A4F8-DC3C-FF0AD3E217C3}" name="Zalk, Jodie (DESE)" initials="ZJ(" userId="S::Jodie.L.Zalk@mass.gov::e1452584-4588-4fe8-8e76-c634323654f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z" initials="j" lastIdx="10" clrIdx="0"/>
  <p:cmAuthor id="7" name="Pelychaty, Robert (DESE)" initials="PR(" lastIdx="7" clrIdx="7">
    <p:extLst>
      <p:ext uri="{19B8F6BF-5375-455C-9EA6-DF929625EA0E}">
        <p15:presenceInfo xmlns:p15="http://schemas.microsoft.com/office/powerpoint/2012/main" userId="S::Robert.Pelychaty@mass.gov::4b7f82dc-9b90-4364-a63e-8be2ecd61eb5" providerId="AD"/>
      </p:ext>
    </p:extLst>
  </p:cmAuthor>
  <p:cmAuthor id="1" name="bkelly" initials="bkelly" lastIdx="11" clrIdx="1"/>
  <p:cmAuthor id="8" name="Cullen, Shannon (DESE)" initials="CS(" lastIdx="54" clrIdx="8">
    <p:extLst>
      <p:ext uri="{19B8F6BF-5375-455C-9EA6-DF929625EA0E}">
        <p15:presenceInfo xmlns:p15="http://schemas.microsoft.com/office/powerpoint/2012/main" userId="S::Shannon.Cullen@mass.gov::6b1ad6a8-5818-44b3-9274-ccefbf22d13d" providerId="AD"/>
      </p:ext>
    </p:extLst>
  </p:cmAuthor>
  <p:cmAuthor id="2" name="Kenny Taylor EXTERNAL" initials="KTE" lastIdx="15" clrIdx="2">
    <p:extLst>
      <p:ext uri="{19B8F6BF-5375-455C-9EA6-DF929625EA0E}">
        <p15:presenceInfo xmlns:p15="http://schemas.microsoft.com/office/powerpoint/2012/main" userId="Kenny Taylor EXTERNAL" providerId="None"/>
      </p:ext>
    </p:extLst>
  </p:cmAuthor>
  <p:cmAuthor id="9" name="Scott Kelley" initials="sk" lastIdx="8" clrIdx="9">
    <p:extLst>
      <p:ext uri="{19B8F6BF-5375-455C-9EA6-DF929625EA0E}">
        <p15:presenceInfo xmlns:p15="http://schemas.microsoft.com/office/powerpoint/2012/main" userId="Scott Kelley" providerId="None"/>
      </p:ext>
    </p:extLst>
  </p:cmAuthor>
  <p:cmAuthor id="3" name="Zalk, Jodie" initials="ZJ" lastIdx="68" clrIdx="3">
    <p:extLst>
      <p:ext uri="{19B8F6BF-5375-455C-9EA6-DF929625EA0E}">
        <p15:presenceInfo xmlns:p15="http://schemas.microsoft.com/office/powerpoint/2012/main" userId="Zalk, Jodie" providerId="None"/>
      </p:ext>
    </p:extLst>
  </p:cmAuthor>
  <p:cmAuthor id="10" name="Kelley, R. Scott (DESE)" initials="KRS(" lastIdx="16" clrIdx="10">
    <p:extLst>
      <p:ext uri="{19B8F6BF-5375-455C-9EA6-DF929625EA0E}">
        <p15:presenceInfo xmlns:p15="http://schemas.microsoft.com/office/powerpoint/2012/main" userId="S::R.Scott.Kelley@mass.gov::94781df7-8020-4319-920c-b88462c06ab3" providerId="AD"/>
      </p:ext>
    </p:extLst>
  </p:cmAuthor>
  <p:cmAuthor id="4" name="Pennington, Elizabeth" initials="PE" lastIdx="3" clrIdx="4">
    <p:extLst>
      <p:ext uri="{19B8F6BF-5375-455C-9EA6-DF929625EA0E}">
        <p15:presenceInfo xmlns:p15="http://schemas.microsoft.com/office/powerpoint/2012/main" userId="S::Elizabeth.Pennington@pearson.com::e28ec3e6-d01a-48d6-ac9b-0d88e5d6f329" providerId="AD"/>
      </p:ext>
    </p:extLst>
  </p:cmAuthor>
  <p:cmAuthor id="11" name="Holly Woodruff" initials="HW" lastIdx="5" clrIdx="11">
    <p:extLst>
      <p:ext uri="{19B8F6BF-5375-455C-9EA6-DF929625EA0E}">
        <p15:presenceInfo xmlns:p15="http://schemas.microsoft.com/office/powerpoint/2012/main" userId="S::holly.woodruff@pearson.com::bd40664c-d0f9-47f6-9555-8f1bf1ec3b14" providerId="AD"/>
      </p:ext>
    </p:extLst>
  </p:cmAuthor>
  <p:cmAuthor id="5" name="Zalk, Jodie (DESE)" initials="ZJ(" lastIdx="46" clrIdx="5">
    <p:extLst>
      <p:ext uri="{19B8F6BF-5375-455C-9EA6-DF929625EA0E}">
        <p15:presenceInfo xmlns:p15="http://schemas.microsoft.com/office/powerpoint/2012/main" userId="S::Jodie.L.Zalk@mass.gov::e1452584-4588-4fe8-8e76-c634323654f0" providerId="AD"/>
      </p:ext>
    </p:extLst>
  </p:cmAuthor>
  <p:cmAuthor id="6" name="Fickes, Robert" initials="FR" lastIdx="67" clrIdx="6">
    <p:extLst>
      <p:ext uri="{19B8F6BF-5375-455C-9EA6-DF929625EA0E}">
        <p15:presenceInfo xmlns:p15="http://schemas.microsoft.com/office/powerpoint/2012/main" userId="S::Robert.Fickes@pearson.com::487722c4-2233-4d12-9c34-d0a002179c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47B6"/>
    <a:srgbClr val="99FFCC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/>
    <p:restoredTop sz="94699"/>
  </p:normalViewPr>
  <p:slideViewPr>
    <p:cSldViewPr snapToGrid="0">
      <p:cViewPr varScale="1">
        <p:scale>
          <a:sx n="109" d="100"/>
          <a:sy n="109" d="100"/>
        </p:scale>
        <p:origin x="200" y="8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99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llen, Shannon (DESE)" userId="6b1ad6a8-5818-44b3-9274-ccefbf22d13d" providerId="ADAL" clId="{585693E3-11AA-4E0F-9FAC-A54CCD31693E}"/>
    <pc:docChg chg="modSld">
      <pc:chgData name="Cullen, Shannon (DESE)" userId="6b1ad6a8-5818-44b3-9274-ccefbf22d13d" providerId="ADAL" clId="{585693E3-11AA-4E0F-9FAC-A54CCD31693E}" dt="2024-02-26T14:56:35.221" v="6" actId="20577"/>
      <pc:docMkLst>
        <pc:docMk/>
      </pc:docMkLst>
      <pc:sldChg chg="modSp mod">
        <pc:chgData name="Cullen, Shannon (DESE)" userId="6b1ad6a8-5818-44b3-9274-ccefbf22d13d" providerId="ADAL" clId="{585693E3-11AA-4E0F-9FAC-A54CCD31693E}" dt="2024-02-26T13:52:47.581" v="1" actId="2164"/>
        <pc:sldMkLst>
          <pc:docMk/>
          <pc:sldMk cId="474663104" sldId="1186"/>
        </pc:sldMkLst>
        <pc:graphicFrameChg chg="modGraphic">
          <ac:chgData name="Cullen, Shannon (DESE)" userId="6b1ad6a8-5818-44b3-9274-ccefbf22d13d" providerId="ADAL" clId="{585693E3-11AA-4E0F-9FAC-A54CCD31693E}" dt="2024-02-26T13:52:47.581" v="1" actId="2164"/>
          <ac:graphicFrameMkLst>
            <pc:docMk/>
            <pc:sldMk cId="474663104" sldId="1186"/>
            <ac:graphicFrameMk id="6" creationId="{542CEC8D-B89A-4DB6-818C-8F3A9CC6214F}"/>
          </ac:graphicFrameMkLst>
        </pc:graphicFrameChg>
      </pc:sldChg>
      <pc:sldChg chg="modSp mod">
        <pc:chgData name="Cullen, Shannon (DESE)" userId="6b1ad6a8-5818-44b3-9274-ccefbf22d13d" providerId="ADAL" clId="{585693E3-11AA-4E0F-9FAC-A54CCD31693E}" dt="2024-02-26T14:56:19.129" v="2" actId="20577"/>
        <pc:sldMkLst>
          <pc:docMk/>
          <pc:sldMk cId="3899775947" sldId="1189"/>
        </pc:sldMkLst>
        <pc:spChg chg="mod">
          <ac:chgData name="Cullen, Shannon (DESE)" userId="6b1ad6a8-5818-44b3-9274-ccefbf22d13d" providerId="ADAL" clId="{585693E3-11AA-4E0F-9FAC-A54CCD31693E}" dt="2024-02-26T14:56:19.129" v="2" actId="20577"/>
          <ac:spMkLst>
            <pc:docMk/>
            <pc:sldMk cId="3899775947" sldId="1189"/>
            <ac:spMk id="2" creationId="{39035052-0EA0-2950-9C7D-EF204FCBC554}"/>
          </ac:spMkLst>
        </pc:spChg>
      </pc:sldChg>
      <pc:sldChg chg="modSp mod">
        <pc:chgData name="Cullen, Shannon (DESE)" userId="6b1ad6a8-5818-44b3-9274-ccefbf22d13d" providerId="ADAL" clId="{585693E3-11AA-4E0F-9FAC-A54CCD31693E}" dt="2024-02-26T14:56:21.022" v="3" actId="20577"/>
        <pc:sldMkLst>
          <pc:docMk/>
          <pc:sldMk cId="2116703331" sldId="1191"/>
        </pc:sldMkLst>
        <pc:spChg chg="mod">
          <ac:chgData name="Cullen, Shannon (DESE)" userId="6b1ad6a8-5818-44b3-9274-ccefbf22d13d" providerId="ADAL" clId="{585693E3-11AA-4E0F-9FAC-A54CCD31693E}" dt="2024-02-26T14:56:21.022" v="3" actId="20577"/>
          <ac:spMkLst>
            <pc:docMk/>
            <pc:sldMk cId="2116703331" sldId="1191"/>
            <ac:spMk id="2" creationId="{39035052-0EA0-2950-9C7D-EF204FCBC554}"/>
          </ac:spMkLst>
        </pc:spChg>
      </pc:sldChg>
      <pc:sldChg chg="modSp mod">
        <pc:chgData name="Cullen, Shannon (DESE)" userId="6b1ad6a8-5818-44b3-9274-ccefbf22d13d" providerId="ADAL" clId="{585693E3-11AA-4E0F-9FAC-A54CCD31693E}" dt="2024-02-26T14:56:35.221" v="6" actId="20577"/>
        <pc:sldMkLst>
          <pc:docMk/>
          <pc:sldMk cId="226862085" sldId="1221"/>
        </pc:sldMkLst>
        <pc:spChg chg="mod">
          <ac:chgData name="Cullen, Shannon (DESE)" userId="6b1ad6a8-5818-44b3-9274-ccefbf22d13d" providerId="ADAL" clId="{585693E3-11AA-4E0F-9FAC-A54CCD31693E}" dt="2024-02-26T14:56:35.221" v="6" actId="20577"/>
          <ac:spMkLst>
            <pc:docMk/>
            <pc:sldMk cId="226862085" sldId="1221"/>
            <ac:spMk id="2" creationId="{39035052-0EA0-2950-9C7D-EF204FCBC554}"/>
          </ac:spMkLst>
        </pc:spChg>
      </pc:sldChg>
      <pc:sldChg chg="modSp mod">
        <pc:chgData name="Cullen, Shannon (DESE)" userId="6b1ad6a8-5818-44b3-9274-ccefbf22d13d" providerId="ADAL" clId="{585693E3-11AA-4E0F-9FAC-A54CCD31693E}" dt="2024-02-26T14:56:27.808" v="4" actId="20577"/>
        <pc:sldMkLst>
          <pc:docMk/>
          <pc:sldMk cId="1135654228" sldId="1230"/>
        </pc:sldMkLst>
        <pc:spChg chg="mod">
          <ac:chgData name="Cullen, Shannon (DESE)" userId="6b1ad6a8-5818-44b3-9274-ccefbf22d13d" providerId="ADAL" clId="{585693E3-11AA-4E0F-9FAC-A54CCD31693E}" dt="2024-02-26T14:56:27.808" v="4" actId="20577"/>
          <ac:spMkLst>
            <pc:docMk/>
            <pc:sldMk cId="1135654228" sldId="1230"/>
            <ac:spMk id="2" creationId="{39035052-0EA0-2950-9C7D-EF204FCBC554}"/>
          </ac:spMkLst>
        </pc:spChg>
      </pc:sldChg>
      <pc:sldChg chg="modSp mod">
        <pc:chgData name="Cullen, Shannon (DESE)" userId="6b1ad6a8-5818-44b3-9274-ccefbf22d13d" providerId="ADAL" clId="{585693E3-11AA-4E0F-9FAC-A54CCD31693E}" dt="2024-02-26T14:56:30.788" v="5" actId="20577"/>
        <pc:sldMkLst>
          <pc:docMk/>
          <pc:sldMk cId="2997484035" sldId="1232"/>
        </pc:sldMkLst>
        <pc:spChg chg="mod">
          <ac:chgData name="Cullen, Shannon (DESE)" userId="6b1ad6a8-5818-44b3-9274-ccefbf22d13d" providerId="ADAL" clId="{585693E3-11AA-4E0F-9FAC-A54CCD31693E}" dt="2024-02-26T14:56:30.788" v="5" actId="20577"/>
          <ac:spMkLst>
            <pc:docMk/>
            <pc:sldMk cId="2997484035" sldId="1232"/>
            <ac:spMk id="2" creationId="{39035052-0EA0-2950-9C7D-EF204FCBC55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doe.mass.edu/mcas/testadmin/infrastructure-trials.html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doe.mass.edu/mcas/testadmin/infrastructure-trials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35D9B-051D-4DD1-8ADE-107CFB18F80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CF5CC4-3C0F-424B-B522-A53633655257}">
      <dgm:prSet phldrT="[Text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2 weeks before testing</a:t>
          </a:r>
        </a:p>
      </dgm:t>
    </dgm:pt>
    <dgm:pt modelId="{A7BA8A3E-21F8-49A8-B337-BF648BA5FC2C}" type="parTrans" cxnId="{184357C2-0B7B-4C72-851F-1B4F1F01B699}">
      <dgm:prSet/>
      <dgm:spPr/>
      <dgm:t>
        <a:bodyPr/>
        <a:lstStyle/>
        <a:p>
          <a:endParaRPr lang="en-US"/>
        </a:p>
      </dgm:t>
    </dgm:pt>
    <dgm:pt modelId="{EF22CF3C-A2C7-45B7-A169-C7F308FD73CA}" type="sibTrans" cxnId="{184357C2-0B7B-4C72-851F-1B4F1F01B699}">
      <dgm:prSet/>
      <dgm:spPr/>
      <dgm:t>
        <a:bodyPr/>
        <a:lstStyle/>
        <a:p>
          <a:endParaRPr lang="en-US"/>
        </a:p>
      </dgm:t>
    </dgm:pt>
    <dgm:pt modelId="{28F3BB83-37C9-43C9-998D-55C63EA5F67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Create PAN Sessions and add students</a:t>
          </a:r>
        </a:p>
        <a:p>
          <a:pPr>
            <a:buFont typeface="Arial" panose="020B0604020202020204" pitchFamily="34" charset="0"/>
            <a:buChar char="•"/>
          </a:pP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Verify accommodations in PAN</a:t>
          </a:r>
        </a:p>
      </dgm:t>
    </dgm:pt>
    <dgm:pt modelId="{EA61D2AA-EEF4-4F75-A5E3-D5F43D127C8C}" type="parTrans" cxnId="{6A999A4F-9038-422E-9B14-1BDA200417F8}">
      <dgm:prSet/>
      <dgm:spPr/>
      <dgm:t>
        <a:bodyPr/>
        <a:lstStyle/>
        <a:p>
          <a:endParaRPr lang="en-US"/>
        </a:p>
      </dgm:t>
    </dgm:pt>
    <dgm:pt modelId="{4BD8F71F-8816-4E74-9B43-75388AC8FB1F}" type="sibTrans" cxnId="{6A999A4F-9038-422E-9B14-1BDA200417F8}">
      <dgm:prSet/>
      <dgm:spPr/>
      <dgm:t>
        <a:bodyPr/>
        <a:lstStyle/>
        <a:p>
          <a:endParaRPr lang="en-US"/>
        </a:p>
      </dgm:t>
    </dgm:pt>
    <dgm:pt modelId="{19D211BD-5780-41ED-A587-A06E96442397}">
      <dgm:prSet phldrT="[Text]" custT="1"/>
      <dgm:spPr/>
      <dgm:t>
        <a:bodyPr/>
        <a:lstStyle/>
        <a:p>
          <a:pPr algn="l">
            <a:spcAft>
              <a:spcPts val="0"/>
            </a:spcAft>
            <a:buNone/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Recommended to be completed by principals/test coordinators, but can also be done by  </a:t>
          </a:r>
        </a:p>
        <a:p>
          <a:pPr algn="l">
            <a:spcAft>
              <a:spcPts val="0"/>
            </a:spcAft>
            <a:buFont typeface="Arial" panose="020B0604020202020204" pitchFamily="34" charset="0"/>
            <a:buNone/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• District Test Coordinator</a:t>
          </a:r>
        </a:p>
        <a:p>
          <a:pPr algn="l">
            <a:spcAft>
              <a:spcPts val="0"/>
            </a:spcAft>
            <a:buFont typeface="Arial" panose="020B0604020202020204" pitchFamily="34" charset="0"/>
            <a:buNone/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• Tech Coordinator</a:t>
          </a:r>
        </a:p>
      </dgm:t>
    </dgm:pt>
    <dgm:pt modelId="{A8871FB5-4E05-4165-B295-EE74A595719F}" type="parTrans" cxnId="{52728E2B-7518-4E1D-B01C-9773146D2286}">
      <dgm:prSet/>
      <dgm:spPr/>
      <dgm:t>
        <a:bodyPr/>
        <a:lstStyle/>
        <a:p>
          <a:endParaRPr lang="en-US"/>
        </a:p>
      </dgm:t>
    </dgm:pt>
    <dgm:pt modelId="{F498244F-E9F5-4656-935C-510B5E457DA1}" type="sibTrans" cxnId="{52728E2B-7518-4E1D-B01C-9773146D2286}">
      <dgm:prSet/>
      <dgm:spPr/>
      <dgm:t>
        <a:bodyPr/>
        <a:lstStyle/>
        <a:p>
          <a:endParaRPr lang="en-US"/>
        </a:p>
      </dgm:t>
    </dgm:pt>
    <dgm:pt modelId="{C9D3C74F-6799-44EE-9F2D-6652B06CE892}">
      <dgm:prSet phldrT="[Text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Up to 2 days before testing</a:t>
          </a:r>
        </a:p>
      </dgm:t>
    </dgm:pt>
    <dgm:pt modelId="{992C9E23-76FF-4BD7-86B1-74E05B950819}" type="parTrans" cxnId="{C60C09E7-691F-433B-91B3-7A404FC6F16D}">
      <dgm:prSet/>
      <dgm:spPr/>
      <dgm:t>
        <a:bodyPr/>
        <a:lstStyle/>
        <a:p>
          <a:endParaRPr lang="en-US"/>
        </a:p>
      </dgm:t>
    </dgm:pt>
    <dgm:pt modelId="{A04A7728-9575-474D-A643-D9DDCFD9FA53}" type="sibTrans" cxnId="{C60C09E7-691F-433B-91B3-7A404FC6F16D}">
      <dgm:prSet/>
      <dgm:spPr/>
      <dgm:t>
        <a:bodyPr/>
        <a:lstStyle/>
        <a:p>
          <a:endParaRPr lang="en-US"/>
        </a:p>
      </dgm:t>
    </dgm:pt>
    <dgm:pt modelId="{FB47BBAB-30C2-462D-A911-DF397D00FC97}">
      <dgm:prSet phldrT="[Text]" custT="1"/>
      <dgm:spPr/>
      <dgm:t>
        <a:bodyPr/>
        <a:lstStyle/>
        <a:p>
          <a:pPr algn="ctr"/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Prepare PAN Sessions</a:t>
          </a:r>
        </a:p>
        <a:p>
          <a:pPr algn="ctr"/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Print testing tickets </a:t>
          </a:r>
        </a:p>
      </dgm:t>
    </dgm:pt>
    <dgm:pt modelId="{80BE1259-3D70-4C7E-8C96-1CB87BE71C1F}" type="parTrans" cxnId="{A65DF0FE-07B7-4292-9917-CAAF37879143}">
      <dgm:prSet/>
      <dgm:spPr/>
      <dgm:t>
        <a:bodyPr/>
        <a:lstStyle/>
        <a:p>
          <a:endParaRPr lang="en-US"/>
        </a:p>
      </dgm:t>
    </dgm:pt>
    <dgm:pt modelId="{7FCB949B-C259-4EAE-AB9D-CF54A1965D61}" type="sibTrans" cxnId="{A65DF0FE-07B7-4292-9917-CAAF37879143}">
      <dgm:prSet/>
      <dgm:spPr/>
      <dgm:t>
        <a:bodyPr/>
        <a:lstStyle/>
        <a:p>
          <a:endParaRPr lang="en-US"/>
        </a:p>
      </dgm:t>
    </dgm:pt>
    <dgm:pt modelId="{BF404E4D-19AB-44E0-B401-90A32F5CC797}">
      <dgm:prSet phldrT="[Text]" custT="1"/>
      <dgm:spPr/>
      <dgm:t>
        <a:bodyPr/>
        <a:lstStyle/>
        <a:p>
          <a:pPr algn="ctr"/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Recommended to be completed by principals/</a:t>
          </a:r>
          <a:br>
            <a:rPr lang="en-US" sz="18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test coordinators, but all PAN users have access to do these tasks. </a:t>
          </a:r>
        </a:p>
      </dgm:t>
    </dgm:pt>
    <dgm:pt modelId="{2814D676-E8E1-42B2-A6BF-C263C9F2ADD2}" type="parTrans" cxnId="{182EA241-849A-4965-80BB-E78A223D40EF}">
      <dgm:prSet/>
      <dgm:spPr/>
      <dgm:t>
        <a:bodyPr/>
        <a:lstStyle/>
        <a:p>
          <a:endParaRPr lang="en-US"/>
        </a:p>
      </dgm:t>
    </dgm:pt>
    <dgm:pt modelId="{4CEA0494-C7A6-4BB0-A344-401221396031}" type="sibTrans" cxnId="{182EA241-849A-4965-80BB-E78A223D40EF}">
      <dgm:prSet/>
      <dgm:spPr/>
      <dgm:t>
        <a:bodyPr/>
        <a:lstStyle/>
        <a:p>
          <a:endParaRPr lang="en-US"/>
        </a:p>
      </dgm:t>
    </dgm:pt>
    <dgm:pt modelId="{D1B96660-9265-4D83-9DDD-32E0F9CE006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Now</a:t>
          </a:r>
        </a:p>
      </dgm:t>
    </dgm:pt>
    <dgm:pt modelId="{E35D59E4-FE76-4D58-AD4E-2B8C616B0C44}" type="parTrans" cxnId="{3EE1C822-CD9B-4303-A981-18EDF1FBEAB9}">
      <dgm:prSet/>
      <dgm:spPr/>
      <dgm:t>
        <a:bodyPr/>
        <a:lstStyle/>
        <a:p>
          <a:endParaRPr lang="en-US"/>
        </a:p>
      </dgm:t>
    </dgm:pt>
    <dgm:pt modelId="{BC99D777-B5B0-42D8-A6C3-A74338D44CC4}" type="sibTrans" cxnId="{3EE1C822-CD9B-4303-A981-18EDF1FBEAB9}">
      <dgm:prSet/>
      <dgm:spPr/>
      <dgm:t>
        <a:bodyPr/>
        <a:lstStyle/>
        <a:p>
          <a:endParaRPr lang="en-US"/>
        </a:p>
      </dgm:t>
    </dgm:pt>
    <dgm:pt modelId="{15FD8A64-93E8-4E4F-BEF6-8FD6EAB0493D}">
      <dgm:prSet phldrT="[Text]" custT="1"/>
      <dgm:spPr/>
      <dgm:t>
        <a:bodyPr/>
        <a:lstStyle/>
        <a:p>
          <a:pPr algn="ctr">
            <a:lnSpc>
              <a:spcPct val="90000"/>
            </a:lnSpc>
            <a:buFontTx/>
            <a:buNone/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Continue to update student info in PAN (SR/PNP)</a:t>
          </a:r>
        </a:p>
        <a:p>
          <a:pPr algn="ctr">
            <a:lnSpc>
              <a:spcPct val="90000"/>
            </a:lnSpc>
            <a:buFontTx/>
            <a:buNone/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Conduct Preliminary System Test/</a:t>
          </a:r>
          <a:r>
            <a:rPr 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Infr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. Trial</a:t>
          </a:r>
        </a:p>
      </dgm:t>
    </dgm:pt>
    <dgm:pt modelId="{E3EC2101-501B-4799-AB40-B3D4A37FFDE1}" type="parTrans" cxnId="{B6491CCD-0852-4869-9C3A-710A74E6AEA2}">
      <dgm:prSet/>
      <dgm:spPr/>
      <dgm:t>
        <a:bodyPr/>
        <a:lstStyle/>
        <a:p>
          <a:endParaRPr lang="en-US"/>
        </a:p>
      </dgm:t>
    </dgm:pt>
    <dgm:pt modelId="{29B46715-A480-4703-B879-E01DFE05E601}" type="sibTrans" cxnId="{B6491CCD-0852-4869-9C3A-710A74E6AEA2}">
      <dgm:prSet/>
      <dgm:spPr/>
      <dgm:t>
        <a:bodyPr/>
        <a:lstStyle/>
        <a:p>
          <a:endParaRPr lang="en-US"/>
        </a:p>
      </dgm:t>
    </dgm:pt>
    <dgm:pt modelId="{34D080CB-4DB5-4A31-BFDC-94055537140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See </a:t>
          </a:r>
          <a:r>
            <a:rPr lang="en-US" sz="20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recommended dates</a:t>
          </a:r>
          <a:r>
            <a:rPr lang="en-US" sz="20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for Infrastructure Trial</a:t>
          </a:r>
          <a:endParaRPr lang="en-US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14ACF-51E6-4645-93F3-2A42502F53D7}" type="sibTrans" cxnId="{94C65A27-6483-4499-B5F2-A35C6CF75588}">
      <dgm:prSet/>
      <dgm:spPr/>
      <dgm:t>
        <a:bodyPr/>
        <a:lstStyle/>
        <a:p>
          <a:endParaRPr lang="en-US"/>
        </a:p>
      </dgm:t>
    </dgm:pt>
    <dgm:pt modelId="{8FA8AA96-10E4-4A7C-A270-6A0DDD414090}" type="parTrans" cxnId="{94C65A27-6483-4499-B5F2-A35C6CF75588}">
      <dgm:prSet/>
      <dgm:spPr/>
      <dgm:t>
        <a:bodyPr/>
        <a:lstStyle/>
        <a:p>
          <a:endParaRPr lang="en-US"/>
        </a:p>
      </dgm:t>
    </dgm:pt>
    <dgm:pt modelId="{162E87D9-56BE-4668-98B0-18295AD837F9}">
      <dgm:prSet phldrT="[Text]" custT="1"/>
      <dgm:spPr/>
      <dgm:t>
        <a:bodyPr/>
        <a:lstStyle/>
        <a:p>
          <a:pPr algn="ctr">
            <a:lnSpc>
              <a:spcPct val="90000"/>
            </a:lnSpc>
            <a:buFont typeface="Arial" panose="020B0604020202020204" pitchFamily="34" charset="0"/>
            <a:buNone/>
          </a:pP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Enrollment Transfer Work Requests (as needed)</a:t>
          </a:r>
        </a:p>
      </dgm:t>
    </dgm:pt>
    <dgm:pt modelId="{87C01020-0E37-421A-B391-92245FF1D89E}" type="parTrans" cxnId="{447DF1E5-0904-44A9-8A7D-0DBF0A234EC6}">
      <dgm:prSet/>
      <dgm:spPr/>
      <dgm:t>
        <a:bodyPr/>
        <a:lstStyle/>
        <a:p>
          <a:endParaRPr lang="en-US"/>
        </a:p>
      </dgm:t>
    </dgm:pt>
    <dgm:pt modelId="{C662142B-6903-492B-AEF3-6159B8804DCE}" type="sibTrans" cxnId="{447DF1E5-0904-44A9-8A7D-0DBF0A234EC6}">
      <dgm:prSet/>
      <dgm:spPr/>
      <dgm:t>
        <a:bodyPr/>
        <a:lstStyle/>
        <a:p>
          <a:endParaRPr lang="en-US"/>
        </a:p>
      </dgm:t>
    </dgm:pt>
    <dgm:pt modelId="{C73FE255-4A66-43EE-80DE-8EDE54880EF8}" type="pres">
      <dgm:prSet presAssocID="{EBE35D9B-051D-4DD1-8ADE-107CFB18F803}" presName="theList" presStyleCnt="0">
        <dgm:presLayoutVars>
          <dgm:dir/>
          <dgm:animLvl val="lvl"/>
          <dgm:resizeHandles val="exact"/>
        </dgm:presLayoutVars>
      </dgm:prSet>
      <dgm:spPr/>
    </dgm:pt>
    <dgm:pt modelId="{FC8E802B-1F40-4FC5-9217-2E628C0781D2}" type="pres">
      <dgm:prSet presAssocID="{D1B96660-9265-4D83-9DDD-32E0F9CE006E}" presName="compNode" presStyleCnt="0"/>
      <dgm:spPr/>
    </dgm:pt>
    <dgm:pt modelId="{BC33968B-E3BF-4A7A-A8CA-E0E07D5C7112}" type="pres">
      <dgm:prSet presAssocID="{D1B96660-9265-4D83-9DDD-32E0F9CE006E}" presName="aNode" presStyleLbl="bgShp" presStyleIdx="0" presStyleCnt="3" custLinFactNeighborX="-285" custLinFactNeighborY="-1839"/>
      <dgm:spPr/>
    </dgm:pt>
    <dgm:pt modelId="{D53A5849-2E24-4F60-AE44-C0E2CCFBF245}" type="pres">
      <dgm:prSet presAssocID="{D1B96660-9265-4D83-9DDD-32E0F9CE006E}" presName="textNode" presStyleLbl="bgShp" presStyleIdx="0" presStyleCnt="3"/>
      <dgm:spPr/>
    </dgm:pt>
    <dgm:pt modelId="{F25969B3-B6F5-4508-973F-8A7619210AE1}" type="pres">
      <dgm:prSet presAssocID="{D1B96660-9265-4D83-9DDD-32E0F9CE006E}" presName="compChildNode" presStyleCnt="0"/>
      <dgm:spPr/>
    </dgm:pt>
    <dgm:pt modelId="{CC7EF905-4F00-46D3-AD62-C2363F93730F}" type="pres">
      <dgm:prSet presAssocID="{D1B96660-9265-4D83-9DDD-32E0F9CE006E}" presName="theInnerList" presStyleCnt="0"/>
      <dgm:spPr/>
    </dgm:pt>
    <dgm:pt modelId="{B46ABF52-564A-4912-A352-C8D75C06C2B3}" type="pres">
      <dgm:prSet presAssocID="{15FD8A64-93E8-4E4F-BEF6-8FD6EAB0493D}" presName="childNode" presStyleLbl="node1" presStyleIdx="0" presStyleCnt="6" custScaleX="121967" custScaleY="2000000" custLinFactY="-96600" custLinFactNeighborX="1139" custLinFactNeighborY="-100000">
        <dgm:presLayoutVars>
          <dgm:bulletEnabled val="1"/>
        </dgm:presLayoutVars>
      </dgm:prSet>
      <dgm:spPr/>
    </dgm:pt>
    <dgm:pt modelId="{7BF0D985-82CF-41B1-A7E7-433C54DD721E}" type="pres">
      <dgm:prSet presAssocID="{15FD8A64-93E8-4E4F-BEF6-8FD6EAB0493D}" presName="aSpace2" presStyleCnt="0"/>
      <dgm:spPr/>
    </dgm:pt>
    <dgm:pt modelId="{DF196DF8-2B66-418A-91EB-2A224C8A3F35}" type="pres">
      <dgm:prSet presAssocID="{34D080CB-4DB5-4A31-BFDC-940555371401}" presName="childNode" presStyleLbl="node1" presStyleIdx="1" presStyleCnt="6" custScaleX="107562" custScaleY="705497" custLinFactNeighborX="1393" custLinFactNeighborY="97382">
        <dgm:presLayoutVars>
          <dgm:bulletEnabled val="1"/>
        </dgm:presLayoutVars>
      </dgm:prSet>
      <dgm:spPr/>
    </dgm:pt>
    <dgm:pt modelId="{12386E13-78E7-4619-B3B2-E7B89D1AA60C}" type="pres">
      <dgm:prSet presAssocID="{D1B96660-9265-4D83-9DDD-32E0F9CE006E}" presName="aSpace" presStyleCnt="0"/>
      <dgm:spPr/>
    </dgm:pt>
    <dgm:pt modelId="{A1D65087-3937-4B34-B059-995279AFAF65}" type="pres">
      <dgm:prSet presAssocID="{3DCF5CC4-3C0F-424B-B522-A53633655257}" presName="compNode" presStyleCnt="0"/>
      <dgm:spPr/>
    </dgm:pt>
    <dgm:pt modelId="{43237A7C-F3A8-4024-8664-D74DA0D9FBD4}" type="pres">
      <dgm:prSet presAssocID="{3DCF5CC4-3C0F-424B-B522-A53633655257}" presName="aNode" presStyleLbl="bgShp" presStyleIdx="1" presStyleCnt="3"/>
      <dgm:spPr/>
    </dgm:pt>
    <dgm:pt modelId="{E5F58CCF-05A3-49C8-9750-E29EBADAECFB}" type="pres">
      <dgm:prSet presAssocID="{3DCF5CC4-3C0F-424B-B522-A53633655257}" presName="textNode" presStyleLbl="bgShp" presStyleIdx="1" presStyleCnt="3"/>
      <dgm:spPr/>
    </dgm:pt>
    <dgm:pt modelId="{6F9F20A5-E014-4CE6-BF34-4BAE78381ACF}" type="pres">
      <dgm:prSet presAssocID="{3DCF5CC4-3C0F-424B-B522-A53633655257}" presName="compChildNode" presStyleCnt="0"/>
      <dgm:spPr/>
    </dgm:pt>
    <dgm:pt modelId="{9AC32DD8-28A2-4BB2-A5A7-4DDAA4A231D1}" type="pres">
      <dgm:prSet presAssocID="{3DCF5CC4-3C0F-424B-B522-A53633655257}" presName="theInnerList" presStyleCnt="0"/>
      <dgm:spPr/>
    </dgm:pt>
    <dgm:pt modelId="{9E5E75BA-1DD5-418A-B210-EF2268262C28}" type="pres">
      <dgm:prSet presAssocID="{28F3BB83-37C9-43C9-998D-55C63EA5F675}" presName="childNode" presStyleLbl="node1" presStyleIdx="2" presStyleCnt="6" custScaleX="120797" custScaleY="621103" custLinFactNeighborY="-70433">
        <dgm:presLayoutVars>
          <dgm:bulletEnabled val="1"/>
        </dgm:presLayoutVars>
      </dgm:prSet>
      <dgm:spPr/>
    </dgm:pt>
    <dgm:pt modelId="{EE630D8E-712E-48EE-8488-7B813095655A}" type="pres">
      <dgm:prSet presAssocID="{28F3BB83-37C9-43C9-998D-55C63EA5F675}" presName="aSpace2" presStyleCnt="0"/>
      <dgm:spPr/>
    </dgm:pt>
    <dgm:pt modelId="{CB5DAFBA-27C0-4D8A-AE32-782444170401}" type="pres">
      <dgm:prSet presAssocID="{19D211BD-5780-41ED-A587-A06E96442397}" presName="childNode" presStyleLbl="node1" presStyleIdx="3" presStyleCnt="6" custScaleX="123386" custScaleY="567345" custLinFactNeighborX="-721" custLinFactNeighborY="-11935">
        <dgm:presLayoutVars>
          <dgm:bulletEnabled val="1"/>
        </dgm:presLayoutVars>
      </dgm:prSet>
      <dgm:spPr/>
    </dgm:pt>
    <dgm:pt modelId="{9746FAAC-00DE-4F0F-90E7-F32ACDB68FF8}" type="pres">
      <dgm:prSet presAssocID="{3DCF5CC4-3C0F-424B-B522-A53633655257}" presName="aSpace" presStyleCnt="0"/>
      <dgm:spPr/>
    </dgm:pt>
    <dgm:pt modelId="{929E412A-C2AC-416D-B529-B9BF0FDD272E}" type="pres">
      <dgm:prSet presAssocID="{C9D3C74F-6799-44EE-9F2D-6652B06CE892}" presName="compNode" presStyleCnt="0"/>
      <dgm:spPr/>
    </dgm:pt>
    <dgm:pt modelId="{9338C6C0-B28C-4308-8478-594D92C5D5CB}" type="pres">
      <dgm:prSet presAssocID="{C9D3C74F-6799-44EE-9F2D-6652B06CE892}" presName="aNode" presStyleLbl="bgShp" presStyleIdx="2" presStyleCnt="3"/>
      <dgm:spPr/>
    </dgm:pt>
    <dgm:pt modelId="{F19ACDAE-4442-4938-B4E1-1C4363CD9C08}" type="pres">
      <dgm:prSet presAssocID="{C9D3C74F-6799-44EE-9F2D-6652B06CE892}" presName="textNode" presStyleLbl="bgShp" presStyleIdx="2" presStyleCnt="3"/>
      <dgm:spPr/>
    </dgm:pt>
    <dgm:pt modelId="{84C15C61-36FE-45A8-9C72-6A2155C5BC13}" type="pres">
      <dgm:prSet presAssocID="{C9D3C74F-6799-44EE-9F2D-6652B06CE892}" presName="compChildNode" presStyleCnt="0"/>
      <dgm:spPr/>
    </dgm:pt>
    <dgm:pt modelId="{57344207-3CFB-49ED-B901-7A9A1FEA17B8}" type="pres">
      <dgm:prSet presAssocID="{C9D3C74F-6799-44EE-9F2D-6652B06CE892}" presName="theInnerList" presStyleCnt="0"/>
      <dgm:spPr/>
    </dgm:pt>
    <dgm:pt modelId="{C7D57BC3-E152-405E-BF39-68B6C7A68D6C}" type="pres">
      <dgm:prSet presAssocID="{FB47BBAB-30C2-462D-A911-DF397D00FC97}" presName="childNode" presStyleLbl="node1" presStyleIdx="4" presStyleCnt="6">
        <dgm:presLayoutVars>
          <dgm:bulletEnabled val="1"/>
        </dgm:presLayoutVars>
      </dgm:prSet>
      <dgm:spPr/>
    </dgm:pt>
    <dgm:pt modelId="{714D2161-4161-4887-B8BE-649239385616}" type="pres">
      <dgm:prSet presAssocID="{FB47BBAB-30C2-462D-A911-DF397D00FC97}" presName="aSpace2" presStyleCnt="0"/>
      <dgm:spPr/>
    </dgm:pt>
    <dgm:pt modelId="{57ACFAE8-D60F-4F0D-AF42-C22D647803DA}" type="pres">
      <dgm:prSet presAssocID="{BF404E4D-19AB-44E0-B401-90A32F5CC797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C96DF40C-F708-4884-850C-413CA1CA0000}" type="presOf" srcId="{EBE35D9B-051D-4DD1-8ADE-107CFB18F803}" destId="{C73FE255-4A66-43EE-80DE-8EDE54880EF8}" srcOrd="0" destOrd="0" presId="urn:microsoft.com/office/officeart/2005/8/layout/lProcess2"/>
    <dgm:cxn modelId="{3EE1C822-CD9B-4303-A981-18EDF1FBEAB9}" srcId="{EBE35D9B-051D-4DD1-8ADE-107CFB18F803}" destId="{D1B96660-9265-4D83-9DDD-32E0F9CE006E}" srcOrd="0" destOrd="0" parTransId="{E35D59E4-FE76-4D58-AD4E-2B8C616B0C44}" sibTransId="{BC99D777-B5B0-42D8-A6C3-A74338D44CC4}"/>
    <dgm:cxn modelId="{94C65A27-6483-4499-B5F2-A35C6CF75588}" srcId="{D1B96660-9265-4D83-9DDD-32E0F9CE006E}" destId="{34D080CB-4DB5-4A31-BFDC-940555371401}" srcOrd="1" destOrd="0" parTransId="{8FA8AA96-10E4-4A7C-A270-6A0DDD414090}" sibTransId="{2E514ACF-51E6-4645-93F3-2A42502F53D7}"/>
    <dgm:cxn modelId="{52728E2B-7518-4E1D-B01C-9773146D2286}" srcId="{3DCF5CC4-3C0F-424B-B522-A53633655257}" destId="{19D211BD-5780-41ED-A587-A06E96442397}" srcOrd="1" destOrd="0" parTransId="{A8871FB5-4E05-4165-B295-EE74A595719F}" sibTransId="{F498244F-E9F5-4656-935C-510B5E457DA1}"/>
    <dgm:cxn modelId="{AF0C842D-505F-4E26-A525-E2A07186694E}" type="presOf" srcId="{162E87D9-56BE-4668-98B0-18295AD837F9}" destId="{B46ABF52-564A-4912-A352-C8D75C06C2B3}" srcOrd="0" destOrd="1" presId="urn:microsoft.com/office/officeart/2005/8/layout/lProcess2"/>
    <dgm:cxn modelId="{1C037233-1D14-47CE-BF2A-BBDA47093FBB}" type="presOf" srcId="{28F3BB83-37C9-43C9-998D-55C63EA5F675}" destId="{9E5E75BA-1DD5-418A-B210-EF2268262C28}" srcOrd="0" destOrd="0" presId="urn:microsoft.com/office/officeart/2005/8/layout/lProcess2"/>
    <dgm:cxn modelId="{182EA241-849A-4965-80BB-E78A223D40EF}" srcId="{C9D3C74F-6799-44EE-9F2D-6652B06CE892}" destId="{BF404E4D-19AB-44E0-B401-90A32F5CC797}" srcOrd="1" destOrd="0" parTransId="{2814D676-E8E1-42B2-A6BF-C263C9F2ADD2}" sibTransId="{4CEA0494-C7A6-4BB0-A344-401221396031}"/>
    <dgm:cxn modelId="{6A999A4F-9038-422E-9B14-1BDA200417F8}" srcId="{3DCF5CC4-3C0F-424B-B522-A53633655257}" destId="{28F3BB83-37C9-43C9-998D-55C63EA5F675}" srcOrd="0" destOrd="0" parTransId="{EA61D2AA-EEF4-4F75-A5E3-D5F43D127C8C}" sibTransId="{4BD8F71F-8816-4E74-9B43-75388AC8FB1F}"/>
    <dgm:cxn modelId="{53FFD351-9927-4DC9-82A8-69CCFADF64E4}" type="presOf" srcId="{34D080CB-4DB5-4A31-BFDC-940555371401}" destId="{DF196DF8-2B66-418A-91EB-2A224C8A3F35}" srcOrd="0" destOrd="0" presId="urn:microsoft.com/office/officeart/2005/8/layout/lProcess2"/>
    <dgm:cxn modelId="{BE741A81-623B-4BA7-A098-E16A7F516561}" type="presOf" srcId="{BF404E4D-19AB-44E0-B401-90A32F5CC797}" destId="{57ACFAE8-D60F-4F0D-AF42-C22D647803DA}" srcOrd="0" destOrd="0" presId="urn:microsoft.com/office/officeart/2005/8/layout/lProcess2"/>
    <dgm:cxn modelId="{04412084-29D5-4D99-B8A8-F995819AD2CE}" type="presOf" srcId="{D1B96660-9265-4D83-9DDD-32E0F9CE006E}" destId="{D53A5849-2E24-4F60-AE44-C0E2CCFBF245}" srcOrd="1" destOrd="0" presId="urn:microsoft.com/office/officeart/2005/8/layout/lProcess2"/>
    <dgm:cxn modelId="{26A33996-C488-49A7-9DD3-09172AEF423F}" type="presOf" srcId="{FB47BBAB-30C2-462D-A911-DF397D00FC97}" destId="{C7D57BC3-E152-405E-BF39-68B6C7A68D6C}" srcOrd="0" destOrd="0" presId="urn:microsoft.com/office/officeart/2005/8/layout/lProcess2"/>
    <dgm:cxn modelId="{693CE0A1-4B19-4AA0-B672-30A488B1611E}" type="presOf" srcId="{19D211BD-5780-41ED-A587-A06E96442397}" destId="{CB5DAFBA-27C0-4D8A-AE32-782444170401}" srcOrd="0" destOrd="0" presId="urn:microsoft.com/office/officeart/2005/8/layout/lProcess2"/>
    <dgm:cxn modelId="{6F33E1A7-FC25-429A-B4C7-3B66413F193A}" type="presOf" srcId="{3DCF5CC4-3C0F-424B-B522-A53633655257}" destId="{E5F58CCF-05A3-49C8-9750-E29EBADAECFB}" srcOrd="1" destOrd="0" presId="urn:microsoft.com/office/officeart/2005/8/layout/lProcess2"/>
    <dgm:cxn modelId="{42F1FCAD-2FF1-4018-B067-3BD60496FEA4}" type="presOf" srcId="{3DCF5CC4-3C0F-424B-B522-A53633655257}" destId="{43237A7C-F3A8-4024-8664-D74DA0D9FBD4}" srcOrd="0" destOrd="0" presId="urn:microsoft.com/office/officeart/2005/8/layout/lProcess2"/>
    <dgm:cxn modelId="{38A182B5-1248-4DF5-B2EB-4CE7591965E5}" type="presOf" srcId="{15FD8A64-93E8-4E4F-BEF6-8FD6EAB0493D}" destId="{B46ABF52-564A-4912-A352-C8D75C06C2B3}" srcOrd="0" destOrd="0" presId="urn:microsoft.com/office/officeart/2005/8/layout/lProcess2"/>
    <dgm:cxn modelId="{184357C2-0B7B-4C72-851F-1B4F1F01B699}" srcId="{EBE35D9B-051D-4DD1-8ADE-107CFB18F803}" destId="{3DCF5CC4-3C0F-424B-B522-A53633655257}" srcOrd="1" destOrd="0" parTransId="{A7BA8A3E-21F8-49A8-B337-BF648BA5FC2C}" sibTransId="{EF22CF3C-A2C7-45B7-A169-C7F308FD73CA}"/>
    <dgm:cxn modelId="{441B5CC3-0BD0-462F-9283-0ABE2A5FFEBA}" type="presOf" srcId="{D1B96660-9265-4D83-9DDD-32E0F9CE006E}" destId="{BC33968B-E3BF-4A7A-A8CA-E0E07D5C7112}" srcOrd="0" destOrd="0" presId="urn:microsoft.com/office/officeart/2005/8/layout/lProcess2"/>
    <dgm:cxn modelId="{C42B3FC7-C25E-4A89-BA7A-7F0D59194913}" type="presOf" srcId="{C9D3C74F-6799-44EE-9F2D-6652B06CE892}" destId="{F19ACDAE-4442-4938-B4E1-1C4363CD9C08}" srcOrd="1" destOrd="0" presId="urn:microsoft.com/office/officeart/2005/8/layout/lProcess2"/>
    <dgm:cxn modelId="{B6491CCD-0852-4869-9C3A-710A74E6AEA2}" srcId="{D1B96660-9265-4D83-9DDD-32E0F9CE006E}" destId="{15FD8A64-93E8-4E4F-BEF6-8FD6EAB0493D}" srcOrd="0" destOrd="0" parTransId="{E3EC2101-501B-4799-AB40-B3D4A37FFDE1}" sibTransId="{29B46715-A480-4703-B879-E01DFE05E601}"/>
    <dgm:cxn modelId="{D95C8BD5-3453-4095-8F30-D0C44BDC61BF}" type="presOf" srcId="{C9D3C74F-6799-44EE-9F2D-6652B06CE892}" destId="{9338C6C0-B28C-4308-8478-594D92C5D5CB}" srcOrd="0" destOrd="0" presId="urn:microsoft.com/office/officeart/2005/8/layout/lProcess2"/>
    <dgm:cxn modelId="{447DF1E5-0904-44A9-8A7D-0DBF0A234EC6}" srcId="{15FD8A64-93E8-4E4F-BEF6-8FD6EAB0493D}" destId="{162E87D9-56BE-4668-98B0-18295AD837F9}" srcOrd="0" destOrd="0" parTransId="{87C01020-0E37-421A-B391-92245FF1D89E}" sibTransId="{C662142B-6903-492B-AEF3-6159B8804DCE}"/>
    <dgm:cxn modelId="{C60C09E7-691F-433B-91B3-7A404FC6F16D}" srcId="{EBE35D9B-051D-4DD1-8ADE-107CFB18F803}" destId="{C9D3C74F-6799-44EE-9F2D-6652B06CE892}" srcOrd="2" destOrd="0" parTransId="{992C9E23-76FF-4BD7-86B1-74E05B950819}" sibTransId="{A04A7728-9575-474D-A643-D9DDCFD9FA53}"/>
    <dgm:cxn modelId="{A65DF0FE-07B7-4292-9917-CAAF37879143}" srcId="{C9D3C74F-6799-44EE-9F2D-6652B06CE892}" destId="{FB47BBAB-30C2-462D-A911-DF397D00FC97}" srcOrd="0" destOrd="0" parTransId="{80BE1259-3D70-4C7E-8C96-1CB87BE71C1F}" sibTransId="{7FCB949B-C259-4EAE-AB9D-CF54A1965D61}"/>
    <dgm:cxn modelId="{2D5394CD-508B-4449-BF9E-825ADC2D884F}" type="presParOf" srcId="{C73FE255-4A66-43EE-80DE-8EDE54880EF8}" destId="{FC8E802B-1F40-4FC5-9217-2E628C0781D2}" srcOrd="0" destOrd="0" presId="urn:microsoft.com/office/officeart/2005/8/layout/lProcess2"/>
    <dgm:cxn modelId="{8D399B1D-EBEB-4BB0-A8A9-700E67A9E3ED}" type="presParOf" srcId="{FC8E802B-1F40-4FC5-9217-2E628C0781D2}" destId="{BC33968B-E3BF-4A7A-A8CA-E0E07D5C7112}" srcOrd="0" destOrd="0" presId="urn:microsoft.com/office/officeart/2005/8/layout/lProcess2"/>
    <dgm:cxn modelId="{5EB51834-5662-44CC-AB5E-84F7AD5B4266}" type="presParOf" srcId="{FC8E802B-1F40-4FC5-9217-2E628C0781D2}" destId="{D53A5849-2E24-4F60-AE44-C0E2CCFBF245}" srcOrd="1" destOrd="0" presId="urn:microsoft.com/office/officeart/2005/8/layout/lProcess2"/>
    <dgm:cxn modelId="{931C969F-8C6A-435D-B052-2348C9395093}" type="presParOf" srcId="{FC8E802B-1F40-4FC5-9217-2E628C0781D2}" destId="{F25969B3-B6F5-4508-973F-8A7619210AE1}" srcOrd="2" destOrd="0" presId="urn:microsoft.com/office/officeart/2005/8/layout/lProcess2"/>
    <dgm:cxn modelId="{A9FEE9B7-CE3D-42A7-9F4E-EB3533F7CFFB}" type="presParOf" srcId="{F25969B3-B6F5-4508-973F-8A7619210AE1}" destId="{CC7EF905-4F00-46D3-AD62-C2363F93730F}" srcOrd="0" destOrd="0" presId="urn:microsoft.com/office/officeart/2005/8/layout/lProcess2"/>
    <dgm:cxn modelId="{6702311B-AE87-4C1E-B56E-92697688629F}" type="presParOf" srcId="{CC7EF905-4F00-46D3-AD62-C2363F93730F}" destId="{B46ABF52-564A-4912-A352-C8D75C06C2B3}" srcOrd="0" destOrd="0" presId="urn:microsoft.com/office/officeart/2005/8/layout/lProcess2"/>
    <dgm:cxn modelId="{4488363E-7A8E-4663-9230-6D2EA2215B76}" type="presParOf" srcId="{CC7EF905-4F00-46D3-AD62-C2363F93730F}" destId="{7BF0D985-82CF-41B1-A7E7-433C54DD721E}" srcOrd="1" destOrd="0" presId="urn:microsoft.com/office/officeart/2005/8/layout/lProcess2"/>
    <dgm:cxn modelId="{E3B5B4AC-CFDF-484D-8B5A-40AD09B439FC}" type="presParOf" srcId="{CC7EF905-4F00-46D3-AD62-C2363F93730F}" destId="{DF196DF8-2B66-418A-91EB-2A224C8A3F35}" srcOrd="2" destOrd="0" presId="urn:microsoft.com/office/officeart/2005/8/layout/lProcess2"/>
    <dgm:cxn modelId="{2D4F42C8-BFD6-4CC9-B864-3254F9BF6849}" type="presParOf" srcId="{C73FE255-4A66-43EE-80DE-8EDE54880EF8}" destId="{12386E13-78E7-4619-B3B2-E7B89D1AA60C}" srcOrd="1" destOrd="0" presId="urn:microsoft.com/office/officeart/2005/8/layout/lProcess2"/>
    <dgm:cxn modelId="{EEACB9E5-4C36-476A-A60C-E696886074F4}" type="presParOf" srcId="{C73FE255-4A66-43EE-80DE-8EDE54880EF8}" destId="{A1D65087-3937-4B34-B059-995279AFAF65}" srcOrd="2" destOrd="0" presId="urn:microsoft.com/office/officeart/2005/8/layout/lProcess2"/>
    <dgm:cxn modelId="{7FD769B2-8BC6-4193-83B8-EB885F4333D8}" type="presParOf" srcId="{A1D65087-3937-4B34-B059-995279AFAF65}" destId="{43237A7C-F3A8-4024-8664-D74DA0D9FBD4}" srcOrd="0" destOrd="0" presId="urn:microsoft.com/office/officeart/2005/8/layout/lProcess2"/>
    <dgm:cxn modelId="{E0D85587-1CF8-4F5F-A227-0A3DF0338C7F}" type="presParOf" srcId="{A1D65087-3937-4B34-B059-995279AFAF65}" destId="{E5F58CCF-05A3-49C8-9750-E29EBADAECFB}" srcOrd="1" destOrd="0" presId="urn:microsoft.com/office/officeart/2005/8/layout/lProcess2"/>
    <dgm:cxn modelId="{DF44B539-55E7-470A-AF93-0D87C4D6A4BE}" type="presParOf" srcId="{A1D65087-3937-4B34-B059-995279AFAF65}" destId="{6F9F20A5-E014-4CE6-BF34-4BAE78381ACF}" srcOrd="2" destOrd="0" presId="urn:microsoft.com/office/officeart/2005/8/layout/lProcess2"/>
    <dgm:cxn modelId="{9D26D5EE-A20A-4DA6-A821-00A50094266A}" type="presParOf" srcId="{6F9F20A5-E014-4CE6-BF34-4BAE78381ACF}" destId="{9AC32DD8-28A2-4BB2-A5A7-4DDAA4A231D1}" srcOrd="0" destOrd="0" presId="urn:microsoft.com/office/officeart/2005/8/layout/lProcess2"/>
    <dgm:cxn modelId="{9ED6DFE9-C0BE-4C62-A1C6-FB06726BC2C1}" type="presParOf" srcId="{9AC32DD8-28A2-4BB2-A5A7-4DDAA4A231D1}" destId="{9E5E75BA-1DD5-418A-B210-EF2268262C28}" srcOrd="0" destOrd="0" presId="urn:microsoft.com/office/officeart/2005/8/layout/lProcess2"/>
    <dgm:cxn modelId="{CD95B93D-6644-44DE-B02B-F0ECAD8D5DE6}" type="presParOf" srcId="{9AC32DD8-28A2-4BB2-A5A7-4DDAA4A231D1}" destId="{EE630D8E-712E-48EE-8488-7B813095655A}" srcOrd="1" destOrd="0" presId="urn:microsoft.com/office/officeart/2005/8/layout/lProcess2"/>
    <dgm:cxn modelId="{411444A8-410B-4D5B-AAE0-85B075426E74}" type="presParOf" srcId="{9AC32DD8-28A2-4BB2-A5A7-4DDAA4A231D1}" destId="{CB5DAFBA-27C0-4D8A-AE32-782444170401}" srcOrd="2" destOrd="0" presId="urn:microsoft.com/office/officeart/2005/8/layout/lProcess2"/>
    <dgm:cxn modelId="{F73F3ABF-78F6-47C2-A9A3-1181942931EB}" type="presParOf" srcId="{C73FE255-4A66-43EE-80DE-8EDE54880EF8}" destId="{9746FAAC-00DE-4F0F-90E7-F32ACDB68FF8}" srcOrd="3" destOrd="0" presId="urn:microsoft.com/office/officeart/2005/8/layout/lProcess2"/>
    <dgm:cxn modelId="{9BC1372E-104F-444C-8130-AB0A58A61A01}" type="presParOf" srcId="{C73FE255-4A66-43EE-80DE-8EDE54880EF8}" destId="{929E412A-C2AC-416D-B529-B9BF0FDD272E}" srcOrd="4" destOrd="0" presId="urn:microsoft.com/office/officeart/2005/8/layout/lProcess2"/>
    <dgm:cxn modelId="{9EF43924-021B-4A3B-9447-17CBD65E1A94}" type="presParOf" srcId="{929E412A-C2AC-416D-B529-B9BF0FDD272E}" destId="{9338C6C0-B28C-4308-8478-594D92C5D5CB}" srcOrd="0" destOrd="0" presId="urn:microsoft.com/office/officeart/2005/8/layout/lProcess2"/>
    <dgm:cxn modelId="{7657F260-1838-4101-BAF1-ED80500CA61C}" type="presParOf" srcId="{929E412A-C2AC-416D-B529-B9BF0FDD272E}" destId="{F19ACDAE-4442-4938-B4E1-1C4363CD9C08}" srcOrd="1" destOrd="0" presId="urn:microsoft.com/office/officeart/2005/8/layout/lProcess2"/>
    <dgm:cxn modelId="{80EEE73A-463A-4E73-BB4F-7571890CEB00}" type="presParOf" srcId="{929E412A-C2AC-416D-B529-B9BF0FDD272E}" destId="{84C15C61-36FE-45A8-9C72-6A2155C5BC13}" srcOrd="2" destOrd="0" presId="urn:microsoft.com/office/officeart/2005/8/layout/lProcess2"/>
    <dgm:cxn modelId="{FA97D076-D7C0-44B2-8206-D1C2FAED46B9}" type="presParOf" srcId="{84C15C61-36FE-45A8-9C72-6A2155C5BC13}" destId="{57344207-3CFB-49ED-B901-7A9A1FEA17B8}" srcOrd="0" destOrd="0" presId="urn:microsoft.com/office/officeart/2005/8/layout/lProcess2"/>
    <dgm:cxn modelId="{79103846-88C6-424E-A5BA-F4A825B32B20}" type="presParOf" srcId="{57344207-3CFB-49ED-B901-7A9A1FEA17B8}" destId="{C7D57BC3-E152-405E-BF39-68B6C7A68D6C}" srcOrd="0" destOrd="0" presId="urn:microsoft.com/office/officeart/2005/8/layout/lProcess2"/>
    <dgm:cxn modelId="{CD4F24FF-48DF-48F8-B7D0-1CFFDA696C49}" type="presParOf" srcId="{57344207-3CFB-49ED-B901-7A9A1FEA17B8}" destId="{714D2161-4161-4887-B8BE-649239385616}" srcOrd="1" destOrd="0" presId="urn:microsoft.com/office/officeart/2005/8/layout/lProcess2"/>
    <dgm:cxn modelId="{1E6B3B7C-DE5A-4264-95E6-C359F1FCAB52}" type="presParOf" srcId="{57344207-3CFB-49ED-B901-7A9A1FEA17B8}" destId="{57ACFAE8-D60F-4F0D-AF42-C22D647803D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E35D9B-051D-4DD1-8ADE-107CFB18F80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CF5CC4-3C0F-424B-B522-A53633655257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Test Day</a:t>
          </a:r>
        </a:p>
      </dgm:t>
    </dgm:pt>
    <dgm:pt modelId="{A7BA8A3E-21F8-49A8-B337-BF648BA5FC2C}" type="parTrans" cxnId="{184357C2-0B7B-4C72-851F-1B4F1F01B699}">
      <dgm:prSet/>
      <dgm:spPr/>
      <dgm:t>
        <a:bodyPr/>
        <a:lstStyle/>
        <a:p>
          <a:endParaRPr lang="en-US"/>
        </a:p>
      </dgm:t>
    </dgm:pt>
    <dgm:pt modelId="{EF22CF3C-A2C7-45B7-A169-C7F308FD73CA}" type="sibTrans" cxnId="{184357C2-0B7B-4C72-851F-1B4F1F01B699}">
      <dgm:prSet/>
      <dgm:spPr/>
      <dgm:t>
        <a:bodyPr/>
        <a:lstStyle/>
        <a:p>
          <a:endParaRPr lang="en-US"/>
        </a:p>
      </dgm:t>
    </dgm:pt>
    <dgm:pt modelId="{28F3BB83-37C9-43C9-998D-55C63EA5F67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b="1" i="0">
              <a:latin typeface="Arial" panose="020B0604020202020204" pitchFamily="34" charset="0"/>
              <a:cs typeface="Arial" panose="020B0604020202020204" pitchFamily="34" charset="0"/>
            </a:rPr>
            <a:t>Unlock PAN Sessions</a:t>
          </a:r>
        </a:p>
        <a:p>
          <a:r>
            <a:rPr lang="en-US" sz="2400" b="1" i="0">
              <a:latin typeface="Arial" panose="020B0604020202020204" pitchFamily="34" charset="0"/>
              <a:cs typeface="Arial" panose="020B0604020202020204" pitchFamily="34" charset="0"/>
            </a:rPr>
            <a:t>Distribute testing tickets to Test Administrators</a:t>
          </a:r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61D2AA-EEF4-4F75-A5E3-D5F43D127C8C}" type="parTrans" cxnId="{6A999A4F-9038-422E-9B14-1BDA200417F8}">
      <dgm:prSet/>
      <dgm:spPr/>
      <dgm:t>
        <a:bodyPr/>
        <a:lstStyle/>
        <a:p>
          <a:endParaRPr lang="en-US"/>
        </a:p>
      </dgm:t>
    </dgm:pt>
    <dgm:pt modelId="{4BD8F71F-8816-4E74-9B43-75388AC8FB1F}" type="sibTrans" cxnId="{6A999A4F-9038-422E-9B14-1BDA200417F8}">
      <dgm:prSet/>
      <dgm:spPr/>
      <dgm:t>
        <a:bodyPr/>
        <a:lstStyle/>
        <a:p>
          <a:endParaRPr lang="en-US"/>
        </a:p>
      </dgm:t>
    </dgm:pt>
    <dgm:pt modelId="{19D211BD-5780-41ED-A587-A06E96442397}">
      <dgm:prSet phldrT="[Text]" custT="1"/>
      <dgm:spPr/>
      <dgm:t>
        <a:bodyPr/>
        <a:lstStyle/>
        <a:p>
          <a:pPr algn="l">
            <a:spcAft>
              <a:spcPts val="0"/>
            </a:spcAft>
            <a:buNone/>
          </a:pPr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Recommended: test administrators unlock PAN Sessions, but all PAN users have access to do this. </a:t>
          </a:r>
        </a:p>
      </dgm:t>
    </dgm:pt>
    <dgm:pt modelId="{A8871FB5-4E05-4165-B295-EE74A595719F}" type="parTrans" cxnId="{52728E2B-7518-4E1D-B01C-9773146D2286}">
      <dgm:prSet/>
      <dgm:spPr/>
      <dgm:t>
        <a:bodyPr/>
        <a:lstStyle/>
        <a:p>
          <a:endParaRPr lang="en-US"/>
        </a:p>
      </dgm:t>
    </dgm:pt>
    <dgm:pt modelId="{F498244F-E9F5-4656-935C-510B5E457DA1}" type="sibTrans" cxnId="{52728E2B-7518-4E1D-B01C-9773146D2286}">
      <dgm:prSet/>
      <dgm:spPr/>
      <dgm:t>
        <a:bodyPr/>
        <a:lstStyle/>
        <a:p>
          <a:endParaRPr lang="en-US"/>
        </a:p>
      </dgm:t>
    </dgm:pt>
    <dgm:pt modelId="{C9D3C74F-6799-44EE-9F2D-6652B06CE892}">
      <dgm:prSet phldrT="[Text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During Testing</a:t>
          </a:r>
        </a:p>
      </dgm:t>
    </dgm:pt>
    <dgm:pt modelId="{992C9E23-76FF-4BD7-86B1-74E05B950819}" type="parTrans" cxnId="{C60C09E7-691F-433B-91B3-7A404FC6F16D}">
      <dgm:prSet/>
      <dgm:spPr/>
      <dgm:t>
        <a:bodyPr/>
        <a:lstStyle/>
        <a:p>
          <a:endParaRPr lang="en-US"/>
        </a:p>
      </dgm:t>
    </dgm:pt>
    <dgm:pt modelId="{A04A7728-9575-474D-A643-D9DDCFD9FA53}" type="sibTrans" cxnId="{C60C09E7-691F-433B-91B3-7A404FC6F16D}">
      <dgm:prSet/>
      <dgm:spPr/>
      <dgm:t>
        <a:bodyPr/>
        <a:lstStyle/>
        <a:p>
          <a:endParaRPr lang="en-US"/>
        </a:p>
      </dgm:t>
    </dgm:pt>
    <dgm:pt modelId="{FB47BBAB-30C2-462D-A911-DF397D00FC97}">
      <dgm:prSet phldrT="[Text]" custT="1"/>
      <dgm:spPr/>
      <dgm:t>
        <a:bodyPr/>
        <a:lstStyle/>
        <a:p>
          <a:pPr algn="ctr"/>
          <a:r>
            <a:rPr lang="en-US" sz="2000" b="1">
              <a:latin typeface="Arial" panose="020B0604020202020204" pitchFamily="34" charset="0"/>
              <a:cs typeface="Arial" panose="020B0604020202020204" pitchFamily="34" charset="0"/>
            </a:rPr>
            <a:t>Resolve incorrect accommodations</a:t>
          </a:r>
        </a:p>
        <a:p>
          <a:pPr algn="ctr"/>
          <a:r>
            <a:rPr lang="en-US" sz="2000" b="1">
              <a:latin typeface="Arial" panose="020B0604020202020204" pitchFamily="34" charset="0"/>
              <a:cs typeface="Arial" panose="020B0604020202020204" pitchFamily="34" charset="0"/>
            </a:rPr>
            <a:t>Manage makeup testing</a:t>
          </a:r>
        </a:p>
        <a:p>
          <a:pPr algn="ctr"/>
          <a:r>
            <a:rPr lang="en-US" sz="2000" b="1">
              <a:latin typeface="Arial" panose="020B0604020202020204" pitchFamily="34" charset="0"/>
              <a:cs typeface="Arial" panose="020B0604020202020204" pitchFamily="34" charset="0"/>
            </a:rPr>
            <a:t>Void tests as needed</a:t>
          </a:r>
        </a:p>
      </dgm:t>
    </dgm:pt>
    <dgm:pt modelId="{80BE1259-3D70-4C7E-8C96-1CB87BE71C1F}" type="parTrans" cxnId="{A65DF0FE-07B7-4292-9917-CAAF37879143}">
      <dgm:prSet/>
      <dgm:spPr/>
      <dgm:t>
        <a:bodyPr/>
        <a:lstStyle/>
        <a:p>
          <a:endParaRPr lang="en-US"/>
        </a:p>
      </dgm:t>
    </dgm:pt>
    <dgm:pt modelId="{7FCB949B-C259-4EAE-AB9D-CF54A1965D61}" type="sibTrans" cxnId="{A65DF0FE-07B7-4292-9917-CAAF37879143}">
      <dgm:prSet/>
      <dgm:spPr/>
      <dgm:t>
        <a:bodyPr/>
        <a:lstStyle/>
        <a:p>
          <a:endParaRPr lang="en-US"/>
        </a:p>
      </dgm:t>
    </dgm:pt>
    <dgm:pt modelId="{BF404E4D-19AB-44E0-B401-90A32F5CC797}">
      <dgm:prSet phldrT="[Text]" custT="1"/>
      <dgm:spPr/>
      <dgm:t>
        <a:bodyPr/>
        <a:lstStyle/>
        <a:p>
          <a:pPr algn="ctr"/>
          <a:r>
            <a:rPr lang="en-US" sz="2000" b="0">
              <a:latin typeface="Arial" panose="020B0604020202020204" pitchFamily="34" charset="0"/>
              <a:cs typeface="Arial" panose="020B0604020202020204" pitchFamily="34" charset="0"/>
            </a:rPr>
            <a:t>These tasks should be completed by principals/test coordinators. </a:t>
          </a:r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14D676-E8E1-42B2-A6BF-C263C9F2ADD2}" type="parTrans" cxnId="{182EA241-849A-4965-80BB-E78A223D40EF}">
      <dgm:prSet/>
      <dgm:spPr/>
      <dgm:t>
        <a:bodyPr/>
        <a:lstStyle/>
        <a:p>
          <a:endParaRPr lang="en-US"/>
        </a:p>
      </dgm:t>
    </dgm:pt>
    <dgm:pt modelId="{4CEA0494-C7A6-4BB0-A344-401221396031}" type="sibTrans" cxnId="{182EA241-849A-4965-80BB-E78A223D40EF}">
      <dgm:prSet/>
      <dgm:spPr/>
      <dgm:t>
        <a:bodyPr/>
        <a:lstStyle/>
        <a:p>
          <a:endParaRPr lang="en-US"/>
        </a:p>
      </dgm:t>
    </dgm:pt>
    <dgm:pt modelId="{D1B96660-9265-4D83-9DDD-32E0F9CE006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1 day before testing</a:t>
          </a:r>
        </a:p>
      </dgm:t>
    </dgm:pt>
    <dgm:pt modelId="{E35D59E4-FE76-4D58-AD4E-2B8C616B0C44}" type="parTrans" cxnId="{3EE1C822-CD9B-4303-A981-18EDF1FBEAB9}">
      <dgm:prSet/>
      <dgm:spPr/>
      <dgm:t>
        <a:bodyPr/>
        <a:lstStyle/>
        <a:p>
          <a:endParaRPr lang="en-US"/>
        </a:p>
      </dgm:t>
    </dgm:pt>
    <dgm:pt modelId="{BC99D777-B5B0-42D8-A6C3-A74338D44CC4}" type="sibTrans" cxnId="{3EE1C822-CD9B-4303-A981-18EDF1FBEAB9}">
      <dgm:prSet/>
      <dgm:spPr/>
      <dgm:t>
        <a:bodyPr/>
        <a:lstStyle/>
        <a:p>
          <a:endParaRPr lang="en-US"/>
        </a:p>
      </dgm:t>
    </dgm:pt>
    <dgm:pt modelId="{15FD8A64-93E8-4E4F-BEF6-8FD6EAB0493D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2000" b="1">
              <a:latin typeface="Arial" panose="020B0604020202020204" pitchFamily="34" charset="0"/>
              <a:cs typeface="Arial" panose="020B0604020202020204" pitchFamily="34" charset="0"/>
            </a:rPr>
            <a:t>Start PAN Sessions</a:t>
          </a:r>
        </a:p>
      </dgm:t>
    </dgm:pt>
    <dgm:pt modelId="{E3EC2101-501B-4799-AB40-B3D4A37FFDE1}" type="parTrans" cxnId="{B6491CCD-0852-4869-9C3A-710A74E6AEA2}">
      <dgm:prSet/>
      <dgm:spPr/>
      <dgm:t>
        <a:bodyPr/>
        <a:lstStyle/>
        <a:p>
          <a:endParaRPr lang="en-US"/>
        </a:p>
      </dgm:t>
    </dgm:pt>
    <dgm:pt modelId="{29B46715-A480-4703-B879-E01DFE05E601}" type="sibTrans" cxnId="{B6491CCD-0852-4869-9C3A-710A74E6AEA2}">
      <dgm:prSet/>
      <dgm:spPr/>
      <dgm:t>
        <a:bodyPr/>
        <a:lstStyle/>
        <a:p>
          <a:endParaRPr lang="en-US"/>
        </a:p>
      </dgm:t>
    </dgm:pt>
    <dgm:pt modelId="{34D080CB-4DB5-4A31-BFDC-94055537140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Recommended: Principals/test coordinators, but all PAN users have access to do this. </a:t>
          </a:r>
          <a:endParaRPr lang="en-US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14ACF-51E6-4645-93F3-2A42502F53D7}" type="sibTrans" cxnId="{94C65A27-6483-4499-B5F2-A35C6CF75588}">
      <dgm:prSet/>
      <dgm:spPr/>
      <dgm:t>
        <a:bodyPr/>
        <a:lstStyle/>
        <a:p>
          <a:endParaRPr lang="en-US"/>
        </a:p>
      </dgm:t>
    </dgm:pt>
    <dgm:pt modelId="{8FA8AA96-10E4-4A7C-A270-6A0DDD414090}" type="parTrans" cxnId="{94C65A27-6483-4499-B5F2-A35C6CF75588}">
      <dgm:prSet/>
      <dgm:spPr/>
      <dgm:t>
        <a:bodyPr/>
        <a:lstStyle/>
        <a:p>
          <a:endParaRPr lang="en-US"/>
        </a:p>
      </dgm:t>
    </dgm:pt>
    <dgm:pt modelId="{C73FE255-4A66-43EE-80DE-8EDE54880EF8}" type="pres">
      <dgm:prSet presAssocID="{EBE35D9B-051D-4DD1-8ADE-107CFB18F803}" presName="theList" presStyleCnt="0">
        <dgm:presLayoutVars>
          <dgm:dir/>
          <dgm:animLvl val="lvl"/>
          <dgm:resizeHandles val="exact"/>
        </dgm:presLayoutVars>
      </dgm:prSet>
      <dgm:spPr/>
    </dgm:pt>
    <dgm:pt modelId="{FC8E802B-1F40-4FC5-9217-2E628C0781D2}" type="pres">
      <dgm:prSet presAssocID="{D1B96660-9265-4D83-9DDD-32E0F9CE006E}" presName="compNode" presStyleCnt="0"/>
      <dgm:spPr/>
    </dgm:pt>
    <dgm:pt modelId="{BC33968B-E3BF-4A7A-A8CA-E0E07D5C7112}" type="pres">
      <dgm:prSet presAssocID="{D1B96660-9265-4D83-9DDD-32E0F9CE006E}" presName="aNode" presStyleLbl="bgShp" presStyleIdx="0" presStyleCnt="3" custLinFactNeighborX="-285" custLinFactNeighborY="-1839"/>
      <dgm:spPr/>
    </dgm:pt>
    <dgm:pt modelId="{D53A5849-2E24-4F60-AE44-C0E2CCFBF245}" type="pres">
      <dgm:prSet presAssocID="{D1B96660-9265-4D83-9DDD-32E0F9CE006E}" presName="textNode" presStyleLbl="bgShp" presStyleIdx="0" presStyleCnt="3"/>
      <dgm:spPr/>
    </dgm:pt>
    <dgm:pt modelId="{F25969B3-B6F5-4508-973F-8A7619210AE1}" type="pres">
      <dgm:prSet presAssocID="{D1B96660-9265-4D83-9DDD-32E0F9CE006E}" presName="compChildNode" presStyleCnt="0"/>
      <dgm:spPr/>
    </dgm:pt>
    <dgm:pt modelId="{CC7EF905-4F00-46D3-AD62-C2363F93730F}" type="pres">
      <dgm:prSet presAssocID="{D1B96660-9265-4D83-9DDD-32E0F9CE006E}" presName="theInnerList" presStyleCnt="0"/>
      <dgm:spPr/>
    </dgm:pt>
    <dgm:pt modelId="{B46ABF52-564A-4912-A352-C8D75C06C2B3}" type="pres">
      <dgm:prSet presAssocID="{15FD8A64-93E8-4E4F-BEF6-8FD6EAB0493D}" presName="childNode" presStyleLbl="node1" presStyleIdx="0" presStyleCnt="6" custScaleX="121967" custScaleY="908765" custLinFactNeighborX="-1873" custLinFactNeighborY="-6704">
        <dgm:presLayoutVars>
          <dgm:bulletEnabled val="1"/>
        </dgm:presLayoutVars>
      </dgm:prSet>
      <dgm:spPr/>
    </dgm:pt>
    <dgm:pt modelId="{7BF0D985-82CF-41B1-A7E7-433C54DD721E}" type="pres">
      <dgm:prSet presAssocID="{15FD8A64-93E8-4E4F-BEF6-8FD6EAB0493D}" presName="aSpace2" presStyleCnt="0"/>
      <dgm:spPr/>
    </dgm:pt>
    <dgm:pt modelId="{DF196DF8-2B66-418A-91EB-2A224C8A3F35}" type="pres">
      <dgm:prSet presAssocID="{34D080CB-4DB5-4A31-BFDC-940555371401}" presName="childNode" presStyleLbl="node1" presStyleIdx="1" presStyleCnt="6" custScaleX="107562" custScaleY="705497" custLinFactNeighborX="1393" custLinFactNeighborY="97382">
        <dgm:presLayoutVars>
          <dgm:bulletEnabled val="1"/>
        </dgm:presLayoutVars>
      </dgm:prSet>
      <dgm:spPr/>
    </dgm:pt>
    <dgm:pt modelId="{12386E13-78E7-4619-B3B2-E7B89D1AA60C}" type="pres">
      <dgm:prSet presAssocID="{D1B96660-9265-4D83-9DDD-32E0F9CE006E}" presName="aSpace" presStyleCnt="0"/>
      <dgm:spPr/>
    </dgm:pt>
    <dgm:pt modelId="{A1D65087-3937-4B34-B059-995279AFAF65}" type="pres">
      <dgm:prSet presAssocID="{3DCF5CC4-3C0F-424B-B522-A53633655257}" presName="compNode" presStyleCnt="0"/>
      <dgm:spPr/>
    </dgm:pt>
    <dgm:pt modelId="{43237A7C-F3A8-4024-8664-D74DA0D9FBD4}" type="pres">
      <dgm:prSet presAssocID="{3DCF5CC4-3C0F-424B-B522-A53633655257}" presName="aNode" presStyleLbl="bgShp" presStyleIdx="1" presStyleCnt="3"/>
      <dgm:spPr/>
    </dgm:pt>
    <dgm:pt modelId="{E5F58CCF-05A3-49C8-9750-E29EBADAECFB}" type="pres">
      <dgm:prSet presAssocID="{3DCF5CC4-3C0F-424B-B522-A53633655257}" presName="textNode" presStyleLbl="bgShp" presStyleIdx="1" presStyleCnt="3"/>
      <dgm:spPr/>
    </dgm:pt>
    <dgm:pt modelId="{6F9F20A5-E014-4CE6-BF34-4BAE78381ACF}" type="pres">
      <dgm:prSet presAssocID="{3DCF5CC4-3C0F-424B-B522-A53633655257}" presName="compChildNode" presStyleCnt="0"/>
      <dgm:spPr/>
    </dgm:pt>
    <dgm:pt modelId="{9AC32DD8-28A2-4BB2-A5A7-4DDAA4A231D1}" type="pres">
      <dgm:prSet presAssocID="{3DCF5CC4-3C0F-424B-B522-A53633655257}" presName="theInnerList" presStyleCnt="0"/>
      <dgm:spPr/>
    </dgm:pt>
    <dgm:pt modelId="{9E5E75BA-1DD5-418A-B210-EF2268262C28}" type="pres">
      <dgm:prSet presAssocID="{28F3BB83-37C9-43C9-998D-55C63EA5F675}" presName="childNode" presStyleLbl="node1" presStyleIdx="2" presStyleCnt="6" custScaleX="120797" custScaleY="621103" custLinFactY="-7896" custLinFactNeighborY="-100000">
        <dgm:presLayoutVars>
          <dgm:bulletEnabled val="1"/>
        </dgm:presLayoutVars>
      </dgm:prSet>
      <dgm:spPr/>
    </dgm:pt>
    <dgm:pt modelId="{EE630D8E-712E-48EE-8488-7B813095655A}" type="pres">
      <dgm:prSet presAssocID="{28F3BB83-37C9-43C9-998D-55C63EA5F675}" presName="aSpace2" presStyleCnt="0"/>
      <dgm:spPr/>
    </dgm:pt>
    <dgm:pt modelId="{CB5DAFBA-27C0-4D8A-AE32-782444170401}" type="pres">
      <dgm:prSet presAssocID="{19D211BD-5780-41ED-A587-A06E96442397}" presName="childNode" presStyleLbl="node1" presStyleIdx="3" presStyleCnt="6" custScaleX="123386" custScaleY="404073" custLinFactNeighborX="-721" custLinFactNeighborY="-11935">
        <dgm:presLayoutVars>
          <dgm:bulletEnabled val="1"/>
        </dgm:presLayoutVars>
      </dgm:prSet>
      <dgm:spPr/>
    </dgm:pt>
    <dgm:pt modelId="{9746FAAC-00DE-4F0F-90E7-F32ACDB68FF8}" type="pres">
      <dgm:prSet presAssocID="{3DCF5CC4-3C0F-424B-B522-A53633655257}" presName="aSpace" presStyleCnt="0"/>
      <dgm:spPr/>
    </dgm:pt>
    <dgm:pt modelId="{929E412A-C2AC-416D-B529-B9BF0FDD272E}" type="pres">
      <dgm:prSet presAssocID="{C9D3C74F-6799-44EE-9F2D-6652B06CE892}" presName="compNode" presStyleCnt="0"/>
      <dgm:spPr/>
    </dgm:pt>
    <dgm:pt modelId="{9338C6C0-B28C-4308-8478-594D92C5D5CB}" type="pres">
      <dgm:prSet presAssocID="{C9D3C74F-6799-44EE-9F2D-6652B06CE892}" presName="aNode" presStyleLbl="bgShp" presStyleIdx="2" presStyleCnt="3"/>
      <dgm:spPr/>
    </dgm:pt>
    <dgm:pt modelId="{F19ACDAE-4442-4938-B4E1-1C4363CD9C08}" type="pres">
      <dgm:prSet presAssocID="{C9D3C74F-6799-44EE-9F2D-6652B06CE892}" presName="textNode" presStyleLbl="bgShp" presStyleIdx="2" presStyleCnt="3"/>
      <dgm:spPr/>
    </dgm:pt>
    <dgm:pt modelId="{84C15C61-36FE-45A8-9C72-6A2155C5BC13}" type="pres">
      <dgm:prSet presAssocID="{C9D3C74F-6799-44EE-9F2D-6652B06CE892}" presName="compChildNode" presStyleCnt="0"/>
      <dgm:spPr/>
    </dgm:pt>
    <dgm:pt modelId="{57344207-3CFB-49ED-B901-7A9A1FEA17B8}" type="pres">
      <dgm:prSet presAssocID="{C9D3C74F-6799-44EE-9F2D-6652B06CE892}" presName="theInnerList" presStyleCnt="0"/>
      <dgm:spPr/>
    </dgm:pt>
    <dgm:pt modelId="{C7D57BC3-E152-405E-BF39-68B6C7A68D6C}" type="pres">
      <dgm:prSet presAssocID="{FB47BBAB-30C2-462D-A911-DF397D00FC97}" presName="childNode" presStyleLbl="node1" presStyleIdx="4" presStyleCnt="6">
        <dgm:presLayoutVars>
          <dgm:bulletEnabled val="1"/>
        </dgm:presLayoutVars>
      </dgm:prSet>
      <dgm:spPr/>
    </dgm:pt>
    <dgm:pt modelId="{714D2161-4161-4887-B8BE-649239385616}" type="pres">
      <dgm:prSet presAssocID="{FB47BBAB-30C2-462D-A911-DF397D00FC97}" presName="aSpace2" presStyleCnt="0"/>
      <dgm:spPr/>
    </dgm:pt>
    <dgm:pt modelId="{57ACFAE8-D60F-4F0D-AF42-C22D647803DA}" type="pres">
      <dgm:prSet presAssocID="{BF404E4D-19AB-44E0-B401-90A32F5CC797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C96DF40C-F708-4884-850C-413CA1CA0000}" type="presOf" srcId="{EBE35D9B-051D-4DD1-8ADE-107CFB18F803}" destId="{C73FE255-4A66-43EE-80DE-8EDE54880EF8}" srcOrd="0" destOrd="0" presId="urn:microsoft.com/office/officeart/2005/8/layout/lProcess2"/>
    <dgm:cxn modelId="{3EE1C822-CD9B-4303-A981-18EDF1FBEAB9}" srcId="{EBE35D9B-051D-4DD1-8ADE-107CFB18F803}" destId="{D1B96660-9265-4D83-9DDD-32E0F9CE006E}" srcOrd="0" destOrd="0" parTransId="{E35D59E4-FE76-4D58-AD4E-2B8C616B0C44}" sibTransId="{BC99D777-B5B0-42D8-A6C3-A74338D44CC4}"/>
    <dgm:cxn modelId="{94C65A27-6483-4499-B5F2-A35C6CF75588}" srcId="{D1B96660-9265-4D83-9DDD-32E0F9CE006E}" destId="{34D080CB-4DB5-4A31-BFDC-940555371401}" srcOrd="1" destOrd="0" parTransId="{8FA8AA96-10E4-4A7C-A270-6A0DDD414090}" sibTransId="{2E514ACF-51E6-4645-93F3-2A42502F53D7}"/>
    <dgm:cxn modelId="{52728E2B-7518-4E1D-B01C-9773146D2286}" srcId="{3DCF5CC4-3C0F-424B-B522-A53633655257}" destId="{19D211BD-5780-41ED-A587-A06E96442397}" srcOrd="1" destOrd="0" parTransId="{A8871FB5-4E05-4165-B295-EE74A595719F}" sibTransId="{F498244F-E9F5-4656-935C-510B5E457DA1}"/>
    <dgm:cxn modelId="{1C037233-1D14-47CE-BF2A-BBDA47093FBB}" type="presOf" srcId="{28F3BB83-37C9-43C9-998D-55C63EA5F675}" destId="{9E5E75BA-1DD5-418A-B210-EF2268262C28}" srcOrd="0" destOrd="0" presId="urn:microsoft.com/office/officeart/2005/8/layout/lProcess2"/>
    <dgm:cxn modelId="{182EA241-849A-4965-80BB-E78A223D40EF}" srcId="{C9D3C74F-6799-44EE-9F2D-6652B06CE892}" destId="{BF404E4D-19AB-44E0-B401-90A32F5CC797}" srcOrd="1" destOrd="0" parTransId="{2814D676-E8E1-42B2-A6BF-C263C9F2ADD2}" sibTransId="{4CEA0494-C7A6-4BB0-A344-401221396031}"/>
    <dgm:cxn modelId="{6A999A4F-9038-422E-9B14-1BDA200417F8}" srcId="{3DCF5CC4-3C0F-424B-B522-A53633655257}" destId="{28F3BB83-37C9-43C9-998D-55C63EA5F675}" srcOrd="0" destOrd="0" parTransId="{EA61D2AA-EEF4-4F75-A5E3-D5F43D127C8C}" sibTransId="{4BD8F71F-8816-4E74-9B43-75388AC8FB1F}"/>
    <dgm:cxn modelId="{53FFD351-9927-4DC9-82A8-69CCFADF64E4}" type="presOf" srcId="{34D080CB-4DB5-4A31-BFDC-940555371401}" destId="{DF196DF8-2B66-418A-91EB-2A224C8A3F35}" srcOrd="0" destOrd="0" presId="urn:microsoft.com/office/officeart/2005/8/layout/lProcess2"/>
    <dgm:cxn modelId="{BE741A81-623B-4BA7-A098-E16A7F516561}" type="presOf" srcId="{BF404E4D-19AB-44E0-B401-90A32F5CC797}" destId="{57ACFAE8-D60F-4F0D-AF42-C22D647803DA}" srcOrd="0" destOrd="0" presId="urn:microsoft.com/office/officeart/2005/8/layout/lProcess2"/>
    <dgm:cxn modelId="{04412084-29D5-4D99-B8A8-F995819AD2CE}" type="presOf" srcId="{D1B96660-9265-4D83-9DDD-32E0F9CE006E}" destId="{D53A5849-2E24-4F60-AE44-C0E2CCFBF245}" srcOrd="1" destOrd="0" presId="urn:microsoft.com/office/officeart/2005/8/layout/lProcess2"/>
    <dgm:cxn modelId="{26A33996-C488-49A7-9DD3-09172AEF423F}" type="presOf" srcId="{FB47BBAB-30C2-462D-A911-DF397D00FC97}" destId="{C7D57BC3-E152-405E-BF39-68B6C7A68D6C}" srcOrd="0" destOrd="0" presId="urn:microsoft.com/office/officeart/2005/8/layout/lProcess2"/>
    <dgm:cxn modelId="{693CE0A1-4B19-4AA0-B672-30A488B1611E}" type="presOf" srcId="{19D211BD-5780-41ED-A587-A06E96442397}" destId="{CB5DAFBA-27C0-4D8A-AE32-782444170401}" srcOrd="0" destOrd="0" presId="urn:microsoft.com/office/officeart/2005/8/layout/lProcess2"/>
    <dgm:cxn modelId="{6F33E1A7-FC25-429A-B4C7-3B66413F193A}" type="presOf" srcId="{3DCF5CC4-3C0F-424B-B522-A53633655257}" destId="{E5F58CCF-05A3-49C8-9750-E29EBADAECFB}" srcOrd="1" destOrd="0" presId="urn:microsoft.com/office/officeart/2005/8/layout/lProcess2"/>
    <dgm:cxn modelId="{42F1FCAD-2FF1-4018-B067-3BD60496FEA4}" type="presOf" srcId="{3DCF5CC4-3C0F-424B-B522-A53633655257}" destId="{43237A7C-F3A8-4024-8664-D74DA0D9FBD4}" srcOrd="0" destOrd="0" presId="urn:microsoft.com/office/officeart/2005/8/layout/lProcess2"/>
    <dgm:cxn modelId="{38A182B5-1248-4DF5-B2EB-4CE7591965E5}" type="presOf" srcId="{15FD8A64-93E8-4E4F-BEF6-8FD6EAB0493D}" destId="{B46ABF52-564A-4912-A352-C8D75C06C2B3}" srcOrd="0" destOrd="0" presId="urn:microsoft.com/office/officeart/2005/8/layout/lProcess2"/>
    <dgm:cxn modelId="{184357C2-0B7B-4C72-851F-1B4F1F01B699}" srcId="{EBE35D9B-051D-4DD1-8ADE-107CFB18F803}" destId="{3DCF5CC4-3C0F-424B-B522-A53633655257}" srcOrd="1" destOrd="0" parTransId="{A7BA8A3E-21F8-49A8-B337-BF648BA5FC2C}" sibTransId="{EF22CF3C-A2C7-45B7-A169-C7F308FD73CA}"/>
    <dgm:cxn modelId="{441B5CC3-0BD0-462F-9283-0ABE2A5FFEBA}" type="presOf" srcId="{D1B96660-9265-4D83-9DDD-32E0F9CE006E}" destId="{BC33968B-E3BF-4A7A-A8CA-E0E07D5C7112}" srcOrd="0" destOrd="0" presId="urn:microsoft.com/office/officeart/2005/8/layout/lProcess2"/>
    <dgm:cxn modelId="{C42B3FC7-C25E-4A89-BA7A-7F0D59194913}" type="presOf" srcId="{C9D3C74F-6799-44EE-9F2D-6652B06CE892}" destId="{F19ACDAE-4442-4938-B4E1-1C4363CD9C08}" srcOrd="1" destOrd="0" presId="urn:microsoft.com/office/officeart/2005/8/layout/lProcess2"/>
    <dgm:cxn modelId="{B6491CCD-0852-4869-9C3A-710A74E6AEA2}" srcId="{D1B96660-9265-4D83-9DDD-32E0F9CE006E}" destId="{15FD8A64-93E8-4E4F-BEF6-8FD6EAB0493D}" srcOrd="0" destOrd="0" parTransId="{E3EC2101-501B-4799-AB40-B3D4A37FFDE1}" sibTransId="{29B46715-A480-4703-B879-E01DFE05E601}"/>
    <dgm:cxn modelId="{D95C8BD5-3453-4095-8F30-D0C44BDC61BF}" type="presOf" srcId="{C9D3C74F-6799-44EE-9F2D-6652B06CE892}" destId="{9338C6C0-B28C-4308-8478-594D92C5D5CB}" srcOrd="0" destOrd="0" presId="urn:microsoft.com/office/officeart/2005/8/layout/lProcess2"/>
    <dgm:cxn modelId="{C60C09E7-691F-433B-91B3-7A404FC6F16D}" srcId="{EBE35D9B-051D-4DD1-8ADE-107CFB18F803}" destId="{C9D3C74F-6799-44EE-9F2D-6652B06CE892}" srcOrd="2" destOrd="0" parTransId="{992C9E23-76FF-4BD7-86B1-74E05B950819}" sibTransId="{A04A7728-9575-474D-A643-D9DDCFD9FA53}"/>
    <dgm:cxn modelId="{A65DF0FE-07B7-4292-9917-CAAF37879143}" srcId="{C9D3C74F-6799-44EE-9F2D-6652B06CE892}" destId="{FB47BBAB-30C2-462D-A911-DF397D00FC97}" srcOrd="0" destOrd="0" parTransId="{80BE1259-3D70-4C7E-8C96-1CB87BE71C1F}" sibTransId="{7FCB949B-C259-4EAE-AB9D-CF54A1965D61}"/>
    <dgm:cxn modelId="{2D5394CD-508B-4449-BF9E-825ADC2D884F}" type="presParOf" srcId="{C73FE255-4A66-43EE-80DE-8EDE54880EF8}" destId="{FC8E802B-1F40-4FC5-9217-2E628C0781D2}" srcOrd="0" destOrd="0" presId="urn:microsoft.com/office/officeart/2005/8/layout/lProcess2"/>
    <dgm:cxn modelId="{8D399B1D-EBEB-4BB0-A8A9-700E67A9E3ED}" type="presParOf" srcId="{FC8E802B-1F40-4FC5-9217-2E628C0781D2}" destId="{BC33968B-E3BF-4A7A-A8CA-E0E07D5C7112}" srcOrd="0" destOrd="0" presId="urn:microsoft.com/office/officeart/2005/8/layout/lProcess2"/>
    <dgm:cxn modelId="{5EB51834-5662-44CC-AB5E-84F7AD5B4266}" type="presParOf" srcId="{FC8E802B-1F40-4FC5-9217-2E628C0781D2}" destId="{D53A5849-2E24-4F60-AE44-C0E2CCFBF245}" srcOrd="1" destOrd="0" presId="urn:microsoft.com/office/officeart/2005/8/layout/lProcess2"/>
    <dgm:cxn modelId="{931C969F-8C6A-435D-B052-2348C9395093}" type="presParOf" srcId="{FC8E802B-1F40-4FC5-9217-2E628C0781D2}" destId="{F25969B3-B6F5-4508-973F-8A7619210AE1}" srcOrd="2" destOrd="0" presId="urn:microsoft.com/office/officeart/2005/8/layout/lProcess2"/>
    <dgm:cxn modelId="{A9FEE9B7-CE3D-42A7-9F4E-EB3533F7CFFB}" type="presParOf" srcId="{F25969B3-B6F5-4508-973F-8A7619210AE1}" destId="{CC7EF905-4F00-46D3-AD62-C2363F93730F}" srcOrd="0" destOrd="0" presId="urn:microsoft.com/office/officeart/2005/8/layout/lProcess2"/>
    <dgm:cxn modelId="{6702311B-AE87-4C1E-B56E-92697688629F}" type="presParOf" srcId="{CC7EF905-4F00-46D3-AD62-C2363F93730F}" destId="{B46ABF52-564A-4912-A352-C8D75C06C2B3}" srcOrd="0" destOrd="0" presId="urn:microsoft.com/office/officeart/2005/8/layout/lProcess2"/>
    <dgm:cxn modelId="{4488363E-7A8E-4663-9230-6D2EA2215B76}" type="presParOf" srcId="{CC7EF905-4F00-46D3-AD62-C2363F93730F}" destId="{7BF0D985-82CF-41B1-A7E7-433C54DD721E}" srcOrd="1" destOrd="0" presId="urn:microsoft.com/office/officeart/2005/8/layout/lProcess2"/>
    <dgm:cxn modelId="{E3B5B4AC-CFDF-484D-8B5A-40AD09B439FC}" type="presParOf" srcId="{CC7EF905-4F00-46D3-AD62-C2363F93730F}" destId="{DF196DF8-2B66-418A-91EB-2A224C8A3F35}" srcOrd="2" destOrd="0" presId="urn:microsoft.com/office/officeart/2005/8/layout/lProcess2"/>
    <dgm:cxn modelId="{2D4F42C8-BFD6-4CC9-B864-3254F9BF6849}" type="presParOf" srcId="{C73FE255-4A66-43EE-80DE-8EDE54880EF8}" destId="{12386E13-78E7-4619-B3B2-E7B89D1AA60C}" srcOrd="1" destOrd="0" presId="urn:microsoft.com/office/officeart/2005/8/layout/lProcess2"/>
    <dgm:cxn modelId="{EEACB9E5-4C36-476A-A60C-E696886074F4}" type="presParOf" srcId="{C73FE255-4A66-43EE-80DE-8EDE54880EF8}" destId="{A1D65087-3937-4B34-B059-995279AFAF65}" srcOrd="2" destOrd="0" presId="urn:microsoft.com/office/officeart/2005/8/layout/lProcess2"/>
    <dgm:cxn modelId="{7FD769B2-8BC6-4193-83B8-EB885F4333D8}" type="presParOf" srcId="{A1D65087-3937-4B34-B059-995279AFAF65}" destId="{43237A7C-F3A8-4024-8664-D74DA0D9FBD4}" srcOrd="0" destOrd="0" presId="urn:microsoft.com/office/officeart/2005/8/layout/lProcess2"/>
    <dgm:cxn modelId="{E0D85587-1CF8-4F5F-A227-0A3DF0338C7F}" type="presParOf" srcId="{A1D65087-3937-4B34-B059-995279AFAF65}" destId="{E5F58CCF-05A3-49C8-9750-E29EBADAECFB}" srcOrd="1" destOrd="0" presId="urn:microsoft.com/office/officeart/2005/8/layout/lProcess2"/>
    <dgm:cxn modelId="{DF44B539-55E7-470A-AF93-0D87C4D6A4BE}" type="presParOf" srcId="{A1D65087-3937-4B34-B059-995279AFAF65}" destId="{6F9F20A5-E014-4CE6-BF34-4BAE78381ACF}" srcOrd="2" destOrd="0" presId="urn:microsoft.com/office/officeart/2005/8/layout/lProcess2"/>
    <dgm:cxn modelId="{9D26D5EE-A20A-4DA6-A821-00A50094266A}" type="presParOf" srcId="{6F9F20A5-E014-4CE6-BF34-4BAE78381ACF}" destId="{9AC32DD8-28A2-4BB2-A5A7-4DDAA4A231D1}" srcOrd="0" destOrd="0" presId="urn:microsoft.com/office/officeart/2005/8/layout/lProcess2"/>
    <dgm:cxn modelId="{9ED6DFE9-C0BE-4C62-A1C6-FB06726BC2C1}" type="presParOf" srcId="{9AC32DD8-28A2-4BB2-A5A7-4DDAA4A231D1}" destId="{9E5E75BA-1DD5-418A-B210-EF2268262C28}" srcOrd="0" destOrd="0" presId="urn:microsoft.com/office/officeart/2005/8/layout/lProcess2"/>
    <dgm:cxn modelId="{CD95B93D-6644-44DE-B02B-F0ECAD8D5DE6}" type="presParOf" srcId="{9AC32DD8-28A2-4BB2-A5A7-4DDAA4A231D1}" destId="{EE630D8E-712E-48EE-8488-7B813095655A}" srcOrd="1" destOrd="0" presId="urn:microsoft.com/office/officeart/2005/8/layout/lProcess2"/>
    <dgm:cxn modelId="{411444A8-410B-4D5B-AAE0-85B075426E74}" type="presParOf" srcId="{9AC32DD8-28A2-4BB2-A5A7-4DDAA4A231D1}" destId="{CB5DAFBA-27C0-4D8A-AE32-782444170401}" srcOrd="2" destOrd="0" presId="urn:microsoft.com/office/officeart/2005/8/layout/lProcess2"/>
    <dgm:cxn modelId="{F73F3ABF-78F6-47C2-A9A3-1181942931EB}" type="presParOf" srcId="{C73FE255-4A66-43EE-80DE-8EDE54880EF8}" destId="{9746FAAC-00DE-4F0F-90E7-F32ACDB68FF8}" srcOrd="3" destOrd="0" presId="urn:microsoft.com/office/officeart/2005/8/layout/lProcess2"/>
    <dgm:cxn modelId="{9BC1372E-104F-444C-8130-AB0A58A61A01}" type="presParOf" srcId="{C73FE255-4A66-43EE-80DE-8EDE54880EF8}" destId="{929E412A-C2AC-416D-B529-B9BF0FDD272E}" srcOrd="4" destOrd="0" presId="urn:microsoft.com/office/officeart/2005/8/layout/lProcess2"/>
    <dgm:cxn modelId="{9EF43924-021B-4A3B-9447-17CBD65E1A94}" type="presParOf" srcId="{929E412A-C2AC-416D-B529-B9BF0FDD272E}" destId="{9338C6C0-B28C-4308-8478-594D92C5D5CB}" srcOrd="0" destOrd="0" presId="urn:microsoft.com/office/officeart/2005/8/layout/lProcess2"/>
    <dgm:cxn modelId="{7657F260-1838-4101-BAF1-ED80500CA61C}" type="presParOf" srcId="{929E412A-C2AC-416D-B529-B9BF0FDD272E}" destId="{F19ACDAE-4442-4938-B4E1-1C4363CD9C08}" srcOrd="1" destOrd="0" presId="urn:microsoft.com/office/officeart/2005/8/layout/lProcess2"/>
    <dgm:cxn modelId="{80EEE73A-463A-4E73-BB4F-7571890CEB00}" type="presParOf" srcId="{929E412A-C2AC-416D-B529-B9BF0FDD272E}" destId="{84C15C61-36FE-45A8-9C72-6A2155C5BC13}" srcOrd="2" destOrd="0" presId="urn:microsoft.com/office/officeart/2005/8/layout/lProcess2"/>
    <dgm:cxn modelId="{FA97D076-D7C0-44B2-8206-D1C2FAED46B9}" type="presParOf" srcId="{84C15C61-36FE-45A8-9C72-6A2155C5BC13}" destId="{57344207-3CFB-49ED-B901-7A9A1FEA17B8}" srcOrd="0" destOrd="0" presId="urn:microsoft.com/office/officeart/2005/8/layout/lProcess2"/>
    <dgm:cxn modelId="{79103846-88C6-424E-A5BA-F4A825B32B20}" type="presParOf" srcId="{57344207-3CFB-49ED-B901-7A9A1FEA17B8}" destId="{C7D57BC3-E152-405E-BF39-68B6C7A68D6C}" srcOrd="0" destOrd="0" presId="urn:microsoft.com/office/officeart/2005/8/layout/lProcess2"/>
    <dgm:cxn modelId="{CD4F24FF-48DF-48F8-B7D0-1CFFDA696C49}" type="presParOf" srcId="{57344207-3CFB-49ED-B901-7A9A1FEA17B8}" destId="{714D2161-4161-4887-B8BE-649239385616}" srcOrd="1" destOrd="0" presId="urn:microsoft.com/office/officeart/2005/8/layout/lProcess2"/>
    <dgm:cxn modelId="{1E6B3B7C-DE5A-4264-95E6-C359F1FCAB52}" type="presParOf" srcId="{57344207-3CFB-49ED-B901-7A9A1FEA17B8}" destId="{57ACFAE8-D60F-4F0D-AF42-C22D647803D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E35D9B-051D-4DD1-8ADE-107CFB18F80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C34D7-89AC-4298-97EE-075ED13DD0C3}">
      <dgm:prSet phldrT="[Text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After Testing</a:t>
          </a:r>
        </a:p>
      </dgm:t>
    </dgm:pt>
    <dgm:pt modelId="{7CF0D474-7918-4779-B202-B8A4C8FC2EB1}" type="parTrans" cxnId="{36D6EFFE-CAF1-4203-8BB2-0137BAFD5E3F}">
      <dgm:prSet/>
      <dgm:spPr/>
      <dgm:t>
        <a:bodyPr/>
        <a:lstStyle/>
        <a:p>
          <a:endParaRPr lang="en-US"/>
        </a:p>
      </dgm:t>
    </dgm:pt>
    <dgm:pt modelId="{7CCB1F48-05BC-473A-A742-AC89A45BABFC}" type="sibTrans" cxnId="{36D6EFFE-CAF1-4203-8BB2-0137BAFD5E3F}">
      <dgm:prSet/>
      <dgm:spPr/>
      <dgm:t>
        <a:bodyPr/>
        <a:lstStyle/>
        <a:p>
          <a:endParaRPr lang="en-US"/>
        </a:p>
      </dgm:t>
    </dgm:pt>
    <dgm:pt modelId="{22FEAA27-1C29-4FBB-A326-5682276014D9}">
      <dgm:prSet phldrT="[Text]" custT="1"/>
      <dgm:spPr/>
      <dgm:t>
        <a:bodyPr/>
        <a:lstStyle/>
        <a:p>
          <a:r>
            <a:rPr lang="en-US" sz="2400" b="1">
              <a:latin typeface="Arial" panose="020B0604020202020204" pitchFamily="34" charset="0"/>
              <a:cs typeface="Arial" panose="020B0604020202020204" pitchFamily="34" charset="0"/>
            </a:rPr>
            <a:t>Mark tests complete</a:t>
          </a:r>
        </a:p>
        <a:p>
          <a:r>
            <a:rPr lang="en-US" sz="2400" b="1">
              <a:latin typeface="Arial" panose="020B0604020202020204" pitchFamily="34" charset="0"/>
              <a:cs typeface="Arial" panose="020B0604020202020204" pitchFamily="34" charset="0"/>
            </a:rPr>
            <a:t>Fill in Not Tested codes</a:t>
          </a:r>
        </a:p>
        <a:p>
          <a:r>
            <a:rPr lang="en-US" sz="2400" b="1">
              <a:latin typeface="Arial" panose="020B0604020202020204" pitchFamily="34" charset="0"/>
              <a:cs typeface="Arial" panose="020B0604020202020204" pitchFamily="34" charset="0"/>
            </a:rPr>
            <a:t>Void tests</a:t>
          </a:r>
        </a:p>
        <a:p>
          <a:r>
            <a:rPr lang="en-US" sz="2400" b="1">
              <a:latin typeface="Arial" panose="020B0604020202020204" pitchFamily="34" charset="0"/>
              <a:cs typeface="Arial" panose="020B0604020202020204" pitchFamily="34" charset="0"/>
            </a:rPr>
            <a:t>Stop PAN Sessions</a:t>
          </a:r>
        </a:p>
      </dgm:t>
    </dgm:pt>
    <dgm:pt modelId="{2268F730-E421-4307-967B-7F63247420FC}" type="parTrans" cxnId="{003013BD-D425-4B74-9C49-52FABE260E93}">
      <dgm:prSet/>
      <dgm:spPr/>
      <dgm:t>
        <a:bodyPr/>
        <a:lstStyle/>
        <a:p>
          <a:endParaRPr lang="en-US"/>
        </a:p>
      </dgm:t>
    </dgm:pt>
    <dgm:pt modelId="{CD6892D9-3FD3-4D1A-BE7A-349FB9FF1F7A}" type="sibTrans" cxnId="{003013BD-D425-4B74-9C49-52FABE260E93}">
      <dgm:prSet/>
      <dgm:spPr/>
      <dgm:t>
        <a:bodyPr/>
        <a:lstStyle/>
        <a:p>
          <a:endParaRPr lang="en-US"/>
        </a:p>
      </dgm:t>
    </dgm:pt>
    <dgm:pt modelId="{81DB4D89-84F6-41A1-9943-650EE63CE846}">
      <dgm:prSet phldrT="[Text]" custT="1"/>
      <dgm:spPr/>
      <dgm:t>
        <a:bodyPr/>
        <a:lstStyle/>
        <a:p>
          <a:r>
            <a:rPr lang="en-US" sz="1800" b="0">
              <a:latin typeface="Arial" panose="020B0604020202020204" pitchFamily="34" charset="0"/>
              <a:cs typeface="Arial" panose="020B0604020202020204" pitchFamily="34" charset="0"/>
            </a:rPr>
            <a:t>Recommended: principals/test coordinators stop PAN Sessions, but all PAN users have access to this. The other tasks should be completed by principals/test coordinators. </a:t>
          </a:r>
        </a:p>
      </dgm:t>
    </dgm:pt>
    <dgm:pt modelId="{23538513-1DE5-4746-8911-2CFB2B25F449}" type="parTrans" cxnId="{6253B43D-9268-400F-88D4-0041D30717B3}">
      <dgm:prSet/>
      <dgm:spPr/>
      <dgm:t>
        <a:bodyPr/>
        <a:lstStyle/>
        <a:p>
          <a:endParaRPr lang="en-US"/>
        </a:p>
      </dgm:t>
    </dgm:pt>
    <dgm:pt modelId="{4C40BE5B-5BD0-447C-B15D-A9AE13CDF37B}" type="sibTrans" cxnId="{6253B43D-9268-400F-88D4-0041D30717B3}">
      <dgm:prSet/>
      <dgm:spPr/>
      <dgm:t>
        <a:bodyPr/>
        <a:lstStyle/>
        <a:p>
          <a:endParaRPr lang="en-US"/>
        </a:p>
      </dgm:t>
    </dgm:pt>
    <dgm:pt modelId="{C73FE255-4A66-43EE-80DE-8EDE54880EF8}" type="pres">
      <dgm:prSet presAssocID="{EBE35D9B-051D-4DD1-8ADE-107CFB18F803}" presName="theList" presStyleCnt="0">
        <dgm:presLayoutVars>
          <dgm:dir/>
          <dgm:animLvl val="lvl"/>
          <dgm:resizeHandles val="exact"/>
        </dgm:presLayoutVars>
      </dgm:prSet>
      <dgm:spPr/>
    </dgm:pt>
    <dgm:pt modelId="{887F456C-29CF-4B80-848B-C6ADCED76203}" type="pres">
      <dgm:prSet presAssocID="{90CC34D7-89AC-4298-97EE-075ED13DD0C3}" presName="compNode" presStyleCnt="0"/>
      <dgm:spPr/>
    </dgm:pt>
    <dgm:pt modelId="{4E7A64B2-346B-4CC8-80E4-9B77DFDB0B20}" type="pres">
      <dgm:prSet presAssocID="{90CC34D7-89AC-4298-97EE-075ED13DD0C3}" presName="aNode" presStyleLbl="bgShp" presStyleIdx="0" presStyleCnt="1" custScaleY="83120" custLinFactNeighborX="5884" custLinFactNeighborY="883"/>
      <dgm:spPr/>
    </dgm:pt>
    <dgm:pt modelId="{B55CEA90-8E65-4527-9D13-B43FCD0FB2BB}" type="pres">
      <dgm:prSet presAssocID="{90CC34D7-89AC-4298-97EE-075ED13DD0C3}" presName="textNode" presStyleLbl="bgShp" presStyleIdx="0" presStyleCnt="1"/>
      <dgm:spPr/>
    </dgm:pt>
    <dgm:pt modelId="{F55C958F-9CF8-4DA4-9082-F31C61D433C6}" type="pres">
      <dgm:prSet presAssocID="{90CC34D7-89AC-4298-97EE-075ED13DD0C3}" presName="compChildNode" presStyleCnt="0"/>
      <dgm:spPr/>
    </dgm:pt>
    <dgm:pt modelId="{6919347C-7CC2-41C1-BF86-7F641C325F24}" type="pres">
      <dgm:prSet presAssocID="{90CC34D7-89AC-4298-97EE-075ED13DD0C3}" presName="theInnerList" presStyleCnt="0"/>
      <dgm:spPr/>
    </dgm:pt>
    <dgm:pt modelId="{727A9983-79C7-4F03-A54D-12C49EA13540}" type="pres">
      <dgm:prSet presAssocID="{22FEAA27-1C29-4FBB-A326-5682276014D9}" presName="childNode" presStyleLbl="node1" presStyleIdx="0" presStyleCnt="2" custScaleY="84987" custLinFactNeighborX="-711" custLinFactNeighborY="-15873">
        <dgm:presLayoutVars>
          <dgm:bulletEnabled val="1"/>
        </dgm:presLayoutVars>
      </dgm:prSet>
      <dgm:spPr/>
    </dgm:pt>
    <dgm:pt modelId="{217BC405-B8DA-42FC-A0E0-504B633AFDDE}" type="pres">
      <dgm:prSet presAssocID="{22FEAA27-1C29-4FBB-A326-5682276014D9}" presName="aSpace2" presStyleCnt="0"/>
      <dgm:spPr/>
    </dgm:pt>
    <dgm:pt modelId="{62CE904F-0D78-40AA-A0B3-2A4CDDD59C59}" type="pres">
      <dgm:prSet presAssocID="{81DB4D89-84F6-41A1-9943-650EE63CE846}" presName="childNode" presStyleLbl="node1" presStyleIdx="1" presStyleCnt="2" custScaleY="43601" custLinFactNeighborX="-711" custLinFactNeighborY="-82591">
        <dgm:presLayoutVars>
          <dgm:bulletEnabled val="1"/>
        </dgm:presLayoutVars>
      </dgm:prSet>
      <dgm:spPr/>
    </dgm:pt>
  </dgm:ptLst>
  <dgm:cxnLst>
    <dgm:cxn modelId="{C96DF40C-F708-4884-850C-413CA1CA0000}" type="presOf" srcId="{EBE35D9B-051D-4DD1-8ADE-107CFB18F803}" destId="{C73FE255-4A66-43EE-80DE-8EDE54880EF8}" srcOrd="0" destOrd="0" presId="urn:microsoft.com/office/officeart/2005/8/layout/lProcess2"/>
    <dgm:cxn modelId="{6253B43D-9268-400F-88D4-0041D30717B3}" srcId="{90CC34D7-89AC-4298-97EE-075ED13DD0C3}" destId="{81DB4D89-84F6-41A1-9943-650EE63CE846}" srcOrd="1" destOrd="0" parTransId="{23538513-1DE5-4746-8911-2CFB2B25F449}" sibTransId="{4C40BE5B-5BD0-447C-B15D-A9AE13CDF37B}"/>
    <dgm:cxn modelId="{897BB340-DE30-4812-AFFA-9277A4F1DB6E}" type="presOf" srcId="{90CC34D7-89AC-4298-97EE-075ED13DD0C3}" destId="{4E7A64B2-346B-4CC8-80E4-9B77DFDB0B20}" srcOrd="0" destOrd="0" presId="urn:microsoft.com/office/officeart/2005/8/layout/lProcess2"/>
    <dgm:cxn modelId="{61E68771-DC20-4DA0-A5FC-EDAE64A0FCD2}" type="presOf" srcId="{22FEAA27-1C29-4FBB-A326-5682276014D9}" destId="{727A9983-79C7-4F03-A54D-12C49EA13540}" srcOrd="0" destOrd="0" presId="urn:microsoft.com/office/officeart/2005/8/layout/lProcess2"/>
    <dgm:cxn modelId="{003013BD-D425-4B74-9C49-52FABE260E93}" srcId="{90CC34D7-89AC-4298-97EE-075ED13DD0C3}" destId="{22FEAA27-1C29-4FBB-A326-5682276014D9}" srcOrd="0" destOrd="0" parTransId="{2268F730-E421-4307-967B-7F63247420FC}" sibTransId="{CD6892D9-3FD3-4D1A-BE7A-349FB9FF1F7A}"/>
    <dgm:cxn modelId="{514CC3C0-2960-496C-8842-535BED4608F2}" type="presOf" srcId="{81DB4D89-84F6-41A1-9943-650EE63CE846}" destId="{62CE904F-0D78-40AA-A0B3-2A4CDDD59C59}" srcOrd="0" destOrd="0" presId="urn:microsoft.com/office/officeart/2005/8/layout/lProcess2"/>
    <dgm:cxn modelId="{4357BDFD-9723-4C2F-8CBA-1195DCE540CF}" type="presOf" srcId="{90CC34D7-89AC-4298-97EE-075ED13DD0C3}" destId="{B55CEA90-8E65-4527-9D13-B43FCD0FB2BB}" srcOrd="1" destOrd="0" presId="urn:microsoft.com/office/officeart/2005/8/layout/lProcess2"/>
    <dgm:cxn modelId="{36D6EFFE-CAF1-4203-8BB2-0137BAFD5E3F}" srcId="{EBE35D9B-051D-4DD1-8ADE-107CFB18F803}" destId="{90CC34D7-89AC-4298-97EE-075ED13DD0C3}" srcOrd="0" destOrd="0" parTransId="{7CF0D474-7918-4779-B202-B8A4C8FC2EB1}" sibTransId="{7CCB1F48-05BC-473A-A742-AC89A45BABFC}"/>
    <dgm:cxn modelId="{D9536390-5532-4AA4-B59C-C36EECA22FBF}" type="presParOf" srcId="{C73FE255-4A66-43EE-80DE-8EDE54880EF8}" destId="{887F456C-29CF-4B80-848B-C6ADCED76203}" srcOrd="0" destOrd="0" presId="urn:microsoft.com/office/officeart/2005/8/layout/lProcess2"/>
    <dgm:cxn modelId="{16CE836A-9E4E-4B72-95B1-FCEE7BEE83A4}" type="presParOf" srcId="{887F456C-29CF-4B80-848B-C6ADCED76203}" destId="{4E7A64B2-346B-4CC8-80E4-9B77DFDB0B20}" srcOrd="0" destOrd="0" presId="urn:microsoft.com/office/officeart/2005/8/layout/lProcess2"/>
    <dgm:cxn modelId="{B35159F5-2553-4532-BE51-795555ECE45D}" type="presParOf" srcId="{887F456C-29CF-4B80-848B-C6ADCED76203}" destId="{B55CEA90-8E65-4527-9D13-B43FCD0FB2BB}" srcOrd="1" destOrd="0" presId="urn:microsoft.com/office/officeart/2005/8/layout/lProcess2"/>
    <dgm:cxn modelId="{21538D9F-10F2-403D-A7B3-9130D964B613}" type="presParOf" srcId="{887F456C-29CF-4B80-848B-C6ADCED76203}" destId="{F55C958F-9CF8-4DA4-9082-F31C61D433C6}" srcOrd="2" destOrd="0" presId="urn:microsoft.com/office/officeart/2005/8/layout/lProcess2"/>
    <dgm:cxn modelId="{788342A4-1E15-477A-9176-AFAA82B601F3}" type="presParOf" srcId="{F55C958F-9CF8-4DA4-9082-F31C61D433C6}" destId="{6919347C-7CC2-41C1-BF86-7F641C325F24}" srcOrd="0" destOrd="0" presId="urn:microsoft.com/office/officeart/2005/8/layout/lProcess2"/>
    <dgm:cxn modelId="{38594EC6-6DCD-4AFE-901A-FBAAE54ADAF4}" type="presParOf" srcId="{6919347C-7CC2-41C1-BF86-7F641C325F24}" destId="{727A9983-79C7-4F03-A54D-12C49EA13540}" srcOrd="0" destOrd="0" presId="urn:microsoft.com/office/officeart/2005/8/layout/lProcess2"/>
    <dgm:cxn modelId="{00DE4AA3-8996-4A78-85AA-63851ED6470A}" type="presParOf" srcId="{6919347C-7CC2-41C1-BF86-7F641C325F24}" destId="{217BC405-B8DA-42FC-A0E0-504B633AFDDE}" srcOrd="1" destOrd="0" presId="urn:microsoft.com/office/officeart/2005/8/layout/lProcess2"/>
    <dgm:cxn modelId="{725341AD-CD1C-4634-9FEE-58D553F23D89}" type="presParOf" srcId="{6919347C-7CC2-41C1-BF86-7F641C325F24}" destId="{62CE904F-0D78-40AA-A0B3-2A4CDDD59C5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E35D9B-051D-4DD1-8ADE-107CFB18F80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D3C74F-6799-44EE-9F2D-6652B06CE892}">
      <dgm:prSet phldrT="[Text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Up to 2 days before testing</a:t>
          </a:r>
        </a:p>
      </dgm:t>
    </dgm:pt>
    <dgm:pt modelId="{992C9E23-76FF-4BD7-86B1-74E05B950819}" type="parTrans" cxnId="{C60C09E7-691F-433B-91B3-7A404FC6F16D}">
      <dgm:prSet/>
      <dgm:spPr/>
      <dgm:t>
        <a:bodyPr/>
        <a:lstStyle/>
        <a:p>
          <a:endParaRPr lang="en-US"/>
        </a:p>
      </dgm:t>
    </dgm:pt>
    <dgm:pt modelId="{A04A7728-9575-474D-A643-D9DDCFD9FA53}" type="sibTrans" cxnId="{C60C09E7-691F-433B-91B3-7A404FC6F16D}">
      <dgm:prSet/>
      <dgm:spPr/>
      <dgm:t>
        <a:bodyPr/>
        <a:lstStyle/>
        <a:p>
          <a:endParaRPr lang="en-US"/>
        </a:p>
      </dgm:t>
    </dgm:pt>
    <dgm:pt modelId="{90CC34D7-89AC-4298-97EE-075ED13DD0C3}">
      <dgm:prSet phldrT="[Text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1 day before testing</a:t>
          </a:r>
        </a:p>
      </dgm:t>
    </dgm:pt>
    <dgm:pt modelId="{7CF0D474-7918-4779-B202-B8A4C8FC2EB1}" type="parTrans" cxnId="{36D6EFFE-CAF1-4203-8BB2-0137BAFD5E3F}">
      <dgm:prSet/>
      <dgm:spPr/>
      <dgm:t>
        <a:bodyPr/>
        <a:lstStyle/>
        <a:p>
          <a:endParaRPr lang="en-US"/>
        </a:p>
      </dgm:t>
    </dgm:pt>
    <dgm:pt modelId="{7CCB1F48-05BC-473A-A742-AC89A45BABFC}" type="sibTrans" cxnId="{36D6EFFE-CAF1-4203-8BB2-0137BAFD5E3F}">
      <dgm:prSet/>
      <dgm:spPr/>
      <dgm:t>
        <a:bodyPr/>
        <a:lstStyle/>
        <a:p>
          <a:endParaRPr lang="en-US"/>
        </a:p>
      </dgm:t>
    </dgm:pt>
    <dgm:pt modelId="{22FEAA27-1C29-4FBB-A326-5682276014D9}">
      <dgm:prSet phldrT="[Text]" custT="1"/>
      <dgm:spPr/>
      <dgm:t>
        <a:bodyPr/>
        <a:lstStyle/>
        <a:p>
          <a:r>
            <a:rPr lang="en-US" sz="2000" b="1">
              <a:latin typeface="Arial" panose="020B0604020202020204" pitchFamily="34" charset="0"/>
              <a:cs typeface="Arial" panose="020B0604020202020204" pitchFamily="34" charset="0"/>
            </a:rPr>
            <a:t>Start PAN Sessions </a:t>
          </a:r>
        </a:p>
      </dgm:t>
    </dgm:pt>
    <dgm:pt modelId="{2268F730-E421-4307-967B-7F63247420FC}" type="parTrans" cxnId="{003013BD-D425-4B74-9C49-52FABE260E93}">
      <dgm:prSet/>
      <dgm:spPr/>
      <dgm:t>
        <a:bodyPr/>
        <a:lstStyle/>
        <a:p>
          <a:endParaRPr lang="en-US"/>
        </a:p>
      </dgm:t>
    </dgm:pt>
    <dgm:pt modelId="{CD6892D9-3FD3-4D1A-BE7A-349FB9FF1F7A}" type="sibTrans" cxnId="{003013BD-D425-4B74-9C49-52FABE260E93}">
      <dgm:prSet/>
      <dgm:spPr/>
      <dgm:t>
        <a:bodyPr/>
        <a:lstStyle/>
        <a:p>
          <a:endParaRPr lang="en-US"/>
        </a:p>
      </dgm:t>
    </dgm:pt>
    <dgm:pt modelId="{6764CA58-F75B-4663-ABC7-1D50085566DB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Recommended: Principals/test coordinators, but all PAN users have access to do this. </a:t>
          </a:r>
        </a:p>
      </dgm:t>
    </dgm:pt>
    <dgm:pt modelId="{9CA78F52-854A-491D-90F6-60CDBAEBED0F}" type="parTrans" cxnId="{EC4F3C5C-D89A-4FAD-8A05-C7D255324251}">
      <dgm:prSet/>
      <dgm:spPr/>
      <dgm:t>
        <a:bodyPr/>
        <a:lstStyle/>
        <a:p>
          <a:endParaRPr lang="en-US"/>
        </a:p>
      </dgm:t>
    </dgm:pt>
    <dgm:pt modelId="{41BADB70-C935-47A6-A28D-BCB9AE8E62D8}" type="sibTrans" cxnId="{EC4F3C5C-D89A-4FAD-8A05-C7D255324251}">
      <dgm:prSet/>
      <dgm:spPr/>
      <dgm:t>
        <a:bodyPr/>
        <a:lstStyle/>
        <a:p>
          <a:endParaRPr lang="en-US"/>
        </a:p>
      </dgm:t>
    </dgm:pt>
    <dgm:pt modelId="{1A723B7C-74B7-47E1-8128-B2C6E082BA53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Test Day</a:t>
          </a:r>
        </a:p>
      </dgm:t>
    </dgm:pt>
    <dgm:pt modelId="{29D65279-5FCE-4607-ADE3-D3FA2A4D9608}" type="parTrans" cxnId="{D82E5099-BC09-49F0-8E4A-A42F1497F17B}">
      <dgm:prSet/>
      <dgm:spPr/>
      <dgm:t>
        <a:bodyPr/>
        <a:lstStyle/>
        <a:p>
          <a:endParaRPr lang="en-US"/>
        </a:p>
      </dgm:t>
    </dgm:pt>
    <dgm:pt modelId="{C71C78B3-348D-47C7-A632-35F7133BB93B}" type="sibTrans" cxnId="{D82E5099-BC09-49F0-8E4A-A42F1497F17B}">
      <dgm:prSet/>
      <dgm:spPr/>
      <dgm:t>
        <a:bodyPr/>
        <a:lstStyle/>
        <a:p>
          <a:endParaRPr lang="en-US"/>
        </a:p>
      </dgm:t>
    </dgm:pt>
    <dgm:pt modelId="{9C2DFADA-7957-4FDA-AD8E-A90B080C8152}">
      <dgm:prSet phldrT="[Text]" custT="1"/>
      <dgm:spPr/>
      <dgm:t>
        <a:bodyPr/>
        <a:lstStyle/>
        <a:p>
          <a:r>
            <a:rPr lang="en-US" sz="2000" b="1">
              <a:latin typeface="Arial" panose="020B0604020202020204" pitchFamily="34" charset="0"/>
              <a:cs typeface="Arial" panose="020B0604020202020204" pitchFamily="34" charset="0"/>
            </a:rPr>
            <a:t>Verify that students have the correct test forms, including accommodations</a:t>
          </a:r>
        </a:p>
      </dgm:t>
    </dgm:pt>
    <dgm:pt modelId="{650876B8-C7E5-4699-BB2F-1AC11B37C16C}" type="parTrans" cxnId="{169554D0-50C4-4AAA-98DE-23179635A533}">
      <dgm:prSet/>
      <dgm:spPr/>
      <dgm:t>
        <a:bodyPr/>
        <a:lstStyle/>
        <a:p>
          <a:endParaRPr lang="en-US"/>
        </a:p>
      </dgm:t>
    </dgm:pt>
    <dgm:pt modelId="{A41607D6-C665-4E8D-BCA8-9DA948D7CFF8}" type="sibTrans" cxnId="{169554D0-50C4-4AAA-98DE-23179635A533}">
      <dgm:prSet/>
      <dgm:spPr/>
      <dgm:t>
        <a:bodyPr/>
        <a:lstStyle/>
        <a:p>
          <a:endParaRPr lang="en-US"/>
        </a:p>
      </dgm:t>
    </dgm:pt>
    <dgm:pt modelId="{8FEB9FD2-7D87-4B5F-BBE6-93E6D5D63141}">
      <dgm:prSet phldrT="[Text]" custT="1"/>
      <dgm:spPr/>
      <dgm:t>
        <a:bodyPr/>
        <a:lstStyle/>
        <a:p>
          <a:r>
            <a:rPr lang="en-US" sz="2000" b="0">
              <a:latin typeface="Arial" panose="020B0604020202020204" pitchFamily="34" charset="0"/>
              <a:cs typeface="Arial" panose="020B0604020202020204" pitchFamily="34" charset="0"/>
            </a:rPr>
            <a:t>Note that this should be done after Sessions have been prepared. </a:t>
          </a:r>
        </a:p>
      </dgm:t>
    </dgm:pt>
    <dgm:pt modelId="{9EF6762A-8DFE-439C-AF87-FB631081595B}" type="parTrans" cxnId="{2C8AF864-2789-4EF1-873C-5000A770F62B}">
      <dgm:prSet/>
      <dgm:spPr/>
      <dgm:t>
        <a:bodyPr/>
        <a:lstStyle/>
        <a:p>
          <a:endParaRPr lang="en-US"/>
        </a:p>
      </dgm:t>
    </dgm:pt>
    <dgm:pt modelId="{9F31181B-044A-46B9-AB44-CC3C40A46051}" type="sibTrans" cxnId="{2C8AF864-2789-4EF1-873C-5000A770F62B}">
      <dgm:prSet/>
      <dgm:spPr/>
      <dgm:t>
        <a:bodyPr/>
        <a:lstStyle/>
        <a:p>
          <a:endParaRPr lang="en-US"/>
        </a:p>
      </dgm:t>
    </dgm:pt>
    <dgm:pt modelId="{30168D2F-E7FD-4DC1-AB13-D9287234C27B}">
      <dgm:prSet custT="1"/>
      <dgm:spPr/>
      <dgm:t>
        <a:bodyPr/>
        <a:lstStyle/>
        <a:p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Unlock PAN Sessions</a:t>
          </a:r>
        </a:p>
        <a:p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Distribute testing tickets to students</a:t>
          </a:r>
        </a:p>
        <a:p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Monitor students in PAN</a:t>
          </a:r>
        </a:p>
        <a:p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Resume students who exit TestNav unexpectedly</a:t>
          </a:r>
        </a:p>
      </dgm:t>
    </dgm:pt>
    <dgm:pt modelId="{3A5C8151-2B99-4E10-A394-A653AE83C67F}" type="parTrans" cxnId="{20A90559-4EFE-44F8-8EAA-6FD21D40A248}">
      <dgm:prSet/>
      <dgm:spPr/>
      <dgm:t>
        <a:bodyPr/>
        <a:lstStyle/>
        <a:p>
          <a:endParaRPr lang="en-US"/>
        </a:p>
      </dgm:t>
    </dgm:pt>
    <dgm:pt modelId="{5A32C67C-5968-4419-9684-6EFBD72F38AA}" type="sibTrans" cxnId="{20A90559-4EFE-44F8-8EAA-6FD21D40A248}">
      <dgm:prSet/>
      <dgm:spPr/>
      <dgm:t>
        <a:bodyPr/>
        <a:lstStyle/>
        <a:p>
          <a:endParaRPr lang="en-US"/>
        </a:p>
      </dgm:t>
    </dgm:pt>
    <dgm:pt modelId="{3E603FC3-CB35-46B5-82CA-7783F7908AA5}">
      <dgm:prSet custT="1"/>
      <dgm:spPr/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Recommended: Test administrators unlock PAN Sessions, but all PAN users have access to do this. </a:t>
          </a:r>
        </a:p>
      </dgm:t>
    </dgm:pt>
    <dgm:pt modelId="{F9DF2AA7-6F37-427A-9F8C-B3FFC4A3C455}" type="parTrans" cxnId="{8A1B6269-FD2D-4B47-A7CD-FE136D0FD38E}">
      <dgm:prSet/>
      <dgm:spPr/>
      <dgm:t>
        <a:bodyPr/>
        <a:lstStyle/>
        <a:p>
          <a:endParaRPr lang="en-US"/>
        </a:p>
      </dgm:t>
    </dgm:pt>
    <dgm:pt modelId="{C1F47539-BF28-4741-B8D6-21BA1D54E91E}" type="sibTrans" cxnId="{8A1B6269-FD2D-4B47-A7CD-FE136D0FD38E}">
      <dgm:prSet/>
      <dgm:spPr/>
      <dgm:t>
        <a:bodyPr/>
        <a:lstStyle/>
        <a:p>
          <a:endParaRPr lang="en-US"/>
        </a:p>
      </dgm:t>
    </dgm:pt>
    <dgm:pt modelId="{C73FE255-4A66-43EE-80DE-8EDE54880EF8}" type="pres">
      <dgm:prSet presAssocID="{EBE35D9B-051D-4DD1-8ADE-107CFB18F803}" presName="theList" presStyleCnt="0">
        <dgm:presLayoutVars>
          <dgm:dir/>
          <dgm:animLvl val="lvl"/>
          <dgm:resizeHandles val="exact"/>
        </dgm:presLayoutVars>
      </dgm:prSet>
      <dgm:spPr/>
    </dgm:pt>
    <dgm:pt modelId="{929E412A-C2AC-416D-B529-B9BF0FDD272E}" type="pres">
      <dgm:prSet presAssocID="{C9D3C74F-6799-44EE-9F2D-6652B06CE892}" presName="compNode" presStyleCnt="0"/>
      <dgm:spPr/>
    </dgm:pt>
    <dgm:pt modelId="{9338C6C0-B28C-4308-8478-594D92C5D5CB}" type="pres">
      <dgm:prSet presAssocID="{C9D3C74F-6799-44EE-9F2D-6652B06CE892}" presName="aNode" presStyleLbl="bgShp" presStyleIdx="0" presStyleCnt="3"/>
      <dgm:spPr/>
    </dgm:pt>
    <dgm:pt modelId="{F19ACDAE-4442-4938-B4E1-1C4363CD9C08}" type="pres">
      <dgm:prSet presAssocID="{C9D3C74F-6799-44EE-9F2D-6652B06CE892}" presName="textNode" presStyleLbl="bgShp" presStyleIdx="0" presStyleCnt="3"/>
      <dgm:spPr/>
    </dgm:pt>
    <dgm:pt modelId="{84C15C61-36FE-45A8-9C72-6A2155C5BC13}" type="pres">
      <dgm:prSet presAssocID="{C9D3C74F-6799-44EE-9F2D-6652B06CE892}" presName="compChildNode" presStyleCnt="0"/>
      <dgm:spPr/>
    </dgm:pt>
    <dgm:pt modelId="{57344207-3CFB-49ED-B901-7A9A1FEA17B8}" type="pres">
      <dgm:prSet presAssocID="{C9D3C74F-6799-44EE-9F2D-6652B06CE892}" presName="theInnerList" presStyleCnt="0"/>
      <dgm:spPr/>
    </dgm:pt>
    <dgm:pt modelId="{D320A643-3A9C-40E6-8C95-D5B771205F5A}" type="pres">
      <dgm:prSet presAssocID="{9C2DFADA-7957-4FDA-AD8E-A90B080C8152}" presName="childNode" presStyleLbl="node1" presStyleIdx="0" presStyleCnt="6" custScaleY="158730">
        <dgm:presLayoutVars>
          <dgm:bulletEnabled val="1"/>
        </dgm:presLayoutVars>
      </dgm:prSet>
      <dgm:spPr/>
    </dgm:pt>
    <dgm:pt modelId="{C042A297-3D60-40A5-BD7E-92564E3FBE8B}" type="pres">
      <dgm:prSet presAssocID="{9C2DFADA-7957-4FDA-AD8E-A90B080C8152}" presName="aSpace2" presStyleCnt="0"/>
      <dgm:spPr/>
    </dgm:pt>
    <dgm:pt modelId="{78AD38CB-CA6A-4EE5-822D-34632573BB25}" type="pres">
      <dgm:prSet presAssocID="{8FEB9FD2-7D87-4B5F-BBE6-93E6D5D63141}" presName="childNode" presStyleLbl="node1" presStyleIdx="1" presStyleCnt="6">
        <dgm:presLayoutVars>
          <dgm:bulletEnabled val="1"/>
        </dgm:presLayoutVars>
      </dgm:prSet>
      <dgm:spPr/>
    </dgm:pt>
    <dgm:pt modelId="{93F5F1C7-6A4B-4C7F-A7D0-CDD7754818A4}" type="pres">
      <dgm:prSet presAssocID="{C9D3C74F-6799-44EE-9F2D-6652B06CE892}" presName="aSpace" presStyleCnt="0"/>
      <dgm:spPr/>
    </dgm:pt>
    <dgm:pt modelId="{887F456C-29CF-4B80-848B-C6ADCED76203}" type="pres">
      <dgm:prSet presAssocID="{90CC34D7-89AC-4298-97EE-075ED13DD0C3}" presName="compNode" presStyleCnt="0"/>
      <dgm:spPr/>
    </dgm:pt>
    <dgm:pt modelId="{4E7A64B2-346B-4CC8-80E4-9B77DFDB0B20}" type="pres">
      <dgm:prSet presAssocID="{90CC34D7-89AC-4298-97EE-075ED13DD0C3}" presName="aNode" presStyleLbl="bgShp" presStyleIdx="1" presStyleCnt="3"/>
      <dgm:spPr/>
    </dgm:pt>
    <dgm:pt modelId="{B55CEA90-8E65-4527-9D13-B43FCD0FB2BB}" type="pres">
      <dgm:prSet presAssocID="{90CC34D7-89AC-4298-97EE-075ED13DD0C3}" presName="textNode" presStyleLbl="bgShp" presStyleIdx="1" presStyleCnt="3"/>
      <dgm:spPr/>
    </dgm:pt>
    <dgm:pt modelId="{F55C958F-9CF8-4DA4-9082-F31C61D433C6}" type="pres">
      <dgm:prSet presAssocID="{90CC34D7-89AC-4298-97EE-075ED13DD0C3}" presName="compChildNode" presStyleCnt="0"/>
      <dgm:spPr/>
    </dgm:pt>
    <dgm:pt modelId="{6919347C-7CC2-41C1-BF86-7F641C325F24}" type="pres">
      <dgm:prSet presAssocID="{90CC34D7-89AC-4298-97EE-075ED13DD0C3}" presName="theInnerList" presStyleCnt="0"/>
      <dgm:spPr/>
    </dgm:pt>
    <dgm:pt modelId="{727A9983-79C7-4F03-A54D-12C49EA13540}" type="pres">
      <dgm:prSet presAssocID="{22FEAA27-1C29-4FBB-A326-5682276014D9}" presName="childNode" presStyleLbl="node1" presStyleIdx="2" presStyleCnt="6">
        <dgm:presLayoutVars>
          <dgm:bulletEnabled val="1"/>
        </dgm:presLayoutVars>
      </dgm:prSet>
      <dgm:spPr/>
    </dgm:pt>
    <dgm:pt modelId="{F787FD1A-2529-4E25-AB49-68EC80E4CD50}" type="pres">
      <dgm:prSet presAssocID="{22FEAA27-1C29-4FBB-A326-5682276014D9}" presName="aSpace2" presStyleCnt="0"/>
      <dgm:spPr/>
    </dgm:pt>
    <dgm:pt modelId="{74732566-C1BB-4C53-89CD-94F6C829FDFE}" type="pres">
      <dgm:prSet presAssocID="{6764CA58-F75B-4663-ABC7-1D50085566DB}" presName="childNode" presStyleLbl="node1" presStyleIdx="3" presStyleCnt="6" custLinFactNeighborX="777" custLinFactNeighborY="-8625">
        <dgm:presLayoutVars>
          <dgm:bulletEnabled val="1"/>
        </dgm:presLayoutVars>
      </dgm:prSet>
      <dgm:spPr/>
    </dgm:pt>
    <dgm:pt modelId="{6021C77A-4727-4901-BDC0-9816FCDB8CF6}" type="pres">
      <dgm:prSet presAssocID="{90CC34D7-89AC-4298-97EE-075ED13DD0C3}" presName="aSpace" presStyleCnt="0"/>
      <dgm:spPr/>
    </dgm:pt>
    <dgm:pt modelId="{89ABB06F-89DC-451B-B77D-EB5DAF691EAB}" type="pres">
      <dgm:prSet presAssocID="{1A723B7C-74B7-47E1-8128-B2C6E082BA53}" presName="compNode" presStyleCnt="0"/>
      <dgm:spPr/>
    </dgm:pt>
    <dgm:pt modelId="{FED935C3-B61F-4F37-A61E-FC12A96BB539}" type="pres">
      <dgm:prSet presAssocID="{1A723B7C-74B7-47E1-8128-B2C6E082BA53}" presName="aNode" presStyleLbl="bgShp" presStyleIdx="2" presStyleCnt="3" custLinFactNeighborX="38" custLinFactNeighborY="-1906"/>
      <dgm:spPr/>
    </dgm:pt>
    <dgm:pt modelId="{06736ED1-6867-457A-ADD4-E5232A93ED82}" type="pres">
      <dgm:prSet presAssocID="{1A723B7C-74B7-47E1-8128-B2C6E082BA53}" presName="textNode" presStyleLbl="bgShp" presStyleIdx="2" presStyleCnt="3"/>
      <dgm:spPr/>
    </dgm:pt>
    <dgm:pt modelId="{D885D4BB-7294-4003-B586-58F1E722FAB8}" type="pres">
      <dgm:prSet presAssocID="{1A723B7C-74B7-47E1-8128-B2C6E082BA53}" presName="compChildNode" presStyleCnt="0"/>
      <dgm:spPr/>
    </dgm:pt>
    <dgm:pt modelId="{766979A6-07D4-43D6-977C-B2EC184290FD}" type="pres">
      <dgm:prSet presAssocID="{1A723B7C-74B7-47E1-8128-B2C6E082BA53}" presName="theInnerList" presStyleCnt="0"/>
      <dgm:spPr/>
    </dgm:pt>
    <dgm:pt modelId="{DA40E540-4944-42F8-8D3B-5AB6029BBBEC}" type="pres">
      <dgm:prSet presAssocID="{30168D2F-E7FD-4DC1-AB13-D9287234C27B}" presName="childNode" presStyleLbl="node1" presStyleIdx="4" presStyleCnt="6" custScaleX="105218" custScaleY="2000000" custLinFactY="-277359" custLinFactNeighborX="1712" custLinFactNeighborY="-300000">
        <dgm:presLayoutVars>
          <dgm:bulletEnabled val="1"/>
        </dgm:presLayoutVars>
      </dgm:prSet>
      <dgm:spPr/>
    </dgm:pt>
    <dgm:pt modelId="{D087C6B3-B0C9-4C5C-8F09-28855D17ABB7}" type="pres">
      <dgm:prSet presAssocID="{30168D2F-E7FD-4DC1-AB13-D9287234C27B}" presName="aSpace2" presStyleCnt="0"/>
      <dgm:spPr/>
    </dgm:pt>
    <dgm:pt modelId="{04971821-4853-4F12-8FFF-D23A707D5EE2}" type="pres">
      <dgm:prSet presAssocID="{3E603FC3-CB35-46B5-82CA-7783F7908AA5}" presName="childNode" presStyleLbl="node1" presStyleIdx="5" presStyleCnt="6" custScaleX="104139" custScaleY="1012807" custLinFactY="-105827" custLinFactNeighborX="2424" custLinFactNeighborY="-200000">
        <dgm:presLayoutVars>
          <dgm:bulletEnabled val="1"/>
        </dgm:presLayoutVars>
      </dgm:prSet>
      <dgm:spPr/>
    </dgm:pt>
  </dgm:ptLst>
  <dgm:cxnLst>
    <dgm:cxn modelId="{C96DF40C-F708-4884-850C-413CA1CA0000}" type="presOf" srcId="{EBE35D9B-051D-4DD1-8ADE-107CFB18F803}" destId="{C73FE255-4A66-43EE-80DE-8EDE54880EF8}" srcOrd="0" destOrd="0" presId="urn:microsoft.com/office/officeart/2005/8/layout/lProcess2"/>
    <dgm:cxn modelId="{2B8E3429-5ACF-43E1-B547-1C0591335E2A}" type="presOf" srcId="{30168D2F-E7FD-4DC1-AB13-D9287234C27B}" destId="{DA40E540-4944-42F8-8D3B-5AB6029BBBEC}" srcOrd="0" destOrd="0" presId="urn:microsoft.com/office/officeart/2005/8/layout/lProcess2"/>
    <dgm:cxn modelId="{897BB340-DE30-4812-AFFA-9277A4F1DB6E}" type="presOf" srcId="{90CC34D7-89AC-4298-97EE-075ED13DD0C3}" destId="{4E7A64B2-346B-4CC8-80E4-9B77DFDB0B20}" srcOrd="0" destOrd="0" presId="urn:microsoft.com/office/officeart/2005/8/layout/lProcess2"/>
    <dgm:cxn modelId="{20A90559-4EFE-44F8-8EAA-6FD21D40A248}" srcId="{1A723B7C-74B7-47E1-8128-B2C6E082BA53}" destId="{30168D2F-E7FD-4DC1-AB13-D9287234C27B}" srcOrd="0" destOrd="0" parTransId="{3A5C8151-2B99-4E10-A394-A653AE83C67F}" sibTransId="{5A32C67C-5968-4419-9684-6EFBD72F38AA}"/>
    <dgm:cxn modelId="{EC4F3C5C-D89A-4FAD-8A05-C7D255324251}" srcId="{90CC34D7-89AC-4298-97EE-075ED13DD0C3}" destId="{6764CA58-F75B-4663-ABC7-1D50085566DB}" srcOrd="1" destOrd="0" parTransId="{9CA78F52-854A-491D-90F6-60CDBAEBED0F}" sibTransId="{41BADB70-C935-47A6-A28D-BCB9AE8E62D8}"/>
    <dgm:cxn modelId="{2C8AF864-2789-4EF1-873C-5000A770F62B}" srcId="{C9D3C74F-6799-44EE-9F2D-6652B06CE892}" destId="{8FEB9FD2-7D87-4B5F-BBE6-93E6D5D63141}" srcOrd="1" destOrd="0" parTransId="{9EF6762A-8DFE-439C-AF87-FB631081595B}" sibTransId="{9F31181B-044A-46B9-AB44-CC3C40A46051}"/>
    <dgm:cxn modelId="{99218968-30C0-46C6-A6E4-4A7159FE7F14}" type="presOf" srcId="{9C2DFADA-7957-4FDA-AD8E-A90B080C8152}" destId="{D320A643-3A9C-40E6-8C95-D5B771205F5A}" srcOrd="0" destOrd="0" presId="urn:microsoft.com/office/officeart/2005/8/layout/lProcess2"/>
    <dgm:cxn modelId="{8A1B6269-FD2D-4B47-A7CD-FE136D0FD38E}" srcId="{1A723B7C-74B7-47E1-8128-B2C6E082BA53}" destId="{3E603FC3-CB35-46B5-82CA-7783F7908AA5}" srcOrd="1" destOrd="0" parTransId="{F9DF2AA7-6F37-427A-9F8C-B3FFC4A3C455}" sibTransId="{C1F47539-BF28-4741-B8D6-21BA1D54E91E}"/>
    <dgm:cxn modelId="{7F6F9E6D-23F7-4225-847A-09E532040784}" type="presOf" srcId="{1A723B7C-74B7-47E1-8128-B2C6E082BA53}" destId="{FED935C3-B61F-4F37-A61E-FC12A96BB539}" srcOrd="0" destOrd="0" presId="urn:microsoft.com/office/officeart/2005/8/layout/lProcess2"/>
    <dgm:cxn modelId="{61E68771-DC20-4DA0-A5FC-EDAE64A0FCD2}" type="presOf" srcId="{22FEAA27-1C29-4FBB-A326-5682276014D9}" destId="{727A9983-79C7-4F03-A54D-12C49EA13540}" srcOrd="0" destOrd="0" presId="urn:microsoft.com/office/officeart/2005/8/layout/lProcess2"/>
    <dgm:cxn modelId="{73506A8E-69FA-4364-B1F3-DE8DE3A456CE}" type="presOf" srcId="{8FEB9FD2-7D87-4B5F-BBE6-93E6D5D63141}" destId="{78AD38CB-CA6A-4EE5-822D-34632573BB25}" srcOrd="0" destOrd="0" presId="urn:microsoft.com/office/officeart/2005/8/layout/lProcess2"/>
    <dgm:cxn modelId="{F0732891-B37A-43C6-8C5F-DE2C5E1C9D1E}" type="presOf" srcId="{3E603FC3-CB35-46B5-82CA-7783F7908AA5}" destId="{04971821-4853-4F12-8FFF-D23A707D5EE2}" srcOrd="0" destOrd="0" presId="urn:microsoft.com/office/officeart/2005/8/layout/lProcess2"/>
    <dgm:cxn modelId="{E8A0BF98-F98E-4908-B0B6-F8E0524DA97B}" type="presOf" srcId="{6764CA58-F75B-4663-ABC7-1D50085566DB}" destId="{74732566-C1BB-4C53-89CD-94F6C829FDFE}" srcOrd="0" destOrd="0" presId="urn:microsoft.com/office/officeart/2005/8/layout/lProcess2"/>
    <dgm:cxn modelId="{D82E5099-BC09-49F0-8E4A-A42F1497F17B}" srcId="{EBE35D9B-051D-4DD1-8ADE-107CFB18F803}" destId="{1A723B7C-74B7-47E1-8128-B2C6E082BA53}" srcOrd="2" destOrd="0" parTransId="{29D65279-5FCE-4607-ADE3-D3FA2A4D9608}" sibTransId="{C71C78B3-348D-47C7-A632-35F7133BB93B}"/>
    <dgm:cxn modelId="{003013BD-D425-4B74-9C49-52FABE260E93}" srcId="{90CC34D7-89AC-4298-97EE-075ED13DD0C3}" destId="{22FEAA27-1C29-4FBB-A326-5682276014D9}" srcOrd="0" destOrd="0" parTransId="{2268F730-E421-4307-967B-7F63247420FC}" sibTransId="{CD6892D9-3FD3-4D1A-BE7A-349FB9FF1F7A}"/>
    <dgm:cxn modelId="{C42B3FC7-C25E-4A89-BA7A-7F0D59194913}" type="presOf" srcId="{C9D3C74F-6799-44EE-9F2D-6652B06CE892}" destId="{F19ACDAE-4442-4938-B4E1-1C4363CD9C08}" srcOrd="1" destOrd="0" presId="urn:microsoft.com/office/officeart/2005/8/layout/lProcess2"/>
    <dgm:cxn modelId="{169554D0-50C4-4AAA-98DE-23179635A533}" srcId="{C9D3C74F-6799-44EE-9F2D-6652B06CE892}" destId="{9C2DFADA-7957-4FDA-AD8E-A90B080C8152}" srcOrd="0" destOrd="0" parTransId="{650876B8-C7E5-4699-BB2F-1AC11B37C16C}" sibTransId="{A41607D6-C665-4E8D-BCA8-9DA948D7CFF8}"/>
    <dgm:cxn modelId="{D95C8BD5-3453-4095-8F30-D0C44BDC61BF}" type="presOf" srcId="{C9D3C74F-6799-44EE-9F2D-6652B06CE892}" destId="{9338C6C0-B28C-4308-8478-594D92C5D5CB}" srcOrd="0" destOrd="0" presId="urn:microsoft.com/office/officeart/2005/8/layout/lProcess2"/>
    <dgm:cxn modelId="{C60C09E7-691F-433B-91B3-7A404FC6F16D}" srcId="{EBE35D9B-051D-4DD1-8ADE-107CFB18F803}" destId="{C9D3C74F-6799-44EE-9F2D-6652B06CE892}" srcOrd="0" destOrd="0" parTransId="{992C9E23-76FF-4BD7-86B1-74E05B950819}" sibTransId="{A04A7728-9575-474D-A643-D9DDCFD9FA53}"/>
    <dgm:cxn modelId="{4357BDFD-9723-4C2F-8CBA-1195DCE540CF}" type="presOf" srcId="{90CC34D7-89AC-4298-97EE-075ED13DD0C3}" destId="{B55CEA90-8E65-4527-9D13-B43FCD0FB2BB}" srcOrd="1" destOrd="0" presId="urn:microsoft.com/office/officeart/2005/8/layout/lProcess2"/>
    <dgm:cxn modelId="{36D6EFFE-CAF1-4203-8BB2-0137BAFD5E3F}" srcId="{EBE35D9B-051D-4DD1-8ADE-107CFB18F803}" destId="{90CC34D7-89AC-4298-97EE-075ED13DD0C3}" srcOrd="1" destOrd="0" parTransId="{7CF0D474-7918-4779-B202-B8A4C8FC2EB1}" sibTransId="{7CCB1F48-05BC-473A-A742-AC89A45BABFC}"/>
    <dgm:cxn modelId="{9C8CFFFE-0CDE-4BD9-A5DB-7304CA5D8F17}" type="presOf" srcId="{1A723B7C-74B7-47E1-8128-B2C6E082BA53}" destId="{06736ED1-6867-457A-ADD4-E5232A93ED82}" srcOrd="1" destOrd="0" presId="urn:microsoft.com/office/officeart/2005/8/layout/lProcess2"/>
    <dgm:cxn modelId="{9BC1372E-104F-444C-8130-AB0A58A61A01}" type="presParOf" srcId="{C73FE255-4A66-43EE-80DE-8EDE54880EF8}" destId="{929E412A-C2AC-416D-B529-B9BF0FDD272E}" srcOrd="0" destOrd="0" presId="urn:microsoft.com/office/officeart/2005/8/layout/lProcess2"/>
    <dgm:cxn modelId="{9EF43924-021B-4A3B-9447-17CBD65E1A94}" type="presParOf" srcId="{929E412A-C2AC-416D-B529-B9BF0FDD272E}" destId="{9338C6C0-B28C-4308-8478-594D92C5D5CB}" srcOrd="0" destOrd="0" presId="urn:microsoft.com/office/officeart/2005/8/layout/lProcess2"/>
    <dgm:cxn modelId="{7657F260-1838-4101-BAF1-ED80500CA61C}" type="presParOf" srcId="{929E412A-C2AC-416D-B529-B9BF0FDD272E}" destId="{F19ACDAE-4442-4938-B4E1-1C4363CD9C08}" srcOrd="1" destOrd="0" presId="urn:microsoft.com/office/officeart/2005/8/layout/lProcess2"/>
    <dgm:cxn modelId="{80EEE73A-463A-4E73-BB4F-7571890CEB00}" type="presParOf" srcId="{929E412A-C2AC-416D-B529-B9BF0FDD272E}" destId="{84C15C61-36FE-45A8-9C72-6A2155C5BC13}" srcOrd="2" destOrd="0" presId="urn:microsoft.com/office/officeart/2005/8/layout/lProcess2"/>
    <dgm:cxn modelId="{FA97D076-D7C0-44B2-8206-D1C2FAED46B9}" type="presParOf" srcId="{84C15C61-36FE-45A8-9C72-6A2155C5BC13}" destId="{57344207-3CFB-49ED-B901-7A9A1FEA17B8}" srcOrd="0" destOrd="0" presId="urn:microsoft.com/office/officeart/2005/8/layout/lProcess2"/>
    <dgm:cxn modelId="{E923E9F0-A6C3-414E-825A-1F0617FEBD0D}" type="presParOf" srcId="{57344207-3CFB-49ED-B901-7A9A1FEA17B8}" destId="{D320A643-3A9C-40E6-8C95-D5B771205F5A}" srcOrd="0" destOrd="0" presId="urn:microsoft.com/office/officeart/2005/8/layout/lProcess2"/>
    <dgm:cxn modelId="{3F6D6499-60BA-4409-94FE-6509A6558653}" type="presParOf" srcId="{57344207-3CFB-49ED-B901-7A9A1FEA17B8}" destId="{C042A297-3D60-40A5-BD7E-92564E3FBE8B}" srcOrd="1" destOrd="0" presId="urn:microsoft.com/office/officeart/2005/8/layout/lProcess2"/>
    <dgm:cxn modelId="{172B7BAF-307F-48D3-9533-32432BA88CFC}" type="presParOf" srcId="{57344207-3CFB-49ED-B901-7A9A1FEA17B8}" destId="{78AD38CB-CA6A-4EE5-822D-34632573BB25}" srcOrd="2" destOrd="0" presId="urn:microsoft.com/office/officeart/2005/8/layout/lProcess2"/>
    <dgm:cxn modelId="{C4711F3D-6B63-4163-A7F8-ADC58734C58A}" type="presParOf" srcId="{C73FE255-4A66-43EE-80DE-8EDE54880EF8}" destId="{93F5F1C7-6A4B-4C7F-A7D0-CDD7754818A4}" srcOrd="1" destOrd="0" presId="urn:microsoft.com/office/officeart/2005/8/layout/lProcess2"/>
    <dgm:cxn modelId="{D9536390-5532-4AA4-B59C-C36EECA22FBF}" type="presParOf" srcId="{C73FE255-4A66-43EE-80DE-8EDE54880EF8}" destId="{887F456C-29CF-4B80-848B-C6ADCED76203}" srcOrd="2" destOrd="0" presId="urn:microsoft.com/office/officeart/2005/8/layout/lProcess2"/>
    <dgm:cxn modelId="{16CE836A-9E4E-4B72-95B1-FCEE7BEE83A4}" type="presParOf" srcId="{887F456C-29CF-4B80-848B-C6ADCED76203}" destId="{4E7A64B2-346B-4CC8-80E4-9B77DFDB0B20}" srcOrd="0" destOrd="0" presId="urn:microsoft.com/office/officeart/2005/8/layout/lProcess2"/>
    <dgm:cxn modelId="{B35159F5-2553-4532-BE51-795555ECE45D}" type="presParOf" srcId="{887F456C-29CF-4B80-848B-C6ADCED76203}" destId="{B55CEA90-8E65-4527-9D13-B43FCD0FB2BB}" srcOrd="1" destOrd="0" presId="urn:microsoft.com/office/officeart/2005/8/layout/lProcess2"/>
    <dgm:cxn modelId="{21538D9F-10F2-403D-A7B3-9130D964B613}" type="presParOf" srcId="{887F456C-29CF-4B80-848B-C6ADCED76203}" destId="{F55C958F-9CF8-4DA4-9082-F31C61D433C6}" srcOrd="2" destOrd="0" presId="urn:microsoft.com/office/officeart/2005/8/layout/lProcess2"/>
    <dgm:cxn modelId="{788342A4-1E15-477A-9176-AFAA82B601F3}" type="presParOf" srcId="{F55C958F-9CF8-4DA4-9082-F31C61D433C6}" destId="{6919347C-7CC2-41C1-BF86-7F641C325F24}" srcOrd="0" destOrd="0" presId="urn:microsoft.com/office/officeart/2005/8/layout/lProcess2"/>
    <dgm:cxn modelId="{38594EC6-6DCD-4AFE-901A-FBAAE54ADAF4}" type="presParOf" srcId="{6919347C-7CC2-41C1-BF86-7F641C325F24}" destId="{727A9983-79C7-4F03-A54D-12C49EA13540}" srcOrd="0" destOrd="0" presId="urn:microsoft.com/office/officeart/2005/8/layout/lProcess2"/>
    <dgm:cxn modelId="{EE0797D1-1450-4223-8CAD-52DA235E5A4B}" type="presParOf" srcId="{6919347C-7CC2-41C1-BF86-7F641C325F24}" destId="{F787FD1A-2529-4E25-AB49-68EC80E4CD50}" srcOrd="1" destOrd="0" presId="urn:microsoft.com/office/officeart/2005/8/layout/lProcess2"/>
    <dgm:cxn modelId="{38A0CF0A-6C03-4DFA-9EA8-BCEF234C8D6B}" type="presParOf" srcId="{6919347C-7CC2-41C1-BF86-7F641C325F24}" destId="{74732566-C1BB-4C53-89CD-94F6C829FDFE}" srcOrd="2" destOrd="0" presId="urn:microsoft.com/office/officeart/2005/8/layout/lProcess2"/>
    <dgm:cxn modelId="{D2A55359-C12A-4D7D-9204-0266DCA6E9D9}" type="presParOf" srcId="{C73FE255-4A66-43EE-80DE-8EDE54880EF8}" destId="{6021C77A-4727-4901-BDC0-9816FCDB8CF6}" srcOrd="3" destOrd="0" presId="urn:microsoft.com/office/officeart/2005/8/layout/lProcess2"/>
    <dgm:cxn modelId="{136362F0-EE73-471C-AFA9-1CE8DDB1A525}" type="presParOf" srcId="{C73FE255-4A66-43EE-80DE-8EDE54880EF8}" destId="{89ABB06F-89DC-451B-B77D-EB5DAF691EAB}" srcOrd="4" destOrd="0" presId="urn:microsoft.com/office/officeart/2005/8/layout/lProcess2"/>
    <dgm:cxn modelId="{62030D0C-4F56-4967-AE67-13F576B40E66}" type="presParOf" srcId="{89ABB06F-89DC-451B-B77D-EB5DAF691EAB}" destId="{FED935C3-B61F-4F37-A61E-FC12A96BB539}" srcOrd="0" destOrd="0" presId="urn:microsoft.com/office/officeart/2005/8/layout/lProcess2"/>
    <dgm:cxn modelId="{F74289A3-27AF-48AD-B765-5F5403958A57}" type="presParOf" srcId="{89ABB06F-89DC-451B-B77D-EB5DAF691EAB}" destId="{06736ED1-6867-457A-ADD4-E5232A93ED82}" srcOrd="1" destOrd="0" presId="urn:microsoft.com/office/officeart/2005/8/layout/lProcess2"/>
    <dgm:cxn modelId="{01C04D63-72DD-4A51-9656-E82C781BA785}" type="presParOf" srcId="{89ABB06F-89DC-451B-B77D-EB5DAF691EAB}" destId="{D885D4BB-7294-4003-B586-58F1E722FAB8}" srcOrd="2" destOrd="0" presId="urn:microsoft.com/office/officeart/2005/8/layout/lProcess2"/>
    <dgm:cxn modelId="{78AB28D8-977A-47B0-BC7F-BC591A239EA8}" type="presParOf" srcId="{D885D4BB-7294-4003-B586-58F1E722FAB8}" destId="{766979A6-07D4-43D6-977C-B2EC184290FD}" srcOrd="0" destOrd="0" presId="urn:microsoft.com/office/officeart/2005/8/layout/lProcess2"/>
    <dgm:cxn modelId="{A6FCE48B-C91C-47F1-A40A-F772AA8C66A4}" type="presParOf" srcId="{766979A6-07D4-43D6-977C-B2EC184290FD}" destId="{DA40E540-4944-42F8-8D3B-5AB6029BBBEC}" srcOrd="0" destOrd="0" presId="urn:microsoft.com/office/officeart/2005/8/layout/lProcess2"/>
    <dgm:cxn modelId="{53969A22-149D-4AA4-B3EC-FD9E98DD1A54}" type="presParOf" srcId="{766979A6-07D4-43D6-977C-B2EC184290FD}" destId="{D087C6B3-B0C9-4C5C-8F09-28855D17ABB7}" srcOrd="1" destOrd="0" presId="urn:microsoft.com/office/officeart/2005/8/layout/lProcess2"/>
    <dgm:cxn modelId="{FB047148-CAA5-429C-BBDC-F02F072701ED}" type="presParOf" srcId="{766979A6-07D4-43D6-977C-B2EC184290FD}" destId="{04971821-4853-4F12-8FFF-D23A707D5EE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3968B-E3BF-4A7A-A8CA-E0E07D5C7112}">
      <dsp:nvSpPr>
        <dsp:cNvPr id="0" name=""/>
        <dsp:cNvSpPr/>
      </dsp:nvSpPr>
      <dsp:spPr>
        <a:xfrm>
          <a:off x="0" y="0"/>
          <a:ext cx="3608539" cy="5049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900" b="1" kern="1200">
              <a:latin typeface="Arial" panose="020B0604020202020204" pitchFamily="34" charset="0"/>
              <a:cs typeface="Arial" panose="020B0604020202020204" pitchFamily="34" charset="0"/>
            </a:rPr>
            <a:t>Now</a:t>
          </a:r>
        </a:p>
      </dsp:txBody>
      <dsp:txXfrm>
        <a:off x="0" y="0"/>
        <a:ext cx="3608539" cy="1514951"/>
      </dsp:txXfrm>
    </dsp:sp>
    <dsp:sp modelId="{B46ABF52-564A-4912-A352-C8D75C06C2B3}">
      <dsp:nvSpPr>
        <dsp:cNvPr id="0" name=""/>
        <dsp:cNvSpPr/>
      </dsp:nvSpPr>
      <dsp:spPr>
        <a:xfrm>
          <a:off x="78047" y="1380321"/>
          <a:ext cx="3520981" cy="2412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Continue to update student info in PAN (SR/PNP)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Conduct Preliminary System Test/</a:t>
          </a:r>
          <a:r>
            <a:rPr 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Infr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. Trial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Enrollment Transfer Work Requests (as needed)</a:t>
          </a:r>
        </a:p>
      </dsp:txBody>
      <dsp:txXfrm>
        <a:off x="148695" y="1450969"/>
        <a:ext cx="3379685" cy="2270814"/>
      </dsp:txXfrm>
    </dsp:sp>
    <dsp:sp modelId="{DF196DF8-2B66-418A-91EB-2A224C8A3F35}">
      <dsp:nvSpPr>
        <dsp:cNvPr id="0" name=""/>
        <dsp:cNvSpPr/>
      </dsp:nvSpPr>
      <dsp:spPr>
        <a:xfrm>
          <a:off x="293304" y="3964115"/>
          <a:ext cx="3105133" cy="850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See </a:t>
          </a:r>
          <a:r>
            <a:rPr lang="en-US" sz="2000" b="1" kern="12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recommended dates</a:t>
          </a:r>
          <a:r>
            <a:rPr lang="en-US" sz="2000" b="1" kern="12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for Infrastructure Trial</a:t>
          </a:r>
          <a:endParaRPr lang="en-US" sz="20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225" y="3989036"/>
        <a:ext cx="3055291" cy="801026"/>
      </dsp:txXfrm>
    </dsp:sp>
    <dsp:sp modelId="{43237A7C-F3A8-4024-8664-D74DA0D9FBD4}">
      <dsp:nvSpPr>
        <dsp:cNvPr id="0" name=""/>
        <dsp:cNvSpPr/>
      </dsp:nvSpPr>
      <dsp:spPr>
        <a:xfrm>
          <a:off x="3880567" y="0"/>
          <a:ext cx="3608539" cy="5049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>
              <a:latin typeface="Arial" panose="020B0604020202020204" pitchFamily="34" charset="0"/>
              <a:cs typeface="Arial" panose="020B0604020202020204" pitchFamily="34" charset="0"/>
            </a:rPr>
            <a:t>2 weeks before testing</a:t>
          </a:r>
        </a:p>
      </dsp:txBody>
      <dsp:txXfrm>
        <a:off x="3880567" y="0"/>
        <a:ext cx="3608539" cy="1514951"/>
      </dsp:txXfrm>
    </dsp:sp>
    <dsp:sp modelId="{9E5E75BA-1DD5-418A-B210-EF2268262C28}">
      <dsp:nvSpPr>
        <dsp:cNvPr id="0" name=""/>
        <dsp:cNvSpPr/>
      </dsp:nvSpPr>
      <dsp:spPr>
        <a:xfrm>
          <a:off x="3941234" y="1486616"/>
          <a:ext cx="3487205" cy="1692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Create PAN Sessions and add students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Verify accommodations in PAN</a:t>
          </a:r>
        </a:p>
      </dsp:txBody>
      <dsp:txXfrm>
        <a:off x="3990799" y="1536181"/>
        <a:ext cx="3388075" cy="1593154"/>
      </dsp:txXfrm>
    </dsp:sp>
    <dsp:sp modelId="{CB5DAFBA-27C0-4D8A-AE32-782444170401}">
      <dsp:nvSpPr>
        <dsp:cNvPr id="0" name=""/>
        <dsp:cNvSpPr/>
      </dsp:nvSpPr>
      <dsp:spPr>
        <a:xfrm>
          <a:off x="3883050" y="3245339"/>
          <a:ext cx="3561945" cy="1545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Recommended to be completed by principals/test coordinators, but can also be done by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• District Test Coordinator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• Tech Coordinator</a:t>
          </a:r>
        </a:p>
      </dsp:txBody>
      <dsp:txXfrm>
        <a:off x="3928325" y="3290614"/>
        <a:ext cx="3471395" cy="1455262"/>
      </dsp:txXfrm>
    </dsp:sp>
    <dsp:sp modelId="{9338C6C0-B28C-4308-8478-594D92C5D5CB}">
      <dsp:nvSpPr>
        <dsp:cNvPr id="0" name=""/>
        <dsp:cNvSpPr/>
      </dsp:nvSpPr>
      <dsp:spPr>
        <a:xfrm>
          <a:off x="7759747" y="0"/>
          <a:ext cx="3608539" cy="5049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>
              <a:latin typeface="Arial" panose="020B0604020202020204" pitchFamily="34" charset="0"/>
              <a:cs typeface="Arial" panose="020B0604020202020204" pitchFamily="34" charset="0"/>
            </a:rPr>
            <a:t>Up to 2 days before testing</a:t>
          </a:r>
        </a:p>
      </dsp:txBody>
      <dsp:txXfrm>
        <a:off x="7759747" y="0"/>
        <a:ext cx="3608539" cy="1514951"/>
      </dsp:txXfrm>
    </dsp:sp>
    <dsp:sp modelId="{C7D57BC3-E152-405E-BF39-68B6C7A68D6C}">
      <dsp:nvSpPr>
        <dsp:cNvPr id="0" name=""/>
        <dsp:cNvSpPr/>
      </dsp:nvSpPr>
      <dsp:spPr>
        <a:xfrm>
          <a:off x="8120601" y="1516430"/>
          <a:ext cx="2886831" cy="1522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Prepare PAN Sessions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Print testing tickets </a:t>
          </a:r>
        </a:p>
      </dsp:txBody>
      <dsp:txXfrm>
        <a:off x="8165196" y="1561025"/>
        <a:ext cx="2797641" cy="1433404"/>
      </dsp:txXfrm>
    </dsp:sp>
    <dsp:sp modelId="{57ACFAE8-D60F-4F0D-AF42-C22D647803DA}">
      <dsp:nvSpPr>
        <dsp:cNvPr id="0" name=""/>
        <dsp:cNvSpPr/>
      </dsp:nvSpPr>
      <dsp:spPr>
        <a:xfrm>
          <a:off x="8120601" y="3273270"/>
          <a:ext cx="2886831" cy="1522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Recommended to be completed by principals/</a:t>
          </a:r>
          <a:b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test coordinators, but all PAN users have access to do these tasks. </a:t>
          </a:r>
        </a:p>
      </dsp:txBody>
      <dsp:txXfrm>
        <a:off x="8165196" y="3317865"/>
        <a:ext cx="2797641" cy="1433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3968B-E3BF-4A7A-A8CA-E0E07D5C7112}">
      <dsp:nvSpPr>
        <dsp:cNvPr id="0" name=""/>
        <dsp:cNvSpPr/>
      </dsp:nvSpPr>
      <dsp:spPr>
        <a:xfrm>
          <a:off x="0" y="0"/>
          <a:ext cx="3608539" cy="5049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4300" b="1" kern="1200">
              <a:latin typeface="Arial" panose="020B0604020202020204" pitchFamily="34" charset="0"/>
              <a:cs typeface="Arial" panose="020B0604020202020204" pitchFamily="34" charset="0"/>
            </a:rPr>
            <a:t>1 day before testing</a:t>
          </a:r>
        </a:p>
      </dsp:txBody>
      <dsp:txXfrm>
        <a:off x="0" y="0"/>
        <a:ext cx="3608539" cy="1514951"/>
      </dsp:txXfrm>
    </dsp:sp>
    <dsp:sp modelId="{B46ABF52-564A-4912-A352-C8D75C06C2B3}">
      <dsp:nvSpPr>
        <dsp:cNvPr id="0" name=""/>
        <dsp:cNvSpPr/>
      </dsp:nvSpPr>
      <dsp:spPr>
        <a:xfrm>
          <a:off x="0" y="1513480"/>
          <a:ext cx="3520981" cy="18297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kern="1200">
              <a:latin typeface="Arial" panose="020B0604020202020204" pitchFamily="34" charset="0"/>
              <a:cs typeface="Arial" panose="020B0604020202020204" pitchFamily="34" charset="0"/>
            </a:rPr>
            <a:t>Start PAN Sessions</a:t>
          </a:r>
        </a:p>
      </dsp:txBody>
      <dsp:txXfrm>
        <a:off x="53591" y="1567071"/>
        <a:ext cx="3413799" cy="1722553"/>
      </dsp:txXfrm>
    </dsp:sp>
    <dsp:sp modelId="{DF196DF8-2B66-418A-91EB-2A224C8A3F35}">
      <dsp:nvSpPr>
        <dsp:cNvPr id="0" name=""/>
        <dsp:cNvSpPr/>
      </dsp:nvSpPr>
      <dsp:spPr>
        <a:xfrm>
          <a:off x="293304" y="3406434"/>
          <a:ext cx="3105133" cy="14204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Recommended: Principals/test coordinators, but all PAN users have access to do this. </a:t>
          </a:r>
          <a:endParaRPr lang="en-US" sz="1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908" y="3448038"/>
        <a:ext cx="3021925" cy="1337261"/>
      </dsp:txXfrm>
    </dsp:sp>
    <dsp:sp modelId="{43237A7C-F3A8-4024-8664-D74DA0D9FBD4}">
      <dsp:nvSpPr>
        <dsp:cNvPr id="0" name=""/>
        <dsp:cNvSpPr/>
      </dsp:nvSpPr>
      <dsp:spPr>
        <a:xfrm>
          <a:off x="3880567" y="0"/>
          <a:ext cx="3608539" cy="5049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Test Day</a:t>
          </a:r>
        </a:p>
      </dsp:txBody>
      <dsp:txXfrm>
        <a:off x="3880567" y="0"/>
        <a:ext cx="3608539" cy="1514951"/>
      </dsp:txXfrm>
    </dsp:sp>
    <dsp:sp modelId="{9E5E75BA-1DD5-418A-B210-EF2268262C28}">
      <dsp:nvSpPr>
        <dsp:cNvPr id="0" name=""/>
        <dsp:cNvSpPr/>
      </dsp:nvSpPr>
      <dsp:spPr>
        <a:xfrm>
          <a:off x="3941234" y="1442097"/>
          <a:ext cx="3487205" cy="1958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b="1" i="0" kern="1200">
              <a:latin typeface="Arial" panose="020B0604020202020204" pitchFamily="34" charset="0"/>
              <a:cs typeface="Arial" panose="020B0604020202020204" pitchFamily="34" charset="0"/>
            </a:rPr>
            <a:t>Unlock PAN Sessions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>
              <a:latin typeface="Arial" panose="020B0604020202020204" pitchFamily="34" charset="0"/>
              <a:cs typeface="Arial" panose="020B0604020202020204" pitchFamily="34" charset="0"/>
            </a:rPr>
            <a:t>Distribute testing tickets to Test Administrators</a:t>
          </a:r>
          <a:endParaRPr lang="en-US" sz="2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8599" y="1499462"/>
        <a:ext cx="3372475" cy="1843840"/>
      </dsp:txXfrm>
    </dsp:sp>
    <dsp:sp modelId="{CB5DAFBA-27C0-4D8A-AE32-782444170401}">
      <dsp:nvSpPr>
        <dsp:cNvPr id="0" name=""/>
        <dsp:cNvSpPr/>
      </dsp:nvSpPr>
      <dsp:spPr>
        <a:xfrm>
          <a:off x="3883050" y="3516803"/>
          <a:ext cx="3561945" cy="1274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Recommended: test administrators unlock PAN Sessions, but all PAN users have access to do this. </a:t>
          </a:r>
        </a:p>
      </dsp:txBody>
      <dsp:txXfrm>
        <a:off x="3920370" y="3554123"/>
        <a:ext cx="3487305" cy="1199553"/>
      </dsp:txXfrm>
    </dsp:sp>
    <dsp:sp modelId="{9338C6C0-B28C-4308-8478-594D92C5D5CB}">
      <dsp:nvSpPr>
        <dsp:cNvPr id="0" name=""/>
        <dsp:cNvSpPr/>
      </dsp:nvSpPr>
      <dsp:spPr>
        <a:xfrm>
          <a:off x="7759747" y="0"/>
          <a:ext cx="3608539" cy="5049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>
              <a:latin typeface="Arial" panose="020B0604020202020204" pitchFamily="34" charset="0"/>
              <a:cs typeface="Arial" panose="020B0604020202020204" pitchFamily="34" charset="0"/>
            </a:rPr>
            <a:t>During Testing</a:t>
          </a:r>
        </a:p>
      </dsp:txBody>
      <dsp:txXfrm>
        <a:off x="7759747" y="0"/>
        <a:ext cx="3608539" cy="1514951"/>
      </dsp:txXfrm>
    </dsp:sp>
    <dsp:sp modelId="{C7D57BC3-E152-405E-BF39-68B6C7A68D6C}">
      <dsp:nvSpPr>
        <dsp:cNvPr id="0" name=""/>
        <dsp:cNvSpPr/>
      </dsp:nvSpPr>
      <dsp:spPr>
        <a:xfrm>
          <a:off x="8120601" y="1516430"/>
          <a:ext cx="2886831" cy="1522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Arial" panose="020B0604020202020204" pitchFamily="34" charset="0"/>
              <a:cs typeface="Arial" panose="020B0604020202020204" pitchFamily="34" charset="0"/>
            </a:rPr>
            <a:t>Resolve incorrect accommodations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Arial" panose="020B0604020202020204" pitchFamily="34" charset="0"/>
              <a:cs typeface="Arial" panose="020B0604020202020204" pitchFamily="34" charset="0"/>
            </a:rPr>
            <a:t>Manage makeup testing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Arial" panose="020B0604020202020204" pitchFamily="34" charset="0"/>
              <a:cs typeface="Arial" panose="020B0604020202020204" pitchFamily="34" charset="0"/>
            </a:rPr>
            <a:t>Void tests as needed</a:t>
          </a:r>
        </a:p>
      </dsp:txBody>
      <dsp:txXfrm>
        <a:off x="8165196" y="1561025"/>
        <a:ext cx="2797641" cy="1433404"/>
      </dsp:txXfrm>
    </dsp:sp>
    <dsp:sp modelId="{57ACFAE8-D60F-4F0D-AF42-C22D647803DA}">
      <dsp:nvSpPr>
        <dsp:cNvPr id="0" name=""/>
        <dsp:cNvSpPr/>
      </dsp:nvSpPr>
      <dsp:spPr>
        <a:xfrm>
          <a:off x="8120601" y="3273270"/>
          <a:ext cx="2886831" cy="1522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latin typeface="Arial" panose="020B0604020202020204" pitchFamily="34" charset="0"/>
              <a:cs typeface="Arial" panose="020B0604020202020204" pitchFamily="34" charset="0"/>
            </a:rPr>
            <a:t>These tasks should be completed by principals/test coordinators. </a:t>
          </a:r>
          <a:endParaRPr lang="en-US" sz="2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65196" y="3317865"/>
        <a:ext cx="2797641" cy="1433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A64B2-346B-4CC8-80E4-9B77DFDB0B20}">
      <dsp:nvSpPr>
        <dsp:cNvPr id="0" name=""/>
        <dsp:cNvSpPr/>
      </dsp:nvSpPr>
      <dsp:spPr>
        <a:xfrm>
          <a:off x="0" y="384223"/>
          <a:ext cx="9436796" cy="41974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>
              <a:latin typeface="Arial" panose="020B0604020202020204" pitchFamily="34" charset="0"/>
              <a:cs typeface="Arial" panose="020B0604020202020204" pitchFamily="34" charset="0"/>
            </a:rPr>
            <a:t>After Testing</a:t>
          </a:r>
        </a:p>
      </dsp:txBody>
      <dsp:txXfrm>
        <a:off x="0" y="384223"/>
        <a:ext cx="9436796" cy="1259227"/>
      </dsp:txXfrm>
    </dsp:sp>
    <dsp:sp modelId="{727A9983-79C7-4F03-A54D-12C49EA13540}">
      <dsp:nvSpPr>
        <dsp:cNvPr id="0" name=""/>
        <dsp:cNvSpPr/>
      </dsp:nvSpPr>
      <dsp:spPr>
        <a:xfrm>
          <a:off x="890003" y="1373291"/>
          <a:ext cx="7549437" cy="19369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Arial" panose="020B0604020202020204" pitchFamily="34" charset="0"/>
              <a:cs typeface="Arial" panose="020B0604020202020204" pitchFamily="34" charset="0"/>
            </a:rPr>
            <a:t>Mark tests complete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Arial" panose="020B0604020202020204" pitchFamily="34" charset="0"/>
              <a:cs typeface="Arial" panose="020B0604020202020204" pitchFamily="34" charset="0"/>
            </a:rPr>
            <a:t>Fill in Not Tested codes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Arial" panose="020B0604020202020204" pitchFamily="34" charset="0"/>
              <a:cs typeface="Arial" panose="020B0604020202020204" pitchFamily="34" charset="0"/>
            </a:rPr>
            <a:t>Void tests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Arial" panose="020B0604020202020204" pitchFamily="34" charset="0"/>
              <a:cs typeface="Arial" panose="020B0604020202020204" pitchFamily="34" charset="0"/>
            </a:rPr>
            <a:t>Stop PAN Sessions</a:t>
          </a:r>
        </a:p>
      </dsp:txBody>
      <dsp:txXfrm>
        <a:off x="946734" y="1430022"/>
        <a:ext cx="7435975" cy="1823463"/>
      </dsp:txXfrm>
    </dsp:sp>
    <dsp:sp modelId="{62CE904F-0D78-40AA-A0B3-2A4CDDD59C59}">
      <dsp:nvSpPr>
        <dsp:cNvPr id="0" name=""/>
        <dsp:cNvSpPr/>
      </dsp:nvSpPr>
      <dsp:spPr>
        <a:xfrm>
          <a:off x="890003" y="3426912"/>
          <a:ext cx="7549437" cy="993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Arial" panose="020B0604020202020204" pitchFamily="34" charset="0"/>
              <a:cs typeface="Arial" panose="020B0604020202020204" pitchFamily="34" charset="0"/>
            </a:rPr>
            <a:t>Recommended: principals/test coordinators stop PAN Sessions, but all PAN users have access to this. The other tasks should be completed by principals/test coordinators. </a:t>
          </a:r>
        </a:p>
      </dsp:txBody>
      <dsp:txXfrm>
        <a:off x="919108" y="3456017"/>
        <a:ext cx="7491227" cy="9354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8C6C0-B28C-4308-8478-594D92C5D5CB}">
      <dsp:nvSpPr>
        <dsp:cNvPr id="0" name=""/>
        <dsp:cNvSpPr/>
      </dsp:nvSpPr>
      <dsp:spPr>
        <a:xfrm>
          <a:off x="1387" y="0"/>
          <a:ext cx="3608539" cy="5049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>
              <a:latin typeface="Arial" panose="020B0604020202020204" pitchFamily="34" charset="0"/>
              <a:cs typeface="Arial" panose="020B0604020202020204" pitchFamily="34" charset="0"/>
            </a:rPr>
            <a:t>Up to 2 days before testing</a:t>
          </a:r>
        </a:p>
      </dsp:txBody>
      <dsp:txXfrm>
        <a:off x="1387" y="0"/>
        <a:ext cx="3608539" cy="1514951"/>
      </dsp:txXfrm>
    </dsp:sp>
    <dsp:sp modelId="{D320A643-3A9C-40E6-8C95-D5B771205F5A}">
      <dsp:nvSpPr>
        <dsp:cNvPr id="0" name=""/>
        <dsp:cNvSpPr/>
      </dsp:nvSpPr>
      <dsp:spPr>
        <a:xfrm>
          <a:off x="362241" y="1515242"/>
          <a:ext cx="2886831" cy="1900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Arial" panose="020B0604020202020204" pitchFamily="34" charset="0"/>
              <a:cs typeface="Arial" panose="020B0604020202020204" pitchFamily="34" charset="0"/>
            </a:rPr>
            <a:t>Verify that students have the correct test forms, including accommodations</a:t>
          </a:r>
        </a:p>
      </dsp:txBody>
      <dsp:txXfrm>
        <a:off x="417901" y="1570902"/>
        <a:ext cx="2775511" cy="1789059"/>
      </dsp:txXfrm>
    </dsp:sp>
    <dsp:sp modelId="{78AD38CB-CA6A-4EE5-822D-34632573BB25}">
      <dsp:nvSpPr>
        <dsp:cNvPr id="0" name=""/>
        <dsp:cNvSpPr/>
      </dsp:nvSpPr>
      <dsp:spPr>
        <a:xfrm>
          <a:off x="362241" y="3599813"/>
          <a:ext cx="2886831" cy="1197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latin typeface="Arial" panose="020B0604020202020204" pitchFamily="34" charset="0"/>
              <a:cs typeface="Arial" panose="020B0604020202020204" pitchFamily="34" charset="0"/>
            </a:rPr>
            <a:t>Note that this should be done after Sessions have been prepared. </a:t>
          </a:r>
        </a:p>
      </dsp:txBody>
      <dsp:txXfrm>
        <a:off x="397307" y="3634879"/>
        <a:ext cx="2816699" cy="1127108"/>
      </dsp:txXfrm>
    </dsp:sp>
    <dsp:sp modelId="{4E7A64B2-346B-4CC8-80E4-9B77DFDB0B20}">
      <dsp:nvSpPr>
        <dsp:cNvPr id="0" name=""/>
        <dsp:cNvSpPr/>
      </dsp:nvSpPr>
      <dsp:spPr>
        <a:xfrm>
          <a:off x="3880567" y="0"/>
          <a:ext cx="3608539" cy="5049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>
              <a:latin typeface="Arial" panose="020B0604020202020204" pitchFamily="34" charset="0"/>
              <a:cs typeface="Arial" panose="020B0604020202020204" pitchFamily="34" charset="0"/>
            </a:rPr>
            <a:t>1 day before testing</a:t>
          </a:r>
        </a:p>
      </dsp:txBody>
      <dsp:txXfrm>
        <a:off x="3880567" y="0"/>
        <a:ext cx="3608539" cy="1514951"/>
      </dsp:txXfrm>
    </dsp:sp>
    <dsp:sp modelId="{727A9983-79C7-4F03-A54D-12C49EA13540}">
      <dsp:nvSpPr>
        <dsp:cNvPr id="0" name=""/>
        <dsp:cNvSpPr/>
      </dsp:nvSpPr>
      <dsp:spPr>
        <a:xfrm>
          <a:off x="4241421" y="1516430"/>
          <a:ext cx="2886831" cy="1522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Arial" panose="020B0604020202020204" pitchFamily="34" charset="0"/>
              <a:cs typeface="Arial" panose="020B0604020202020204" pitchFamily="34" charset="0"/>
            </a:rPr>
            <a:t>Start PAN Sessions </a:t>
          </a:r>
        </a:p>
      </dsp:txBody>
      <dsp:txXfrm>
        <a:off x="4286016" y="1561025"/>
        <a:ext cx="2797641" cy="1433404"/>
      </dsp:txXfrm>
    </dsp:sp>
    <dsp:sp modelId="{74732566-C1BB-4C53-89CD-94F6C829FDFE}">
      <dsp:nvSpPr>
        <dsp:cNvPr id="0" name=""/>
        <dsp:cNvSpPr/>
      </dsp:nvSpPr>
      <dsp:spPr>
        <a:xfrm>
          <a:off x="4263852" y="3253067"/>
          <a:ext cx="2886831" cy="1522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Recommended: Principals/test coordinators, but all PAN users have access to do this. </a:t>
          </a:r>
        </a:p>
      </dsp:txBody>
      <dsp:txXfrm>
        <a:off x="4308447" y="3297662"/>
        <a:ext cx="2797641" cy="1433404"/>
      </dsp:txXfrm>
    </dsp:sp>
    <dsp:sp modelId="{FED935C3-B61F-4F37-A61E-FC12A96BB539}">
      <dsp:nvSpPr>
        <dsp:cNvPr id="0" name=""/>
        <dsp:cNvSpPr/>
      </dsp:nvSpPr>
      <dsp:spPr>
        <a:xfrm>
          <a:off x="7761118" y="0"/>
          <a:ext cx="3608539" cy="50498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Test Day</a:t>
          </a:r>
        </a:p>
      </dsp:txBody>
      <dsp:txXfrm>
        <a:off x="7761118" y="0"/>
        <a:ext cx="3608539" cy="1514951"/>
      </dsp:txXfrm>
    </dsp:sp>
    <dsp:sp modelId="{DA40E540-4944-42F8-8D3B-5AB6029BBBEC}">
      <dsp:nvSpPr>
        <dsp:cNvPr id="0" name=""/>
        <dsp:cNvSpPr/>
      </dsp:nvSpPr>
      <dsp:spPr>
        <a:xfrm>
          <a:off x="8094706" y="1164461"/>
          <a:ext cx="3037466" cy="2167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Unlock PAN Sessions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Distribute testing tickets to students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Monitor students in PAN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Resume students who exit TestNav unexpectedly</a:t>
          </a:r>
        </a:p>
      </dsp:txBody>
      <dsp:txXfrm>
        <a:off x="8158196" y="1227951"/>
        <a:ext cx="2910486" cy="2040714"/>
      </dsp:txXfrm>
    </dsp:sp>
    <dsp:sp modelId="{04971821-4853-4F12-8FFF-D23A707D5EE2}">
      <dsp:nvSpPr>
        <dsp:cNvPr id="0" name=""/>
        <dsp:cNvSpPr/>
      </dsp:nvSpPr>
      <dsp:spPr>
        <a:xfrm>
          <a:off x="8130835" y="3551419"/>
          <a:ext cx="3006317" cy="1097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Recommended: Test administrators unlock PAN Sessions, but all PAN users have access to do this. </a:t>
          </a:r>
        </a:p>
      </dsp:txBody>
      <dsp:txXfrm>
        <a:off x="8162986" y="3583570"/>
        <a:ext cx="2942015" cy="1033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2024/3/14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2024/3/14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37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98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2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044E8-2206-C5B7-A8B0-DA30D39DD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1FC98F-ED41-C7BF-97A5-17013A441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2DCB96-61EF-EBE3-1A1E-93400F1913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EBD31-3AAA-13A5-7FB6-8F6EE74CED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997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B8EF9-7B2B-9A59-363D-0746FB4C4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6A5996-048E-AD8E-4EF1-4105B60994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22DADF-1270-22D7-3236-AB7D98B30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ED651-2AB1-8B72-678F-CAF9BE765C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93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11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E5E2B-1940-4C12-B0CF-52993C2CB7F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0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E5E2B-1940-4C12-B0CF-52993C2CB7F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28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E5E2B-1940-4C12-B0CF-52993C2CB7F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38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E5E2B-1940-4C12-B0CF-52993C2CB7F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7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74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23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4180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2212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508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49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866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848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9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50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40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1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205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2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3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3/14/24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1" r:id="rId2"/>
    <p:sldLayoutId id="2147483660" r:id="rId3"/>
    <p:sldLayoutId id="2147483652" r:id="rId4"/>
    <p:sldLayoutId id="2147483657" r:id="rId5"/>
    <p:sldLayoutId id="2147483662" r:id="rId6"/>
    <p:sldLayoutId id="2147483667" r:id="rId7"/>
    <p:sldLayoutId id="2147483668" r:id="rId8"/>
    <p:sldLayoutId id="2147483670" r:id="rId9"/>
    <p:sldLayoutId id="2147483673" r:id="rId10"/>
    <p:sldLayoutId id="214748367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4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manual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mcas.pearsonsupport.com/trainin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mcas.pearsonsupport.com/manuals/" TargetMode="Externa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mcas.pearsonsupport.com/manuals/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2" Type="http://schemas.openxmlformats.org/officeDocument/2006/relationships/hyperlink" Target="mailto:mcas@mass.gov" TargetMode="Externa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mcas/training.html" TargetMode="Externa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doe.mass.edu/mcas/training.html" TargetMode="Externa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2" Type="http://schemas.openxmlformats.org/officeDocument/2006/relationships/hyperlink" Target="http://mcas.pearsonsupport.com/manuals/" TargetMode="Externa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ssessment.pearson.com/PAsup/setup/manage-students/edit-a-student-record" TargetMode="External"/><Relationship Id="rId7" Type="http://schemas.openxmlformats.org/officeDocument/2006/relationships/hyperlink" Target="https://support.assessment.pearson.com/PAsup/testing/prepare-a-session" TargetMode="External"/><Relationship Id="rId2" Type="http://schemas.openxmlformats.org/officeDocument/2006/relationships/hyperlink" Target="https://support.assessment.pearson.com/PAsup/setup/manage-students/create-a-student-record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upport.assessment.pearson.com/PAsup/testing/add-a-student-to-a-session" TargetMode="External"/><Relationship Id="rId5" Type="http://schemas.openxmlformats.org/officeDocument/2006/relationships/hyperlink" Target="https://support.assessment.pearson.com/PAsup/testing/create-a-session" TargetMode="External"/><Relationship Id="rId4" Type="http://schemas.openxmlformats.org/officeDocument/2006/relationships/hyperlink" Target="https://support.assessment.pearson.com/PAsup/setup/manage-students/request-enrollment-transfe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updates.html" TargetMode="External"/><Relationship Id="rId7" Type="http://schemas.openxmlformats.org/officeDocument/2006/relationships/hyperlink" Target="https://www.doe.mass.edu/mcas/testadmin/srpnp-windows.html" TargetMode="External"/><Relationship Id="rId2" Type="http://schemas.openxmlformats.org/officeDocument/2006/relationships/hyperlink" Target="http://www.doe.mass.edu/mcas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doe.mass.edu/mcas/testadmin/manual/PAM.pdf" TargetMode="External"/><Relationship Id="rId5" Type="http://schemas.openxmlformats.org/officeDocument/2006/relationships/hyperlink" Target="https://www.doe.mass.edu/mcas/testadmin/pre-admin-guide.pdf" TargetMode="External"/><Relationship Id="rId4" Type="http://schemas.openxmlformats.org/officeDocument/2006/relationships/hyperlink" Target="http://eepurl.com/ghSOhH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training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mcas.pearsonsupport.com/training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cognia.zoom.us/webinar/register/WN_nETXxZquSgSwR-2lR8fMCw#/registration" TargetMode="External"/><Relationship Id="rId2" Type="http://schemas.openxmlformats.org/officeDocument/2006/relationships/hyperlink" Target="https://cognia.zoom.us/webinar/register/WN_mqcmqGDsTNCJum81EENAEQ#/registration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ognia.zoom.us/webinar/register/WN_QBgO2kl8TS2pq_3oMCB1iA#/registration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mcas@mass.gov" TargetMode="Externa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cognia.org" TargetMode="External"/><Relationship Id="rId2" Type="http://schemas.openxmlformats.org/officeDocument/2006/relationships/hyperlink" Target="http://mcas.pearsonsupport.com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mcas@mass.gov" TargetMode="External"/><Relationship Id="rId5" Type="http://schemas.openxmlformats.org/officeDocument/2006/relationships/hyperlink" Target="http://www.doe.mass.edu/mcas" TargetMode="External"/><Relationship Id="rId4" Type="http://schemas.openxmlformats.org/officeDocument/2006/relationships/hyperlink" Target="http://mcas.pearsonsupport.com/technology-setup/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hyperlink" Target="http://www.doe.mass.edu/mcas" TargetMode="External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sv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hyperlink" Target="mailto:mcas@mass.gov" TargetMode="External"/><Relationship Id="rId4" Type="http://schemas.openxmlformats.org/officeDocument/2006/relationships/image" Target="../media/image25.sv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cas.pearsonsupport.com/resources/manuals/MS1149096_MCASgdSRPNPappA_24_WebTag.pdf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/>
              <a:t>Tasks in </a:t>
            </a:r>
            <a:r>
              <a:rPr lang="en-US" altLang="en-US" sz="5400" dirty="0" err="1"/>
              <a:t>PearsonAccess</a:t>
            </a:r>
            <a:r>
              <a:rPr lang="en-US" altLang="en-US" sz="5400" dirty="0"/>
              <a:t> Next Before Testing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295" y="5466946"/>
            <a:ext cx="7318648" cy="1391055"/>
          </a:xfrm>
        </p:spPr>
        <p:txBody>
          <a:bodyPr/>
          <a:lstStyle/>
          <a:p>
            <a:r>
              <a:rPr lang="en-US" altLang="zh-CN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Office of Student Assessment Services</a:t>
            </a:r>
            <a:br>
              <a:rPr lang="en-US" altLang="zh-CN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27, 2024</a:t>
            </a:r>
            <a:endParaRPr lang="zh-CN" altLang="en-US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72CC-5AAC-413F-B3F8-3C00CE5910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Tasks in PAN to Complete </a:t>
            </a:r>
            <a:r>
              <a:rPr lang="en-US" sz="4000" b="1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Testing for </a:t>
            </a:r>
            <a:r>
              <a:rPr lang="en-US" sz="4000" u="sng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Principals/Test Coordinators</a:t>
            </a:r>
          </a:p>
        </p:txBody>
      </p:sp>
      <p:graphicFrame>
        <p:nvGraphicFramePr>
          <p:cNvPr id="5" name="Content Placeholder 4" descr="Timeline of Tasks in PAN to Complete Before and During Testing for Principals/Test Coordinators">
            <a:extLst>
              <a:ext uri="{FF2B5EF4-FFF2-40B4-BE49-F238E27FC236}">
                <a16:creationId xmlns:a16="http://schemas.microsoft.com/office/drawing/2014/main" id="{7F1E5243-8823-4C5D-9AA0-9BC871A4047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64428748"/>
              </p:ext>
            </p:extLst>
          </p:nvPr>
        </p:nvGraphicFramePr>
        <p:xfrm>
          <a:off x="411162" y="1219162"/>
          <a:ext cx="11369675" cy="504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50F63F9-2CF0-41D6-9253-0435721F0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468" y="2561064"/>
            <a:ext cx="3434576" cy="9961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B17674-AF02-47EE-A1F3-D4CE639B3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468" y="4168736"/>
            <a:ext cx="3434576" cy="7304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31F08B-34B8-4B74-BCEE-C1A1BA44F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2429" y="2698595"/>
            <a:ext cx="3434576" cy="7304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653D37-3BEF-4165-BDEB-BC4EE2843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63775" y="2698594"/>
            <a:ext cx="3103757" cy="7304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80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72CC-5AAC-413F-B3F8-3C00CE5910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Tasks in PAN to Complete </a:t>
            </a:r>
            <a:r>
              <a:rPr lang="en-US" sz="4000" b="1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Testing for </a:t>
            </a:r>
            <a:r>
              <a:rPr lang="en-US" sz="4000" u="sng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Principals/Test Coordinators</a:t>
            </a:r>
          </a:p>
        </p:txBody>
      </p:sp>
      <p:graphicFrame>
        <p:nvGraphicFramePr>
          <p:cNvPr id="5" name="Content Placeholder 4" descr="Timeline of Tasks in PAN to Complete Before and During Testing for Principals/Test Coordinators">
            <a:extLst>
              <a:ext uri="{FF2B5EF4-FFF2-40B4-BE49-F238E27FC236}">
                <a16:creationId xmlns:a16="http://schemas.microsoft.com/office/drawing/2014/main" id="{7F1E5243-8823-4C5D-9AA0-9BC871A4047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16586117"/>
              </p:ext>
            </p:extLst>
          </p:nvPr>
        </p:nvGraphicFramePr>
        <p:xfrm>
          <a:off x="411162" y="1219162"/>
          <a:ext cx="11369675" cy="504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5753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72CC-5AAC-413F-B3F8-3C00CE5910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Tasks for in PAN to Complete </a:t>
            </a:r>
            <a:r>
              <a:rPr lang="en-US" sz="4000" b="1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Testing for </a:t>
            </a:r>
            <a:r>
              <a:rPr lang="en-US" sz="4000" u="sng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Principals/Test Coordinators</a:t>
            </a:r>
          </a:p>
        </p:txBody>
      </p:sp>
      <p:graphicFrame>
        <p:nvGraphicFramePr>
          <p:cNvPr id="5" name="Content Placeholder 4" descr="During Testing&#10;After Testing">
            <a:extLst>
              <a:ext uri="{FF2B5EF4-FFF2-40B4-BE49-F238E27FC236}">
                <a16:creationId xmlns:a16="http://schemas.microsoft.com/office/drawing/2014/main" id="{7F1E5243-8823-4C5D-9AA0-9BC871A4047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17177333"/>
              </p:ext>
            </p:extLst>
          </p:nvPr>
        </p:nvGraphicFramePr>
        <p:xfrm>
          <a:off x="1536003" y="1196859"/>
          <a:ext cx="9436797" cy="504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472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72CC-5AAC-413F-B3F8-3C00CE5910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Tasks in PAN to Complete Before and During Testing for </a:t>
            </a:r>
            <a:r>
              <a:rPr lang="en-US" sz="4000" u="sng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Administrators</a:t>
            </a:r>
          </a:p>
        </p:txBody>
      </p:sp>
      <p:graphicFrame>
        <p:nvGraphicFramePr>
          <p:cNvPr id="5" name="Content Placeholder 4" descr="Up to 2 days before testing&#10;1 day before testing&#10;Test Day">
            <a:extLst>
              <a:ext uri="{FF2B5EF4-FFF2-40B4-BE49-F238E27FC236}">
                <a16:creationId xmlns:a16="http://schemas.microsoft.com/office/drawing/2014/main" id="{7F1E5243-8823-4C5D-9AA0-9BC871A4047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0866627"/>
              </p:ext>
            </p:extLst>
          </p:nvPr>
        </p:nvGraphicFramePr>
        <p:xfrm>
          <a:off x="411162" y="1278440"/>
          <a:ext cx="11369675" cy="5049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7283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2. Updates to Student Registration</a:t>
            </a:r>
          </a:p>
        </p:txBody>
      </p:sp>
    </p:spTree>
    <p:extLst>
      <p:ext uri="{BB962C8B-B14F-4D97-AF65-F5344CB8AC3E}">
        <p14:creationId xmlns:p14="http://schemas.microsoft.com/office/powerpoint/2010/main" val="2468473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CEB72-3187-4F68-817E-EC5C1427A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B1924-2F95-4F2F-A1D6-74DD0A1FEA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15121" y="2020656"/>
            <a:ext cx="10515600" cy="40513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If a new student transfers to your school after submitting the initial SR/PNP but prior to MCAS testing, the first step you should take in PAN is to:</a:t>
            </a:r>
          </a:p>
          <a:p>
            <a:endParaRPr lang="en-US" dirty="0"/>
          </a:p>
          <a:p>
            <a:pPr marL="1022350" lvl="1" indent="-514350">
              <a:buAutoNum type="alphaUcPeriod"/>
            </a:pPr>
            <a:r>
              <a:rPr lang="en-US" sz="2800" dirty="0"/>
              <a:t>Assign the student to a PAN Session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Submit an enrollment transfer work request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Attempt to create the student record in PAN</a:t>
            </a:r>
          </a:p>
          <a:p>
            <a:pPr marL="1022350" lvl="1" indent="-514350">
              <a:buAutoNum type="alphaUcPeriod"/>
            </a:pPr>
            <a:r>
              <a:rPr lang="en-US" sz="2800" dirty="0"/>
              <a:t>Create a new PAN Session for the transfer student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87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to Student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074707" cy="5209816"/>
          </a:xfrm>
        </p:spPr>
        <p:txBody>
          <a:bodyPr/>
          <a:lstStyle/>
          <a:p>
            <a:pPr>
              <a:buClrTx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a new student transfers to your school after submitting the initial SR/PNP, the first step you should take is to attempt to create the student record in PAN. </a:t>
            </a:r>
          </a:p>
          <a:p>
            <a:pPr lvl="1">
              <a:buClr>
                <a:srgbClr val="00000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can be done via file export/import, or through the PAN User Interface. </a:t>
            </a:r>
          </a:p>
          <a:p>
            <a:pPr lvl="1">
              <a:buClr>
                <a:srgbClr val="00000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Instructions for updating student information after the initial SR/PNP file import are located in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Guide to the SR/PNP Process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2">
              <a:buClr>
                <a:srgbClr val="0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Demonstrations can be viewed in the recording of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Overview of the SR/PNP training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from January 18.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9A513-C890-32FD-F232-B71D22679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A51C-D2F4-7EB4-358C-F24DCA4858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to Student Registration: Demographic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47287-B601-D534-D94A-564F303DCE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26992"/>
            <a:ext cx="11074707" cy="520981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2400" dirty="0">
                <a:latin typeface="Arial"/>
                <a:cs typeface="Arial"/>
              </a:rPr>
              <a:t>If a student’s demographic information (e.g., name, date of birth) has changed since the last MCAS administration, users may encounter an error when attempting to create the student record in PAN.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</a:pPr>
            <a:r>
              <a:rPr lang="en-US" sz="2400" dirty="0">
                <a:latin typeface="Arial"/>
                <a:cs typeface="Arial"/>
              </a:rPr>
              <a:t>Possible demographic errors: </a:t>
            </a:r>
          </a:p>
          <a:p>
            <a:pPr marL="0" indent="0">
              <a:buClr>
                <a:srgbClr val="000000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0000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0000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0000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</a:pPr>
            <a:r>
              <a:rPr lang="en-US" sz="2400" dirty="0">
                <a:latin typeface="Arial"/>
                <a:cs typeface="Arial"/>
              </a:rPr>
              <a:t>If you encounter these errors, you can try to find students by SASID, and then change the demographic information in PAN.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0000"/>
              </a:buClr>
            </a:pPr>
            <a:r>
              <a:rPr lang="en-US" sz="2000" dirty="0">
                <a:latin typeface="Arial"/>
                <a:cs typeface="Arial"/>
              </a:rPr>
              <a:t>Any changes to student information should also be made in SIMS.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hree images display examples of possible demographic errors.">
            <a:extLst>
              <a:ext uri="{FF2B5EF4-FFF2-40B4-BE49-F238E27FC236}">
                <a16:creationId xmlns:a16="http://schemas.microsoft.com/office/drawing/2014/main" id="{6B46283C-176A-973F-C7BC-82870B0D9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01" y="2778659"/>
            <a:ext cx="2603634" cy="1670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386926-0B8E-9F9F-0AC4-91690939C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14" y="2778659"/>
            <a:ext cx="2452604" cy="16526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B21930-2257-4F0C-3587-C1EA3A998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59" y="2778658"/>
            <a:ext cx="2982369" cy="165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67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4CC01-3DD2-1C02-6894-0C1662787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6D56-8A9C-D9B5-4E84-C9C37444FD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to Student Registration: Demographic Errors </a:t>
            </a:r>
            <a:r>
              <a:rPr lang="en-US" sz="4000" i="1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6802E-DD07-4969-3410-0FDDC3660AE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8646" y="1164319"/>
            <a:ext cx="11074707" cy="5209816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Search for the student by SASID:</a:t>
            </a:r>
          </a:p>
          <a:p>
            <a:pPr lvl="1">
              <a:buClr>
                <a:srgbClr val="0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Setup &gt; Students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buClr>
                <a:srgbClr val="0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Enter the student SASID. </a:t>
            </a:r>
          </a:p>
          <a:p>
            <a:pPr lvl="1">
              <a:buClr>
                <a:srgbClr val="0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“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by Ignoring…”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drop-down menu next 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Find Students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buClr>
                <a:srgbClr val="0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Clr>
                <a:srgbClr val="000000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0000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Select the checkbox next to the student’s SASID. </a:t>
            </a:r>
          </a:p>
          <a:p>
            <a:pPr>
              <a:buClr>
                <a:srgbClr val="000000"/>
              </a:buCl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Select Tasks &gt; Create/Edit Students &gt; Registration &gt; Start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00000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out the required fields to update the student information and register them for testing. </a:t>
            </a:r>
          </a:p>
          <a:p>
            <a:pPr marL="457200" lvl="1" indent="0">
              <a:buClr>
                <a:srgbClr val="000000"/>
              </a:buCl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Image displays Updates to Student Registration: Demographic Errors ">
            <a:extLst>
              <a:ext uri="{FF2B5EF4-FFF2-40B4-BE49-F238E27FC236}">
                <a16:creationId xmlns:a16="http://schemas.microsoft.com/office/drawing/2014/main" id="{2050AD4B-6B05-D984-B4D4-39800ECA5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264" y="3037175"/>
            <a:ext cx="7086600" cy="12668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906AD5-9FEC-9EC4-3365-9C9C1380E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3708" y="3670587"/>
            <a:ext cx="3786909" cy="4496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E1784A-95C2-74C3-7970-6B4BC4BF5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46473" y="3445776"/>
            <a:ext cx="858982" cy="3318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3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355DD-274A-4444-BC05-AD7185088F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1162" y="381289"/>
            <a:ext cx="11369675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to Student Registration: Enrollment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966E6-EE7D-44E6-BED5-EFB37E161A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0719187" cy="5049837"/>
          </a:xfrm>
        </p:spPr>
        <p:txBody>
          <a:bodyPr/>
          <a:lstStyle/>
          <a:p>
            <a:pPr>
              <a:buClrTx/>
            </a:pP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the student is enrolled in another organization in PAN, you will see the following error when you attempt to create the student record: </a:t>
            </a:r>
          </a:p>
          <a:p>
            <a:pPr lvl="1">
              <a:buClrTx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student is currently enrolled to another organization. To enroll this student in your organization please create an Enrollment Transfer Request. 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error indicates that you must submit an Enrollment Transfer Request. </a:t>
            </a:r>
          </a:p>
          <a:p>
            <a:pPr>
              <a:buClrTx/>
            </a:pP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enrollment transfer process allows the new school to “request” a transfer and the former school to “approve” the transfer. </a:t>
            </a:r>
          </a:p>
          <a:p>
            <a:pPr>
              <a:buClrTx/>
            </a:pP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a student record is transferred in PAN, all student information and any PNP information that the former school entered will also transfer.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>
                <a:latin typeface="Arial" panose="020B0604020202020204" pitchFamily="34" charset="0"/>
                <a:cs typeface="Arial" panose="020B0604020202020204" pitchFamily="34" charset="0"/>
              </a:rPr>
              <a:t>Presenters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9" y="1310607"/>
            <a:ext cx="10987523" cy="474660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Shannon Cullen, MCAS Test Administration Coordinator</a:t>
            </a:r>
          </a:p>
          <a:p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Gloria Hernandez, Pearson Customer Support</a:t>
            </a:r>
          </a:p>
        </p:txBody>
      </p:sp>
    </p:spTree>
    <p:extLst>
      <p:ext uri="{BB962C8B-B14F-4D97-AF65-F5344CB8AC3E}">
        <p14:creationId xmlns:p14="http://schemas.microsoft.com/office/powerpoint/2010/main" val="325693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9675" cy="5049837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Registering a Student for Testing </a:t>
            </a:r>
          </a:p>
          <a:p>
            <a:pPr>
              <a:buClr>
                <a:srgbClr val="0000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Creating Enrollment Transfer Work Requests</a:t>
            </a:r>
          </a:p>
          <a:p>
            <a:pPr>
              <a:buClr>
                <a:srgbClr val="0000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Approving Enrollment Transfer Work Requests</a:t>
            </a:r>
          </a:p>
        </p:txBody>
      </p:sp>
    </p:spTree>
    <p:extLst>
      <p:ext uri="{BB962C8B-B14F-4D97-AF65-F5344CB8AC3E}">
        <p14:creationId xmlns:p14="http://schemas.microsoft.com/office/powerpoint/2010/main" val="109916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Registering a Student for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6839" y="1115664"/>
            <a:ext cx="11660188" cy="4873625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student has moved to your organization, the first step is to attempt to create the student record in PAN. </a:t>
            </a:r>
          </a:p>
          <a:p>
            <a:pPr>
              <a:buClr>
                <a:srgbClr val="000000"/>
              </a:buClr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create a student record in PAN, go to 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 &gt; Students &gt; Select Tasks &gt; Create/Edit Students &gt; Start</a:t>
            </a:r>
          </a:p>
          <a:p>
            <a:pPr>
              <a:buClr>
                <a:srgbClr val="000000"/>
              </a:buClr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receive an error message because the student is enrolled at another organization (in PAN), you will need to create a Work Request to transfer the student record.</a:t>
            </a:r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</p:txBody>
      </p:sp>
      <p:pic>
        <p:nvPicPr>
          <p:cNvPr id="7" name="Picture 6" descr="Image displays registering a student for testing">
            <a:extLst>
              <a:ext uri="{FF2B5EF4-FFF2-40B4-BE49-F238E27FC236}">
                <a16:creationId xmlns:a16="http://schemas.microsoft.com/office/drawing/2014/main" id="{5DA8FEB8-5158-4AD7-AB8F-76994EFACE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429" y="3945351"/>
            <a:ext cx="5748171" cy="262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21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Work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5906" y="1225550"/>
            <a:ext cx="11660188" cy="4873625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To create a Work Request, go to 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Setup &gt; Work Requests &gt; Select Tasks &gt; Request/Delete Enrollment Transfer &gt; Start</a:t>
            </a:r>
          </a:p>
          <a:p>
            <a:pPr marL="0" indent="0">
              <a:buNone/>
            </a:pPr>
            <a:endParaRPr lang="en-US" sz="3000"/>
          </a:p>
          <a:p>
            <a:endParaRPr lang="en-US"/>
          </a:p>
        </p:txBody>
      </p:sp>
      <p:pic>
        <p:nvPicPr>
          <p:cNvPr id="6" name="Picture 5" descr="Image displays interface for creating a Work Request.">
            <a:extLst>
              <a:ext uri="{FF2B5EF4-FFF2-40B4-BE49-F238E27FC236}">
                <a16:creationId xmlns:a16="http://schemas.microsoft.com/office/drawing/2014/main" id="{A678819C-B7F7-4F27-AE34-004B2A35B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101" y="2776350"/>
            <a:ext cx="7188799" cy="25981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9CDCF7-A70F-4BFF-B4D8-6CAA6B0FA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4101" y="4520302"/>
            <a:ext cx="3249794" cy="340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15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Work Request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1812" y="1171420"/>
            <a:ext cx="11660188" cy="4873625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Fill out the required information and click 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000000"/>
              </a:buClr>
            </a:pPr>
            <a:endParaRPr lang="en-US" sz="3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</a:pP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Image displays interface for creating a Work Request continued.">
            <a:extLst>
              <a:ext uri="{FF2B5EF4-FFF2-40B4-BE49-F238E27FC236}">
                <a16:creationId xmlns:a16="http://schemas.microsoft.com/office/drawing/2014/main" id="{6D4DB4BB-711F-4F30-8BFA-6A1721376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969" y="1890748"/>
            <a:ext cx="5497144" cy="43573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7FF6EF-0939-4CE0-9D99-39928F1CC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63376" y="3066585"/>
            <a:ext cx="2330604" cy="24978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69D9F2-5BE2-43A0-8D5E-6FA31C1CB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6039" y="5776332"/>
            <a:ext cx="709962" cy="3791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69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Approving a Work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5905" y="1204874"/>
            <a:ext cx="11660623" cy="503861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After completing the request, an email is sent to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Transfer Coordinator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the previous district/school where the student is currently registered.</a:t>
            </a:r>
          </a:p>
          <a:p>
            <a:pPr>
              <a:buClr>
                <a:srgbClr val="000000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previous school will need to approve the request. </a:t>
            </a:r>
          </a:p>
          <a:p>
            <a:pPr lvl="1">
              <a:buClr>
                <a:srgbClr val="00000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approve a work request, go to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Setup &gt; Work Request &gt; Select Tasks &gt; Approve/Reject Enrollment Transfer &gt; Start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Then, click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Approve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(as long as the student has transferred out of your district/school). </a:t>
            </a:r>
          </a:p>
          <a:p>
            <a:pPr>
              <a:buClr>
                <a:srgbClr val="000000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a request has not been approved within 24 hours, call the MCAS Service Center at 800-737-5103 for support.</a:t>
            </a:r>
          </a:p>
          <a:p>
            <a:pPr>
              <a:buClr>
                <a:srgbClr val="000000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Full instructions for creating and approving enrollment transfer requests, including steps for follow-up, are included in 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Enrollment Transfer Guide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>
              <a:buClr>
                <a:srgbClr val="000000"/>
              </a:buClr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73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809CE-1F26-479E-6E6E-2387B7742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BDDAE-8D13-A02B-2D5A-2628A6E1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1" y="2288644"/>
            <a:ext cx="10512862" cy="1093401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Questions and 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926D9-7043-0DBD-129D-CD2802EA402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91646" y="3277194"/>
            <a:ext cx="6913904" cy="823112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 the “Q&amp;A” feature to ask questions. </a:t>
            </a:r>
          </a:p>
        </p:txBody>
      </p:sp>
      <p:pic>
        <p:nvPicPr>
          <p:cNvPr id="8" name="Picture 7" descr="Image displays Q &amp; A icon">
            <a:extLst>
              <a:ext uri="{FF2B5EF4-FFF2-40B4-BE49-F238E27FC236}">
                <a16:creationId xmlns:a16="http://schemas.microsoft.com/office/drawing/2014/main" id="{5EBF4BE3-A2D2-F9CA-418A-CC71FC489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562" y="1860900"/>
            <a:ext cx="1649610" cy="10048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794CCFE-AA99-0804-B3A2-42F7291BC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4312" y="1925165"/>
            <a:ext cx="1003039" cy="95860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6" name="Picture 5" descr="Image displays Q &amp; A feature">
            <a:extLst>
              <a:ext uri="{FF2B5EF4-FFF2-40B4-BE49-F238E27FC236}">
                <a16:creationId xmlns:a16="http://schemas.microsoft.com/office/drawing/2014/main" id="{E0F5CA0E-77B7-9C2F-DD31-7D2D31466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549" y="3610889"/>
            <a:ext cx="3602740" cy="21860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71353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Introduction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PearsonAccess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Next Sessions</a:t>
            </a:r>
          </a:p>
        </p:txBody>
      </p:sp>
    </p:spTree>
    <p:extLst>
      <p:ext uri="{BB962C8B-B14F-4D97-AF65-F5344CB8AC3E}">
        <p14:creationId xmlns:p14="http://schemas.microsoft.com/office/powerpoint/2010/main" val="3899775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PearsonAccess Next (PAN) Sessions?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6" y="1230313"/>
            <a:ext cx="10875304" cy="5049837"/>
          </a:xfrm>
        </p:spPr>
        <p:txBody>
          <a:bodyPr/>
          <a:lstStyle/>
          <a:p>
            <a:pPr>
              <a:buClrTx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Session is a group of students in PearsonAccess Next (PAN) who will be taking the same test together.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PAN Session is grade and subject specific.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Human Read-Aloud and Human Signer accommodations require students to be assigned to a separate Session that is specifically designated as Human Read-Aloud or Human Signer.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that PAN Sessions are different than the actual “test session.” </a:t>
            </a:r>
          </a:p>
          <a:p>
            <a:pPr>
              <a:buClrTx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 Sessions can be created at any time prior to administration.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Recommended: Create PAN Sessions approximately two weeks before test administration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timing can help to minimize changes needed (e.g., student transfers). </a:t>
            </a:r>
          </a:p>
          <a:p>
            <a:pPr marL="914400" lvl="2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85844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ABE51-0474-425A-B539-840AA1859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B5055-8869-4B1B-A133-AD7D77735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/>
              <a:t>Do students who take paper-based tests need to be placed into a PAN Session?</a:t>
            </a:r>
          </a:p>
          <a:p>
            <a:endParaRPr lang="en-US"/>
          </a:p>
          <a:p>
            <a:pPr marL="1022350" lvl="1" indent="-514350">
              <a:buAutoNum type="alphaUcPeriod"/>
            </a:pPr>
            <a:r>
              <a:rPr lang="en-US" sz="3200"/>
              <a:t>Yes</a:t>
            </a:r>
          </a:p>
          <a:p>
            <a:pPr marL="1022350" lvl="1" indent="-514350">
              <a:buAutoNum type="alphaUcPeriod"/>
            </a:pPr>
            <a:r>
              <a:rPr lang="en-US" sz="3200"/>
              <a:t>No</a:t>
            </a:r>
          </a:p>
          <a:p>
            <a:pPr marL="1022350" lvl="1" indent="-514350">
              <a:buAutoNum type="alphaUcPeriod"/>
            </a:pPr>
            <a:r>
              <a:rPr lang="en-US" sz="3200"/>
              <a:t>I don’t know.</a:t>
            </a:r>
          </a:p>
        </p:txBody>
      </p:sp>
    </p:spTree>
    <p:extLst>
      <p:ext uri="{BB962C8B-B14F-4D97-AF65-F5344CB8AC3E}">
        <p14:creationId xmlns:p14="http://schemas.microsoft.com/office/powerpoint/2010/main" val="3075042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676F-F7C1-43AB-B710-61E08518ED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 Session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F8779-FEE0-40DE-B019-C6E5479DAD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066800"/>
            <a:ext cx="11369675" cy="5384800"/>
          </a:xfrm>
        </p:spPr>
        <p:txBody>
          <a:bodyPr/>
          <a:lstStyle/>
          <a:p>
            <a:pPr>
              <a:buClrTx/>
            </a:pPr>
            <a:r>
              <a:rPr lang="en-US" sz="2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will be able to see all PAN Sessions in their organization. </a:t>
            </a:r>
          </a:p>
          <a:p>
            <a:pPr>
              <a:buClrTx/>
            </a:pPr>
            <a:r>
              <a:rPr lang="en-US" sz="2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Recommended: Use a naming convention for PAN Sessions that will help test administrators quickly and easily find the test they are administering, including the following items: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administrator name; testing location; grade; subject area test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Smith.Rm202.G4.Math</a:t>
            </a:r>
          </a:p>
          <a:p>
            <a:pPr>
              <a:buClrTx/>
            </a:pPr>
            <a:r>
              <a:rPr lang="en-US" sz="2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PAN Session name may contain up to 50 characters; commas (,) are not allowed.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Expected/allowed values: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pl-PL"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A–Z</a:t>
            </a:r>
            <a:endParaRPr lang="en-US" sz="17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pl-PL"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z</a:t>
            </a:r>
            <a:endParaRPr lang="en-US" sz="17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pl-PL"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– 9</a:t>
            </a:r>
            <a:endParaRPr lang="en-US" sz="17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pl-PL"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(Hyphen) </a:t>
            </a:r>
            <a:endParaRPr lang="en-US" sz="17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pl-PL"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(Period) </a:t>
            </a:r>
            <a:endParaRPr lang="en-US" sz="17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pl-PL"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(Standard Apostrophe) </a:t>
            </a:r>
            <a:endParaRPr lang="en-US" sz="17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</a:t>
            </a:r>
            <a:r>
              <a:rPr lang="pl-PL"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en-US"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>
              <a:buClrTx/>
            </a:pPr>
            <a:r>
              <a:rPr lang="en-US" sz="2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page 22, column M of the </a:t>
            </a:r>
            <a:r>
              <a:rPr lang="en-US" sz="2100" i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 to the SR/PNP Process</a:t>
            </a:r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457378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>
                <a:latin typeface="Arial" panose="020B0604020202020204" pitchFamily="34" charset="0"/>
                <a:cs typeface="Arial" panose="020B0604020202020204" pitchFamily="34" charset="0"/>
              </a:rPr>
              <a:t>Logistics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8" y="1190322"/>
            <a:ext cx="11189694" cy="4871863"/>
          </a:xfrm>
        </p:spPr>
        <p:txBody>
          <a:bodyPr>
            <a:normAutofit lnSpcReduction="10000"/>
          </a:bodyPr>
          <a:lstStyle/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Q&amp;A feature to ask a question. 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answer some questions aloud at specified times during this training session, and we will email the Q&amp;A afterwards.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your questions anytime, but we may not answer them in real time as some questions may be covered during the presentation.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thumbs-up icon to “upvote” someone else’s question.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student-specific questions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mcas@mass.gov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asking here. </a:t>
            </a:r>
          </a:p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being recorded and will be available in about a week in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 Resource Center</a:t>
            </a: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along with the slides.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were also emailed out beforehand, and are being posted in the chat. </a:t>
            </a:r>
          </a:p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captioning has been enabled for participants who need it. </a:t>
            </a:r>
          </a:p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being interpreted into ASL. Our interpreting team will be onscreen with the presenters.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59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Creating PAN Sessions</a:t>
            </a:r>
          </a:p>
        </p:txBody>
      </p:sp>
    </p:spTree>
    <p:extLst>
      <p:ext uri="{BB962C8B-B14F-4D97-AF65-F5344CB8AC3E}">
        <p14:creationId xmlns:p14="http://schemas.microsoft.com/office/powerpoint/2010/main" val="2116703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AC646-4823-45A2-976E-62B3CF78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6065-973C-4EC7-BC4B-601468A4F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/>
              <a:t>Can I change my PAN Sessions after assigning them on the SR/PNP import?</a:t>
            </a:r>
          </a:p>
          <a:p>
            <a:endParaRPr lang="en-US"/>
          </a:p>
          <a:p>
            <a:pPr marL="1022350" lvl="1" indent="-514350">
              <a:buAutoNum type="alphaUcPeriod"/>
            </a:pPr>
            <a:r>
              <a:rPr lang="en-US" sz="3200"/>
              <a:t>Yes</a:t>
            </a:r>
          </a:p>
          <a:p>
            <a:pPr marL="1022350" lvl="1" indent="-514350">
              <a:buAutoNum type="alphaUcPeriod"/>
            </a:pPr>
            <a:r>
              <a:rPr lang="en-US" sz="3200"/>
              <a:t>No</a:t>
            </a:r>
          </a:p>
          <a:p>
            <a:pPr marL="1022350" lvl="1" indent="-514350">
              <a:buAutoNum type="alphaUcPeriod"/>
            </a:pPr>
            <a:r>
              <a:rPr lang="en-US" sz="3200"/>
              <a:t>I don’t know. </a:t>
            </a:r>
          </a:p>
        </p:txBody>
      </p:sp>
    </p:spTree>
    <p:extLst>
      <p:ext uri="{BB962C8B-B14F-4D97-AF65-F5344CB8AC3E}">
        <p14:creationId xmlns:p14="http://schemas.microsoft.com/office/powerpoint/2010/main" val="3952253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3647B6"/>
                </a:solidFill>
              </a:rPr>
              <a:t>Two Ways to Create PAN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6" y="1230313"/>
            <a:ext cx="10763792" cy="5049837"/>
          </a:xfrm>
        </p:spPr>
        <p:txBody>
          <a:bodyPr>
            <a:normAutofit lnSpcReduction="10000"/>
          </a:bodyPr>
          <a:lstStyle/>
          <a:p>
            <a:r>
              <a:rPr lang="en-US" sz="3200"/>
              <a:t>There are two ways to create PAN Sessions: </a:t>
            </a:r>
            <a:r>
              <a:rPr lang="en-US" sz="3200" b="1"/>
              <a:t>SR/PNP file import </a:t>
            </a:r>
            <a:r>
              <a:rPr lang="en-US" sz="3200"/>
              <a:t>and</a:t>
            </a:r>
            <a:r>
              <a:rPr lang="en-US" sz="3200" b="1"/>
              <a:t> user interface</a:t>
            </a:r>
            <a:r>
              <a:rPr lang="en-US" sz="3200"/>
              <a:t>.</a:t>
            </a:r>
          </a:p>
          <a:p>
            <a:pPr lvl="1"/>
            <a:r>
              <a:rPr lang="en-US" sz="2800"/>
              <a:t>SR/PNP File Import</a:t>
            </a:r>
          </a:p>
          <a:p>
            <a:pPr lvl="2"/>
            <a:r>
              <a:rPr lang="en-US" sz="2400"/>
              <a:t>Creating PAN Sessions via a file import can only be done </a:t>
            </a:r>
            <a:r>
              <a:rPr lang="en-US" sz="2400" b="1" i="1"/>
              <a:t>one time</a:t>
            </a:r>
            <a:r>
              <a:rPr lang="en-US" sz="2400"/>
              <a:t>. Additional changes would need to be made through the user interface. </a:t>
            </a:r>
          </a:p>
          <a:p>
            <a:pPr lvl="2"/>
            <a:r>
              <a:rPr lang="en-US" sz="2400"/>
              <a:t>Recommended: Use the file import to create Sessions for large numbers of students or when creating 5 or more PAN Sessions.  </a:t>
            </a:r>
          </a:p>
          <a:p>
            <a:pPr lvl="1"/>
            <a:r>
              <a:rPr lang="en-US" sz="2800"/>
              <a:t>User Interface</a:t>
            </a:r>
          </a:p>
          <a:p>
            <a:pPr lvl="2"/>
            <a:r>
              <a:rPr lang="en-US" sz="2400"/>
              <a:t>Recommended: Use the user interface to create a small number of PAN Sessions.</a:t>
            </a:r>
          </a:p>
          <a:p>
            <a:pPr lvl="2"/>
            <a:r>
              <a:rPr lang="en-US" sz="2400"/>
              <a:t>Required: Use the user interface to create/edit Human Read-Aloud or Human Signer accommodated Sessions.</a:t>
            </a:r>
            <a:endParaRPr lang="en-US" sz="2400" strike="sngStrik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6" y="1230313"/>
            <a:ext cx="9152948" cy="5049837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Creating PAN Sessions via the SR/PNP Import</a:t>
            </a:r>
          </a:p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Creating PAN Sessions via the User Interface</a:t>
            </a:r>
          </a:p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Adding Students to PAN Sessions</a:t>
            </a:r>
          </a:p>
        </p:txBody>
      </p:sp>
    </p:spTree>
    <p:extLst>
      <p:ext uri="{BB962C8B-B14F-4D97-AF65-F5344CB8AC3E}">
        <p14:creationId xmlns:p14="http://schemas.microsoft.com/office/powerpoint/2010/main" val="1586568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0112-1CB7-46E8-B034-41A28BC732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1: Creating PAN Sessions via SR/PNP File Import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285D8-E580-4D98-89A5-D564A1D62F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0828901" cy="5049837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Export your current SR/PNP data.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the PAN Session names to column M. Save the file.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 the updated SR/PNP file to PAN.</a:t>
            </a:r>
          </a:p>
          <a:p>
            <a:pPr marL="0" indent="0">
              <a:buClrTx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 that once PAN Sessions have been created, they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cannot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changed via a file import.</a:t>
            </a:r>
          </a:p>
          <a:p>
            <a:pPr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need to make changes to a large number of PAN Sessions, call the MCAS Service Center.   </a:t>
            </a:r>
          </a:p>
          <a:p>
            <a:pPr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Schools may choose to go through this process twice – once for ELA, and once for Math/STE. </a:t>
            </a:r>
          </a:p>
          <a:p>
            <a:pPr lvl="1">
              <a:buClrTx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schools submit a separate SR/PNP file for STE.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8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1: Creating Sessions via SR/PNP Import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9675" cy="5049837"/>
          </a:xfrm>
        </p:spPr>
        <p:txBody>
          <a:bodyPr/>
          <a:lstStyle/>
          <a:p>
            <a:pPr>
              <a:buClrTx/>
            </a:pP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Setup 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 Import/Export Data 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 Select Tasks, Import/Export Data 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 Student Registration Export 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 Process</a:t>
            </a:r>
          </a:p>
          <a:p>
            <a:pPr>
              <a:buClrTx/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Export the file and add the appropriate Session names for each student in column M. When completed, save the file as a .CSV.</a:t>
            </a:r>
          </a:p>
          <a:p>
            <a:pPr>
              <a:buClrTx/>
            </a:pP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Setup 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 Import/Export Data 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in the Tasks drop-down, choose 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Import/Export Data 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 Student Registration Import 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select the file you just saved &gt; 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>
              <a:buClrTx/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Confirm that your Sessions have been created by going to 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Testing 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Sessions 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Show All Results</a:t>
            </a:r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20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2: Creating Sessions via PAN User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2235" y="1220624"/>
            <a:ext cx="3330575" cy="5049837"/>
          </a:xfrm>
        </p:spPr>
        <p:txBody>
          <a:bodyPr/>
          <a:lstStyle/>
          <a:p>
            <a:pPr>
              <a:buClrTx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Sessions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Select Tasks, Create/Edit Sessions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</a:p>
          <a:p>
            <a:pPr>
              <a:buClrTx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Complete the required fields and click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Create.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4" name="Picture 3" descr="Image displays the PAN user interface for adding students to sessions.">
            <a:extLst>
              <a:ext uri="{FF2B5EF4-FFF2-40B4-BE49-F238E27FC236}">
                <a16:creationId xmlns:a16="http://schemas.microsoft.com/office/drawing/2014/main" id="{8C6A785E-8152-4DAC-89DD-F49DE894A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917" y="1210936"/>
            <a:ext cx="8282681" cy="50692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B3FEED-BD2B-4CE3-A1A0-F97C57FD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7917" y="1841863"/>
            <a:ext cx="6776872" cy="28738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7BA0F9-A4B8-420E-9498-9D30346F7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10894423" y="1463039"/>
            <a:ext cx="770708" cy="3788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06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Students to PAN Sessions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9675" cy="5049837"/>
          </a:xfrm>
        </p:spPr>
        <p:txBody>
          <a:bodyPr/>
          <a:lstStyle/>
          <a:p>
            <a:pPr>
              <a:buClrTx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Testing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Sessions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Create/Edit Sessions </a:t>
            </a:r>
          </a:p>
          <a:p>
            <a:pPr>
              <a:buClrTx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Once required information is entered, students can be selected for the specific PAN Session at the bottom of the screen.</a:t>
            </a:r>
          </a:p>
          <a:p>
            <a:pPr marL="0" indent="0">
              <a:buClr>
                <a:schemeClr val="accent2"/>
              </a:buClr>
              <a:buNone/>
            </a:pPr>
            <a:endParaRPr lang="en-US"/>
          </a:p>
          <a:p>
            <a:endParaRPr lang="en-US"/>
          </a:p>
        </p:txBody>
      </p:sp>
      <p:pic>
        <p:nvPicPr>
          <p:cNvPr id="3" name="Picture 2" descr="Image displays alternate user interface for adding students to sessions.">
            <a:extLst>
              <a:ext uri="{FF2B5EF4-FFF2-40B4-BE49-F238E27FC236}">
                <a16:creationId xmlns:a16="http://schemas.microsoft.com/office/drawing/2014/main" id="{2FDCD39B-F25B-4511-9FFC-BE82BFDFB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773" y="2717610"/>
            <a:ext cx="6440454" cy="385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86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Students to PAN Sessions </a:t>
            </a:r>
            <a:r>
              <a:rPr lang="en-US" sz="4000" i="1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9675" cy="5049837"/>
          </a:xfrm>
        </p:spPr>
        <p:txBody>
          <a:bodyPr/>
          <a:lstStyle/>
          <a:p>
            <a:pPr>
              <a:buClrTx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you need to add students to a Session that has already been created, it can also be done by going to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Testing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Sessions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Add/Remove Students in Sessions</a:t>
            </a:r>
          </a:p>
          <a:p>
            <a:pPr>
              <a:buClrTx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Search for the names of the students.</a:t>
            </a:r>
          </a:p>
          <a:p>
            <a:pPr>
              <a:buClrTx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Select the checkboxes next to the student names.</a:t>
            </a:r>
          </a:p>
          <a:p>
            <a:pPr>
              <a:buClrTx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Save.</a:t>
            </a:r>
          </a:p>
          <a:p>
            <a:pPr marL="0" indent="0">
              <a:buClr>
                <a:schemeClr val="accent2"/>
              </a:buCl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 descr="Image displays alternate user interface for adding students to sessions continued.">
            <a:extLst>
              <a:ext uri="{FF2B5EF4-FFF2-40B4-BE49-F238E27FC236}">
                <a16:creationId xmlns:a16="http://schemas.microsoft.com/office/drawing/2014/main" id="{0AFB069F-D395-FD3B-FE71-DD220A3CD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647" y="3571782"/>
            <a:ext cx="6545075" cy="29972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F02454-45D9-F608-96FB-23B939485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0945" y="5153891"/>
            <a:ext cx="1921164" cy="1754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25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0E23-2DB0-423A-A3C2-3416A133DF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might a student record not be found when assigning that student to a PAN Session?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1FB38F-783A-4C4B-B794-544FB1BAAA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515448"/>
            <a:ext cx="11212359" cy="3616989"/>
          </a:xfrm>
        </p:spPr>
        <p:txBody>
          <a:bodyPr/>
          <a:lstStyle/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is already assigned to a PAN Session.</a:t>
            </a:r>
          </a:p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is assigned to paper-based testing (PBT).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would need to be assigned to computer-based testing (CBT).</a:t>
            </a:r>
          </a:p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is assigned to a different grade level.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would need to be assigned the appropriate grade level test.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>
                <a:latin typeface="Arial" panose="020B0604020202020204" pitchFamily="34" charset="0"/>
                <a:cs typeface="Arial" panose="020B0604020202020204" pitchFamily="34" charset="0"/>
              </a:rPr>
              <a:t>Today’s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9" y="1310607"/>
            <a:ext cx="10987523" cy="4746609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Tasks in </a:t>
            </a:r>
            <a:r>
              <a:rPr lang="en-US" dirty="0" err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PearsonAccess</a:t>
            </a: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Next (PAN)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to Student Registration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PAN Sessions</a:t>
            </a:r>
            <a:endParaRPr lang="en-US" sz="2600" dirty="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PAN Sessions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PAN Sessions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Resources, Support, and Next Steps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“Sandbox Time”</a:t>
            </a:r>
          </a:p>
          <a:p>
            <a:pPr marL="514196" indent="-514196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97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E679-A98C-2D9C-853E-5117E6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1" y="2288644"/>
            <a:ext cx="10512862" cy="109340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and Answers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6964-E185-D2F2-DC87-3E4E8CBA99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91646" y="3277194"/>
            <a:ext cx="6913904" cy="823112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 the “Q&amp;A” feature to ask questions. </a:t>
            </a:r>
          </a:p>
        </p:txBody>
      </p:sp>
      <p:pic>
        <p:nvPicPr>
          <p:cNvPr id="8" name="Picture 7" descr="Image displays Q &amp; A icon">
            <a:extLst>
              <a:ext uri="{FF2B5EF4-FFF2-40B4-BE49-F238E27FC236}">
                <a16:creationId xmlns:a16="http://schemas.microsoft.com/office/drawing/2014/main" id="{83FD7DEC-23CD-43F4-9881-CE1F7DD19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562" y="1860900"/>
            <a:ext cx="1649610" cy="10048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A770BD-2E9E-4F23-9245-E6CC0706D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4312" y="1925165"/>
            <a:ext cx="1003039" cy="95860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6" name="Picture 5" descr="Image displays Q &amp; A feature">
            <a:extLst>
              <a:ext uri="{FF2B5EF4-FFF2-40B4-BE49-F238E27FC236}">
                <a16:creationId xmlns:a16="http://schemas.microsoft.com/office/drawing/2014/main" id="{334314B7-9A7A-4CA3-A616-00FC21CDC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549" y="3610889"/>
            <a:ext cx="3602740" cy="21860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15048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5. Preparing PAN Sessions</a:t>
            </a:r>
          </a:p>
        </p:txBody>
      </p:sp>
    </p:spTree>
    <p:extLst>
      <p:ext uri="{BB962C8B-B14F-4D97-AF65-F5344CB8AC3E}">
        <p14:creationId xmlns:p14="http://schemas.microsoft.com/office/powerpoint/2010/main" val="1135654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36F58-4C7E-4FF5-B7F9-6FCC93092F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3913" y="288925"/>
            <a:ext cx="11366500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Accessibility Features and Accommodations: Accessing the PNP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7B378-648E-49EE-B717-50C67B3969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3913" y="1387630"/>
            <a:ext cx="10494859" cy="4600215"/>
          </a:xfrm>
        </p:spPr>
        <p:txBody>
          <a:bodyPr/>
          <a:lstStyle/>
          <a:p>
            <a:pPr>
              <a:buClrTx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preparing PAN Sessions, verify students’ accommodations: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b="1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 &gt; Operational Reports &gt; Students and Registrations &gt; PNP Report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test coordinators, school test coordinators, and technology coordinators can access this report in PAN. Test administrators do not have access to the report. </a:t>
            </a:r>
          </a:p>
          <a:p>
            <a:pPr>
              <a:buClrTx/>
            </a:pP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the </a:t>
            </a: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PAN Tasks for Accessibility and Accommodations training session</a:t>
            </a:r>
            <a:r>
              <a:rPr lang="en-US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further information (Thursday, February 29 at 9:30 a.m.)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61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D1E60-52C2-4799-9885-70E75536C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8197A-8769-401F-A74D-A4F1963C4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/>
              <a:t>When should I prepare my PAN Sessions?</a:t>
            </a:r>
          </a:p>
          <a:p>
            <a:endParaRPr lang="en-US"/>
          </a:p>
          <a:p>
            <a:pPr marL="1022350" lvl="1" indent="-514350">
              <a:buAutoNum type="alphaUcPeriod"/>
            </a:pPr>
            <a:r>
              <a:rPr lang="en-US" sz="3200"/>
              <a:t>Any time after submitting the SR/PNP</a:t>
            </a:r>
          </a:p>
          <a:p>
            <a:pPr marL="1022350" lvl="1" indent="-514350">
              <a:buAutoNum type="alphaUcPeriod"/>
            </a:pPr>
            <a:r>
              <a:rPr lang="en-US" sz="3200"/>
              <a:t>Two weeks prior to testing</a:t>
            </a:r>
          </a:p>
          <a:p>
            <a:pPr marL="1022350" lvl="1" indent="-514350">
              <a:buAutoNum type="alphaUcPeriod"/>
            </a:pPr>
            <a:r>
              <a:rPr lang="en-US" sz="3200"/>
              <a:t>Up to two days prior to testing</a:t>
            </a:r>
          </a:p>
          <a:p>
            <a:pPr marL="1022350" lvl="1" indent="-514350">
              <a:buAutoNum type="alphaUcPeriod"/>
            </a:pPr>
            <a:r>
              <a:rPr lang="en-US" sz="3200"/>
              <a:t>On test day</a:t>
            </a:r>
          </a:p>
        </p:txBody>
      </p:sp>
    </p:spTree>
    <p:extLst>
      <p:ext uri="{BB962C8B-B14F-4D97-AF65-F5344CB8AC3E}">
        <p14:creationId xmlns:p14="http://schemas.microsoft.com/office/powerpoint/2010/main" val="2354226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Demonstrations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1369675" cy="5049837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Prepare PAN Sessions</a:t>
            </a:r>
          </a:p>
        </p:txBody>
      </p:sp>
    </p:spTree>
    <p:extLst>
      <p:ext uri="{BB962C8B-B14F-4D97-AF65-F5344CB8AC3E}">
        <p14:creationId xmlns:p14="http://schemas.microsoft.com/office/powerpoint/2010/main" val="17268485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5432-86C4-4212-B0B1-14652C1B7A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PAN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7A18C-5868-4277-8183-0B0F198969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4" y="904081"/>
            <a:ext cx="11369675" cy="5049837"/>
          </a:xfrm>
        </p:spPr>
        <p:txBody>
          <a:bodyPr/>
          <a:lstStyle/>
          <a:p>
            <a:pPr>
              <a:buClrTx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Sessions must be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prepared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by principals/test coordinators before they can be started. 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Starting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Sessions is covered in our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March 12 training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>
              <a:buClrTx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Preparing Sessions assigns the test forms to students.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Image displays the PAN user interface for setting up a new session.">
            <a:extLst>
              <a:ext uri="{FF2B5EF4-FFF2-40B4-BE49-F238E27FC236}">
                <a16:creationId xmlns:a16="http://schemas.microsoft.com/office/drawing/2014/main" id="{F73F9BCA-C8CA-42CF-B10E-24BB5269680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524" y="2687147"/>
            <a:ext cx="7148476" cy="35003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06F8C5-5C0F-46AE-8851-EFE63569155A}"/>
              </a:ext>
            </a:extLst>
          </p:cNvPr>
          <p:cNvSpPr txBox="1">
            <a:spLocks/>
          </p:cNvSpPr>
          <p:nvPr/>
        </p:nvSpPr>
        <p:spPr>
          <a:xfrm>
            <a:off x="7833246" y="2665917"/>
            <a:ext cx="4105469" cy="3581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Testing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Students in Sessions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&gt; Find the Session and select the checkbox to see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Session Details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screen. </a:t>
            </a:r>
          </a:p>
          <a:p>
            <a:pPr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Click the blue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Prepare Session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button.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66394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E679-A98C-2D9C-853E-5117E6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1" y="2288644"/>
            <a:ext cx="10512862" cy="109340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and Answers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6964-E185-D2F2-DC87-3E4E8CBA99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91646" y="3277194"/>
            <a:ext cx="6913904" cy="823112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 the “Q&amp;A” feature to ask questions. </a:t>
            </a:r>
          </a:p>
        </p:txBody>
      </p:sp>
      <p:pic>
        <p:nvPicPr>
          <p:cNvPr id="8" name="Picture 7" descr="Image displays Q &amp; A icon">
            <a:extLst>
              <a:ext uri="{FF2B5EF4-FFF2-40B4-BE49-F238E27FC236}">
                <a16:creationId xmlns:a16="http://schemas.microsoft.com/office/drawing/2014/main" id="{83FD7DEC-23CD-43F4-9881-CE1F7DD19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562" y="1860900"/>
            <a:ext cx="1649610" cy="10048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A770BD-2E9E-4F23-9245-E6CC0706D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4312" y="1925165"/>
            <a:ext cx="1003039" cy="95860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6" name="Picture 5" descr="Image displays Q &amp; A feature">
            <a:extLst>
              <a:ext uri="{FF2B5EF4-FFF2-40B4-BE49-F238E27FC236}">
                <a16:creationId xmlns:a16="http://schemas.microsoft.com/office/drawing/2014/main" id="{334314B7-9A7A-4CA3-A616-00FC21CDC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549" y="3610889"/>
            <a:ext cx="3602740" cy="21860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546972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6. Resources, Support,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29974840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66B0-67AC-4CB2-BBC2-A8595DA2C4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Resources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2CEC8D-B89A-4DB6-818C-8F3A9CC6214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37108161"/>
              </p:ext>
            </p:extLst>
          </p:nvPr>
        </p:nvGraphicFramePr>
        <p:xfrm>
          <a:off x="412750" y="1075934"/>
          <a:ext cx="11366500" cy="533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83250">
                  <a:extLst>
                    <a:ext uri="{9D8B030D-6E8A-4147-A177-3AD203B41FA5}">
                      <a16:colId xmlns:a16="http://schemas.microsoft.com/office/drawing/2014/main" val="693765042"/>
                    </a:ext>
                  </a:extLst>
                </a:gridCol>
                <a:gridCol w="5683250">
                  <a:extLst>
                    <a:ext uri="{9D8B030D-6E8A-4147-A177-3AD203B41FA5}">
                      <a16:colId xmlns:a16="http://schemas.microsoft.com/office/drawing/2014/main" val="4077489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52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 to the SR/PNP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mcas.pearsonsupport.com/manuals</a:t>
                      </a: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(“PearsonAccess Next Guidance” drop-down)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03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Enrollment Transfer Guide</a:t>
                      </a:r>
                      <a:endParaRPr lang="en-US" sz="2000" i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mcas.pearsonsupport.com/manuals</a:t>
                      </a: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(“</a:t>
                      </a:r>
                      <a:r>
                        <a:rPr lang="en-US" sz="200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PearsonAccess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Next Guidance” drop-down)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13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training modules: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Sessions module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Sessions Management module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Overview of Infrastructure Trials for Principals and Test Coordinators (including additional PAN demonstrations)</a:t>
                      </a:r>
                      <a:endParaRPr lang="en-US" sz="2000" i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mcas.pearsonsupport.com/training</a:t>
                      </a: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106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Accessibility and accommodations guidance and link to modules and recording of a live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mcas.pearsonsupport.com/manuals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(“Accessibility and Accommodations Guidance” drop-down)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265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3430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66B0-67AC-4CB2-BBC2-A8595DA2C4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Resources from the PAN User Guide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2CEC8D-B89A-4DB6-818C-8F3A9CC6214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95073571"/>
              </p:ext>
            </p:extLst>
          </p:nvPr>
        </p:nvGraphicFramePr>
        <p:xfrm>
          <a:off x="285134" y="968375"/>
          <a:ext cx="11680724" cy="47845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40362">
                  <a:extLst>
                    <a:ext uri="{9D8B030D-6E8A-4147-A177-3AD203B41FA5}">
                      <a16:colId xmlns:a16="http://schemas.microsoft.com/office/drawing/2014/main" val="693765042"/>
                    </a:ext>
                  </a:extLst>
                </a:gridCol>
                <a:gridCol w="5840362">
                  <a:extLst>
                    <a:ext uri="{9D8B030D-6E8A-4147-A177-3AD203B41FA5}">
                      <a16:colId xmlns:a16="http://schemas.microsoft.com/office/drawing/2014/main" val="4077489660"/>
                    </a:ext>
                  </a:extLst>
                </a:gridCol>
              </a:tblGrid>
              <a:tr h="45705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52330"/>
                  </a:ext>
                </a:extLst>
              </a:tr>
              <a:tr h="70081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a student 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https://support.assessment.pearson.com/PAsup/setup/manage-students/create-a-student-record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692766"/>
                  </a:ext>
                </a:extLst>
              </a:tr>
              <a:tr h="70081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 a student 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https://support.assessment.pearson.com/PAsup/setup/manage-students/edit-a-student-record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887681"/>
                  </a:ext>
                </a:extLst>
              </a:tr>
              <a:tr h="100551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 Enrollment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https://support.assessment.pearson.com/PAsup/setup/manage-students/request-enrollment-transfer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842365"/>
                  </a:ext>
                </a:extLst>
              </a:tr>
              <a:tr h="63987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PAN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https://support.assessment.pearson.com/PAsup/testing/create-a-session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032679"/>
                  </a:ext>
                </a:extLst>
              </a:tr>
              <a:tr h="63987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Adding Students to Sessions </a:t>
                      </a:r>
                      <a:endParaRPr lang="en-US" sz="2000" i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https://support.assessment.pearson.com/PAsup/testing/add-a-student-to-a-session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106654"/>
                  </a:ext>
                </a:extLst>
              </a:tr>
              <a:tr h="639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Preparing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https://support.assessment.pearson.com/PAsup/testing/prepare-a-session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265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663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74FB84-D671-4BE0-B743-3AFE0C2F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5C600-A085-4DD0-AD91-655236D57E2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1" y="2126751"/>
            <a:ext cx="10515600" cy="4051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rial"/>
                <a:cs typeface="Arial"/>
              </a:rPr>
              <a:t>What is your role in MCAS test administration?</a:t>
            </a:r>
            <a:endParaRPr lang="en-US" sz="3200" b="1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rial"/>
                <a:cs typeface="Arial"/>
              </a:rPr>
              <a:t>Principal or MCAS test coordinator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rial"/>
                <a:cs typeface="Arial"/>
              </a:rPr>
              <a:t>Technology coordinator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rial"/>
                <a:cs typeface="Arial"/>
              </a:rPr>
              <a:t>MCAS test administrator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latin typeface="Arial"/>
                <a:cs typeface="Arial"/>
              </a:rPr>
              <a:t>Other role in my school or district</a:t>
            </a:r>
          </a:p>
        </p:txBody>
      </p:sp>
    </p:spTree>
    <p:extLst>
      <p:ext uri="{BB962C8B-B14F-4D97-AF65-F5344CB8AC3E}">
        <p14:creationId xmlns:p14="http://schemas.microsoft.com/office/powerpoint/2010/main" val="42173381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399CF-334E-4C8E-8901-547F0CF345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Resources on the DESE MCAS Website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D434026-3D1E-4B5A-8B1E-1A9DB771BF1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09267756"/>
              </p:ext>
            </p:extLst>
          </p:nvPr>
        </p:nvGraphicFramePr>
        <p:xfrm>
          <a:off x="536575" y="1277814"/>
          <a:ext cx="11118850" cy="423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65233">
                  <a:extLst>
                    <a:ext uri="{9D8B030D-6E8A-4147-A177-3AD203B41FA5}">
                      <a16:colId xmlns:a16="http://schemas.microsoft.com/office/drawing/2014/main" val="237946869"/>
                    </a:ext>
                  </a:extLst>
                </a:gridCol>
                <a:gridCol w="8153617">
                  <a:extLst>
                    <a:ext uri="{9D8B030D-6E8A-4147-A177-3AD203B41FA5}">
                      <a16:colId xmlns:a16="http://schemas.microsoft.com/office/drawing/2014/main" val="3859205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83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Home page</a:t>
                      </a:r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MCAS headlines and links to MCAS site (e.g., test schedule, test designs, training)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854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Student Assessment Updates</a:t>
                      </a:r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Biweekly email with important updates about the MCAS program</a:t>
                      </a:r>
                    </a:p>
                    <a:p>
                      <a:endParaRPr lang="en-US" sz="20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you do not already receive this email, subscribe at this link: 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http://eepurl.com/ghSOhH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958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Pre-Administration Guide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Spring 2024 Principal’s Administration Manual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50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SR/PNP Windows for the 2023-24 MCAS Tests and Retest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 information about each SR/PNP window including dates and the .CSV file names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077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5990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C0CBAB-7FF3-27EF-A57C-C455DDA2D5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6194" y="171623"/>
            <a:ext cx="10512425" cy="1042987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Training Sessions on PAN Tasks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7D7CB7-2F2F-43E0-9FF3-D71C80B9E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558530"/>
              </p:ext>
            </p:extLst>
          </p:nvPr>
        </p:nvGraphicFramePr>
        <p:xfrm>
          <a:off x="104502" y="1214610"/>
          <a:ext cx="12087497" cy="33794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64840">
                  <a:extLst>
                    <a:ext uri="{9D8B030D-6E8A-4147-A177-3AD203B41FA5}">
                      <a16:colId xmlns:a16="http://schemas.microsoft.com/office/drawing/2014/main" val="2610822780"/>
                    </a:ext>
                  </a:extLst>
                </a:gridCol>
                <a:gridCol w="3641632">
                  <a:extLst>
                    <a:ext uri="{9D8B030D-6E8A-4147-A177-3AD203B41FA5}">
                      <a16:colId xmlns:a16="http://schemas.microsoft.com/office/drawing/2014/main" val="4040530287"/>
                    </a:ext>
                  </a:extLst>
                </a:gridCol>
                <a:gridCol w="5581025">
                  <a:extLst>
                    <a:ext uri="{9D8B030D-6E8A-4147-A177-3AD203B41FA5}">
                      <a16:colId xmlns:a16="http://schemas.microsoft.com/office/drawing/2014/main" val="807124936"/>
                    </a:ext>
                  </a:extLst>
                </a:gridCol>
              </a:tblGrid>
              <a:tr h="362037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Audience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4182604619"/>
                  </a:ext>
                </a:extLst>
              </a:tr>
              <a:tr h="62504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102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Thursday, February 29, 9:30 – 11:00 a.m.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102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 Tasks for Accessibility and Accommodations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000" b="0" i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Principals, MCAS test coordinators, special education administrators and supervisors, and test administrators administering accessibility features for all students and accommodations for students with disabilities and EL students</a:t>
                      </a:r>
                      <a:endParaRPr lang="en-US" sz="24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934457838"/>
                  </a:ext>
                </a:extLst>
              </a:tr>
              <a:tr h="625046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102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Tuesday, March 12, </a:t>
                      </a:r>
                      <a:br>
                        <a:rPr lang="en-US" sz="2000">
                          <a:solidFill>
                            <a:srgbClr val="0102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>
                          <a:solidFill>
                            <a:srgbClr val="0102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– 11:00 a.m.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102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 in PAN During Testing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000" b="0" kern="1200">
                          <a:solidFill>
                            <a:srgbClr val="01020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Principal, test coordinators, and test administrators </a:t>
                      </a:r>
                      <a:endParaRPr lang="en-US" sz="2000">
                        <a:solidFill>
                          <a:srgbClr val="01020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568481626"/>
                  </a:ext>
                </a:extLst>
              </a:tr>
              <a:tr h="578969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102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Thursday, March 14, </a:t>
                      </a:r>
                      <a:br>
                        <a:rPr lang="en-US" sz="2000">
                          <a:solidFill>
                            <a:srgbClr val="0102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>
                          <a:solidFill>
                            <a:srgbClr val="0102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– 10:45 a.m.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102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Tasks in PAN After Testing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1020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Principals and test coordinators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9618707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7C2C6C2-4533-45A0-B2D0-4BE5E31EFB99}"/>
              </a:ext>
            </a:extLst>
          </p:cNvPr>
          <p:cNvSpPr txBox="1"/>
          <p:nvPr/>
        </p:nvSpPr>
        <p:spPr>
          <a:xfrm>
            <a:off x="839569" y="4992234"/>
            <a:ext cx="10512861" cy="10153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Registration for training sessions available now: </a:t>
            </a: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www.doe.mass.edu/mcas/training.html</a:t>
            </a:r>
            <a:endParaRPr lang="en-US" sz="1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After each session is delivered, a recording of the session and the slides will be posted at </a:t>
            </a: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mcas.pearsonsupport.com/training/</a:t>
            </a: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 approximately one week later.</a:t>
            </a:r>
          </a:p>
        </p:txBody>
      </p:sp>
    </p:spTree>
    <p:extLst>
      <p:ext uri="{BB962C8B-B14F-4D97-AF65-F5344CB8AC3E}">
        <p14:creationId xmlns:p14="http://schemas.microsoft.com/office/powerpoint/2010/main" val="42623527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4283EA-ECA5-7074-092B-27E9667CC1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7995" y="171450"/>
            <a:ext cx="10514013" cy="1041400"/>
          </a:xfrm>
        </p:spPr>
        <p:txBody>
          <a:bodyPr>
            <a:normAutofit/>
          </a:bodyPr>
          <a:lstStyle/>
          <a:p>
            <a:r>
              <a:rPr lang="en-US" altLang="en-US" sz="3999" dirty="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Training Sessions</a:t>
            </a:r>
            <a:endParaRPr lang="en-US" sz="3999" dirty="0">
              <a:solidFill>
                <a:srgbClr val="3647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F5F1AD-90A5-FAA2-2AA6-3367618F17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7996" y="1403350"/>
            <a:ext cx="3589204" cy="4051300"/>
          </a:xfrm>
        </p:spPr>
        <p:txBody>
          <a:bodyPr/>
          <a:lstStyle/>
          <a:p>
            <a:pPr marL="0" indent="0" algn="ctr">
              <a:buClr>
                <a:srgbClr val="010203"/>
              </a:buClr>
              <a:buNone/>
            </a:pPr>
            <a:r>
              <a:rPr lang="en-US" altLang="en-US" sz="2000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PAN Tasks for Accessibility and Accommodations</a:t>
            </a:r>
            <a:endParaRPr lang="en-US" alt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010203"/>
              </a:buClr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Thursday, February 29</a:t>
            </a:r>
          </a:p>
          <a:p>
            <a:pPr>
              <a:buClr>
                <a:srgbClr val="010203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Creating Human Read-Aloud/Human Signer Sessions</a:t>
            </a:r>
          </a:p>
          <a:p>
            <a:pPr>
              <a:buClr>
                <a:srgbClr val="010203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Printing proctor testing tickets</a:t>
            </a:r>
          </a:p>
          <a:p>
            <a:pPr>
              <a:buClr>
                <a:srgbClr val="010203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Verifying accessibility features and accommodations</a:t>
            </a:r>
          </a:p>
          <a:p>
            <a:pPr>
              <a:buClr>
                <a:srgbClr val="010203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Updating accommodations in PAN</a:t>
            </a:r>
          </a:p>
          <a:p>
            <a:pPr>
              <a:buClr>
                <a:srgbClr val="010203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Updating form-dependent accommodations</a:t>
            </a:r>
          </a:p>
          <a:p>
            <a:pPr>
              <a:buClr>
                <a:srgbClr val="010203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Web extensions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D87E26D-330E-68CD-7004-5574932A369D}"/>
              </a:ext>
            </a:extLst>
          </p:cNvPr>
          <p:cNvSpPr txBox="1">
            <a:spLocks/>
          </p:cNvSpPr>
          <p:nvPr/>
        </p:nvSpPr>
        <p:spPr>
          <a:xfrm>
            <a:off x="4501852" y="1403350"/>
            <a:ext cx="3589204" cy="405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10203"/>
              </a:buClr>
              <a:buFont typeface="Arial" panose="020B0604020202020204" pitchFamily="34" charset="0"/>
              <a:buNone/>
            </a:pPr>
            <a:r>
              <a:rPr lang="en-US" altLang="en-US" sz="20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Tasks in PAN During Testing</a:t>
            </a:r>
            <a:endParaRPr lang="en-US" alt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010203"/>
              </a:buClr>
              <a:buFont typeface="Arial" panose="020B0604020202020204" pitchFamily="34" charset="0"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Tuesday, March 12</a:t>
            </a:r>
          </a:p>
          <a:p>
            <a:pPr>
              <a:buClr>
                <a:srgbClr val="010203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Printing student testing tickets</a:t>
            </a:r>
          </a:p>
          <a:p>
            <a:pPr>
              <a:buClr>
                <a:srgbClr val="010203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Downloading the Session Student Roster</a:t>
            </a:r>
          </a:p>
          <a:p>
            <a:pPr>
              <a:buClr>
                <a:srgbClr val="010203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Starting PAN Sessions</a:t>
            </a:r>
          </a:p>
          <a:p>
            <a:pPr>
              <a:buClr>
                <a:srgbClr val="010203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Locking/Unlocking test sessions</a:t>
            </a:r>
          </a:p>
          <a:p>
            <a:pPr>
              <a:buClr>
                <a:srgbClr val="010203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Managing active student tests</a:t>
            </a:r>
          </a:p>
          <a:p>
            <a:pPr>
              <a:buClr>
                <a:srgbClr val="010203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Resuming student tests</a:t>
            </a:r>
          </a:p>
          <a:p>
            <a:pPr>
              <a:buClr>
                <a:srgbClr val="010203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Managing make-up testing</a:t>
            </a:r>
          </a:p>
          <a:p>
            <a:pPr>
              <a:buClr>
                <a:srgbClr val="010203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Moving students between PAN Sessions</a:t>
            </a:r>
          </a:p>
          <a:p>
            <a:pPr>
              <a:buClr>
                <a:srgbClr val="010203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Voiding student tests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3B5E6B3-40E4-F0E2-A433-05D4C01CDAD4}"/>
              </a:ext>
            </a:extLst>
          </p:cNvPr>
          <p:cNvSpPr txBox="1">
            <a:spLocks/>
          </p:cNvSpPr>
          <p:nvPr/>
        </p:nvSpPr>
        <p:spPr>
          <a:xfrm>
            <a:off x="8270287" y="1403350"/>
            <a:ext cx="3422950" cy="405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10203"/>
              </a:buClr>
              <a:buFont typeface="Arial" panose="020B0604020202020204" pitchFamily="34" charset="0"/>
              <a:buNone/>
            </a:pPr>
            <a:r>
              <a:rPr lang="en-US" altLang="en-US" sz="2000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Tasks in PAN After Testing</a:t>
            </a:r>
            <a:endParaRPr lang="en-US" alt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rgbClr val="010203"/>
              </a:buClr>
              <a:buFont typeface="Arial" panose="020B0604020202020204" pitchFamily="34" charset="0"/>
              <a:buNone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Thursday, March 14</a:t>
            </a:r>
          </a:p>
          <a:p>
            <a:pPr>
              <a:buClr>
                <a:srgbClr val="010203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Filling in not tested codes</a:t>
            </a:r>
          </a:p>
          <a:p>
            <a:pPr>
              <a:buClr>
                <a:srgbClr val="010203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Removing students from PAN Sessions</a:t>
            </a:r>
          </a:p>
          <a:p>
            <a:pPr>
              <a:buClr>
                <a:srgbClr val="010203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Marking student tests complete</a:t>
            </a:r>
          </a:p>
          <a:p>
            <a:pPr>
              <a:buClr>
                <a:srgbClr val="010203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Stopping PAN Sessions</a:t>
            </a:r>
          </a:p>
        </p:txBody>
      </p:sp>
    </p:spTree>
    <p:extLst>
      <p:ext uri="{BB962C8B-B14F-4D97-AF65-F5344CB8AC3E}">
        <p14:creationId xmlns:p14="http://schemas.microsoft.com/office/powerpoint/2010/main" val="34309420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07864-CDBE-966E-60DC-D6AD1D240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05C14B-222D-68A0-15A3-F69459F9CF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7995" y="171450"/>
            <a:ext cx="10514013" cy="1041400"/>
          </a:xfrm>
        </p:spPr>
        <p:txBody>
          <a:bodyPr>
            <a:normAutofit/>
          </a:bodyPr>
          <a:lstStyle/>
          <a:p>
            <a:r>
              <a:rPr lang="en-US" altLang="en-US" sz="3999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US" sz="3999">
              <a:solidFill>
                <a:srgbClr val="3647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DBB080-2B5B-C322-FD1B-43A35E0A48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7995" y="1403350"/>
            <a:ext cx="10514013" cy="4051300"/>
          </a:xfrm>
        </p:spPr>
        <p:txBody>
          <a:bodyPr/>
          <a:lstStyle/>
          <a:p>
            <a:pPr>
              <a:buClr>
                <a:srgbClr val="010203"/>
              </a:buClr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Today: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Complete the evaluation form.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Responses are associated with the name and email address used to log in.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Email your input to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mcas@mass.gov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if you have problems accessing or completing the form.</a:t>
            </a:r>
          </a:p>
          <a:p>
            <a:pPr>
              <a:buClr>
                <a:srgbClr val="010203"/>
              </a:buClr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Within one week: 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Receive an email with the Q&amp;A from this session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Recording will be available </a:t>
            </a:r>
          </a:p>
        </p:txBody>
      </p:sp>
    </p:spTree>
    <p:extLst>
      <p:ext uri="{BB962C8B-B14F-4D97-AF65-F5344CB8AC3E}">
        <p14:creationId xmlns:p14="http://schemas.microsoft.com/office/powerpoint/2010/main" val="25970916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A972CD-2840-6F6F-1B06-D0E024C1B8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792" y="171450"/>
            <a:ext cx="10514013" cy="104140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and Phone Support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6A7017-17C6-F511-1D48-8093C62BB9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39791" y="1212851"/>
            <a:ext cx="5157788" cy="6762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MCAS Service Center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3C2F1-C065-1C59-D812-2C29FFD6A6D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1963" y="1889126"/>
            <a:ext cx="5180013" cy="4022725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10203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on logistics and technology (e.g.,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PearsonAccess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Next, SR/PNP, TestNav)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mcas.pearsonsupport.com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299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mcas@cognia.org</a:t>
            </a:r>
            <a:endParaRPr lang="en-US" sz="22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800-737-5103</a:t>
            </a: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Schedule Technology Support Call.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EE545-508E-BBC8-B75B-D911AD48B8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50028" y="1212851"/>
            <a:ext cx="5640387" cy="67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DESE Student Assessment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287B2E-8978-C144-AD68-11C997FF900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778627" y="2134840"/>
            <a:ext cx="5183187" cy="3327400"/>
          </a:xfrm>
        </p:spPr>
        <p:txBody>
          <a:bodyPr/>
          <a:lstStyle/>
          <a:p>
            <a:pPr>
              <a:buClr>
                <a:srgbClr val="010203"/>
              </a:buCl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Policy questions (e.g., student participation, accommodations, “I have a student who…”)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www.doe.mass.edu/mcas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99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mcas@mass.gov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</p:spTree>
    <p:extLst>
      <p:ext uri="{BB962C8B-B14F-4D97-AF65-F5344CB8AC3E}">
        <p14:creationId xmlns:p14="http://schemas.microsoft.com/office/powerpoint/2010/main" val="39447138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Live “Sandbox Time”</a:t>
            </a:r>
          </a:p>
        </p:txBody>
      </p:sp>
    </p:spTree>
    <p:extLst>
      <p:ext uri="{BB962C8B-B14F-4D97-AF65-F5344CB8AC3E}">
        <p14:creationId xmlns:p14="http://schemas.microsoft.com/office/powerpoint/2010/main" val="2268620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AC646-4823-45A2-976E-62B3CF78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6065-973C-4EC7-BC4B-601468A4F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9" y="2090056"/>
            <a:ext cx="11286308" cy="4402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Which demonstration would you like to see again?</a:t>
            </a:r>
          </a:p>
          <a:p>
            <a:endParaRPr lang="en-US" sz="2400" dirty="0"/>
          </a:p>
          <a:p>
            <a:pPr marL="1022350" lvl="1" indent="-514350">
              <a:buAutoNum type="alpha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Registering a Student for Testing </a:t>
            </a:r>
          </a:p>
          <a:p>
            <a:pPr marL="1022350" lvl="1" indent="-514350">
              <a:buAutoNum type="alpha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Creating Enrollment Transfer Work Requests</a:t>
            </a:r>
          </a:p>
          <a:p>
            <a:pPr marL="1022350" lvl="1" indent="-514350">
              <a:buAutoNum type="alpha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Approving Enrollment Transfer Work Requests</a:t>
            </a:r>
            <a:endParaRPr lang="en-US" sz="2400" dirty="0"/>
          </a:p>
          <a:p>
            <a:pPr marL="1022350" lvl="1" indent="-514350">
              <a:buAutoNum type="alphaUcPeriod"/>
            </a:pPr>
            <a:r>
              <a:rPr lang="en-US" sz="2400" dirty="0"/>
              <a:t>Creating PAN Sessions via the SR/PNP import</a:t>
            </a:r>
          </a:p>
          <a:p>
            <a:pPr marL="1022350" lvl="1" indent="-514350">
              <a:buAutoNum type="alphaUcPeriod"/>
            </a:pPr>
            <a:r>
              <a:rPr lang="en-US" sz="2400" dirty="0"/>
              <a:t>Creating PAN Sessions via the user interface</a:t>
            </a:r>
          </a:p>
          <a:p>
            <a:pPr marL="1022350" lvl="1" indent="-514350">
              <a:buAutoNum type="alphaUcPeriod"/>
            </a:pPr>
            <a:r>
              <a:rPr lang="en-US" sz="2400" dirty="0"/>
              <a:t>Adding students to PAN Sessions</a:t>
            </a:r>
          </a:p>
          <a:p>
            <a:pPr marL="1022350" lvl="1" indent="-514350">
              <a:buFont typeface="Arial" panose="020B0604020202020204" pitchFamily="34" charset="0"/>
              <a:buAutoNum type="alphaUcPeriod"/>
            </a:pPr>
            <a:r>
              <a:rPr lang="en-US" sz="2400" dirty="0"/>
              <a:t>Preparing PAN Sessions</a:t>
            </a:r>
          </a:p>
          <a:p>
            <a:pPr marL="1022350" lvl="1" indent="-514350">
              <a:buAutoNum type="alphaUcPeriod"/>
            </a:pPr>
            <a:endParaRPr lang="en-US" sz="2400" dirty="0"/>
          </a:p>
          <a:p>
            <a:pPr marL="5080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11153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06ECE3-F650-4378-934E-EE8C413A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62" y="959035"/>
            <a:ext cx="10512862" cy="1093401"/>
          </a:xfrm>
        </p:spPr>
        <p:txBody>
          <a:bodyPr>
            <a:normAutofit/>
          </a:bodyPr>
          <a:lstStyle/>
          <a:p>
            <a:pPr algn="ctr"/>
            <a:r>
              <a:rPr lang="en-US" sz="5398" b="1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" name="文本框 10">
            <a:extLst>
              <a:ext uri="{FF2B5EF4-FFF2-40B4-BE49-F238E27FC236}">
                <a16:creationId xmlns:a16="http://schemas.microsoft.com/office/drawing/2014/main" id="{65AC4342-977A-FE94-C667-6CC1EC80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519" y="1977119"/>
            <a:ext cx="12188825" cy="39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999" b="1">
                <a:latin typeface="Arial" panose="020B0604020202020204" pitchFamily="34" charset="0"/>
                <a:ea typeface="Segoe SemiBold"/>
                <a:cs typeface="Arial" panose="020B0604020202020204" pitchFamily="34" charset="0"/>
              </a:rPr>
              <a:t>The Office of Student Assessment Services </a:t>
            </a:r>
            <a:endParaRPr lang="zh-CN" altLang="en-US" sz="1999" b="1">
              <a:latin typeface="Arial" panose="020B0604020202020204" pitchFamily="34" charset="0"/>
              <a:ea typeface="Segoe SemiBold"/>
              <a:cs typeface="Arial" panose="020B0604020202020204" pitchFamily="34" charset="0"/>
            </a:endParaRPr>
          </a:p>
        </p:txBody>
      </p:sp>
      <p:pic>
        <p:nvPicPr>
          <p:cNvPr id="11" name="Graphic 10" descr="Receiver with solid fill">
            <a:extLst>
              <a:ext uri="{FF2B5EF4-FFF2-40B4-BE49-F238E27FC236}">
                <a16:creationId xmlns:a16="http://schemas.microsoft.com/office/drawing/2014/main" id="{50CF37C7-7697-49B2-8F01-E2F7AB7B2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040" y="2971920"/>
            <a:ext cx="457081" cy="457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364A7-580D-AE8D-F784-8563D39CE920}"/>
              </a:ext>
            </a:extLst>
          </p:cNvPr>
          <p:cNvSpPr txBox="1"/>
          <p:nvPr/>
        </p:nvSpPr>
        <p:spPr>
          <a:xfrm>
            <a:off x="1918121" y="3009630"/>
            <a:ext cx="237675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  <p:pic>
        <p:nvPicPr>
          <p:cNvPr id="70" name="Graphic 69" descr="Work from home Wi-Fi with solid fill">
            <a:extLst>
              <a:ext uri="{FF2B5EF4-FFF2-40B4-BE49-F238E27FC236}">
                <a16:creationId xmlns:a16="http://schemas.microsoft.com/office/drawing/2014/main" id="{A0F0B6FE-BDBA-4605-BD46-20A654F1A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7215" y="3658951"/>
            <a:ext cx="544731" cy="544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E3C942-6A76-228B-CC15-6292752AB424}"/>
              </a:ext>
            </a:extLst>
          </p:cNvPr>
          <p:cNvSpPr txBox="1"/>
          <p:nvPr/>
        </p:nvSpPr>
        <p:spPr>
          <a:xfrm>
            <a:off x="1961946" y="3742135"/>
            <a:ext cx="508542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www.doe.mass.edu/mcas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2" name="Graphic 11" descr="Email with solid fill">
            <a:extLst>
              <a:ext uri="{FF2B5EF4-FFF2-40B4-BE49-F238E27FC236}">
                <a16:creationId xmlns:a16="http://schemas.microsoft.com/office/drawing/2014/main" id="{A09C4642-67BC-4D06-A3AD-DFA1158F15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50601" y="2874680"/>
            <a:ext cx="540693" cy="540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507E8-7DBC-71DC-71C9-20BC9E38067A}"/>
              </a:ext>
            </a:extLst>
          </p:cNvPr>
          <p:cNvSpPr txBox="1"/>
          <p:nvPr/>
        </p:nvSpPr>
        <p:spPr>
          <a:xfrm>
            <a:off x="7387870" y="2971919"/>
            <a:ext cx="299993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mcas@mass.gov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Graphic 14" descr="Building outline">
            <a:extLst>
              <a:ext uri="{FF2B5EF4-FFF2-40B4-BE49-F238E27FC236}">
                <a16:creationId xmlns:a16="http://schemas.microsoft.com/office/drawing/2014/main" id="{52358C72-268A-4136-8497-230A4AC0E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37090" y="3628500"/>
            <a:ext cx="544732" cy="5447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63777-05D3-0160-67F6-BC78C18C3576}"/>
              </a:ext>
            </a:extLst>
          </p:cNvPr>
          <p:cNvSpPr txBox="1"/>
          <p:nvPr/>
        </p:nvSpPr>
        <p:spPr>
          <a:xfrm>
            <a:off x="7183853" y="3731311"/>
            <a:ext cx="6092407" cy="40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135 </a:t>
            </a:r>
            <a:r>
              <a:rPr lang="en-US" sz="1999" err="1">
                <a:latin typeface="Arial" panose="020B0604020202020204" pitchFamily="34" charset="0"/>
                <a:cs typeface="Arial" panose="020B0604020202020204" pitchFamily="34" charset="0"/>
              </a:rPr>
              <a:t>Santilli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Highway, Everett, MA 02149</a:t>
            </a:r>
          </a:p>
        </p:txBody>
      </p:sp>
    </p:spTree>
    <p:extLst>
      <p:ext uri="{BB962C8B-B14F-4D97-AF65-F5344CB8AC3E}">
        <p14:creationId xmlns:p14="http://schemas.microsoft.com/office/powerpoint/2010/main" val="209144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0B0AB6-ACCF-E78A-E749-0D741429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7F106A-A71E-F5C6-D0BC-CCEFD1FDBF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1" y="2061437"/>
            <a:ext cx="10515600" cy="4051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How many years have you coordinated MCAS test administration at your school or district? </a:t>
            </a:r>
          </a:p>
          <a:p>
            <a:endParaRPr lang="en-US" sz="3000" dirty="0"/>
          </a:p>
          <a:p>
            <a:pPr marL="1022350" lvl="1" indent="-514350">
              <a:buFont typeface="+mj-lt"/>
              <a:buAutoNum type="alphaUcPeriod"/>
            </a:pPr>
            <a:r>
              <a:rPr lang="en-US" sz="3000" dirty="0"/>
              <a:t> 6 or more years</a:t>
            </a:r>
          </a:p>
          <a:p>
            <a:pPr marL="1022350" lvl="1" indent="-514350">
              <a:buFont typeface="+mj-lt"/>
              <a:buAutoNum type="alphaUcPeriod"/>
            </a:pPr>
            <a:r>
              <a:rPr lang="en-US" sz="3000" dirty="0"/>
              <a:t> 3 to 5 years</a:t>
            </a:r>
          </a:p>
          <a:p>
            <a:pPr marL="1022350" lvl="1" indent="-514350">
              <a:buFont typeface="+mj-lt"/>
              <a:buAutoNum type="alphaUcPeriod"/>
            </a:pPr>
            <a:r>
              <a:rPr lang="en-US" sz="3000" dirty="0"/>
              <a:t> 1 to 2 years</a:t>
            </a:r>
          </a:p>
          <a:p>
            <a:pPr marL="1022350" lvl="1" indent="-514350">
              <a:buFont typeface="+mj-lt"/>
              <a:buAutoNum type="alphaUcPeriod"/>
            </a:pPr>
            <a:r>
              <a:rPr lang="en-US" sz="3000" dirty="0"/>
              <a:t> This is my first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5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>
                <a:latin typeface="Arial" panose="020B0604020202020204" pitchFamily="34" charset="0"/>
                <a:cs typeface="Arial" panose="020B0604020202020204" pitchFamily="34" charset="0"/>
              </a:rPr>
              <a:t>New for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9" y="1310607"/>
            <a:ext cx="10987523" cy="474660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masking and color contrast accessibility features are no longer part of the SR/PNP file.</a:t>
            </a:r>
          </a:p>
          <a:p>
            <a:pPr marL="914400" lvl="1" indent="-4572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students will have access to these accessibility features in TestNav. 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Appendix A of the Guide to the SR/PNP Process: PAN Guidance for Form-Dependent Accommodations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important information regarding certain accommodations that require additional steps to assign in the SR/PNP</a:t>
            </a:r>
          </a:p>
          <a:p>
            <a:pPr marL="1371600" lvl="2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Text-to-speech</a:t>
            </a:r>
          </a:p>
          <a:p>
            <a:pPr marL="1371600" lvl="2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extensions (speech-to-text and word prediction)</a:t>
            </a:r>
          </a:p>
          <a:p>
            <a:pPr marL="1371600" lvl="2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Spanish/English edition</a:t>
            </a:r>
          </a:p>
          <a:p>
            <a:pPr marL="1371600" lvl="2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reader edition</a:t>
            </a:r>
          </a:p>
          <a:p>
            <a:pPr marL="1371600" lvl="2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 assistive technology</a:t>
            </a:r>
          </a:p>
          <a:p>
            <a:pPr marL="1371600" lvl="2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 edition</a:t>
            </a:r>
          </a:p>
          <a:p>
            <a:pPr marL="1371600" lvl="2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reader/human signer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06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Commonly Used Acronyms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CBT: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Computer-based testing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PBT: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Paper-based testing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PAN: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PearsonAccess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Next 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SR/PNP: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Registration/Personal Needs Profile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learner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Language Arts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Technology/Engineering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SASID: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State-Assigned Student 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72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1. Timeline of Tasks in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PearsonAccess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Next</a:t>
            </a:r>
          </a:p>
        </p:txBody>
      </p:sp>
    </p:spTree>
    <p:extLst>
      <p:ext uri="{BB962C8B-B14F-4D97-AF65-F5344CB8AC3E}">
        <p14:creationId xmlns:p14="http://schemas.microsoft.com/office/powerpoint/2010/main" val="3568176698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ca7aa4-7fee-4083-94e1-2adc3ae970bc">
      <UserInfo>
        <DisplayName>Swantz, Scott</DisplayName>
        <AccountId>65</AccountId>
        <AccountType/>
      </UserInfo>
      <UserInfo>
        <DisplayName>Roelfs, Nathaniel</DisplayName>
        <AccountId>68</AccountId>
        <AccountType/>
      </UserInfo>
      <UserInfo>
        <DisplayName>Zalk, Jodie (DESE)</DisplayName>
        <AccountId>18</AccountId>
        <AccountType/>
      </UserInfo>
      <UserInfo>
        <DisplayName>Pelychaty, Robert (DESE)</DisplayName>
        <AccountId>38</AccountId>
        <AccountType/>
      </UserInfo>
      <UserInfo>
        <DisplayName>Kelley, R. Scott (DESE)</DisplayName>
        <AccountId>23</AccountId>
        <AccountType/>
      </UserInfo>
      <UserInfo>
        <DisplayName>Cullen, Shannon (DESE)</DisplayName>
        <AccountId>17</AccountId>
        <AccountType/>
      </UserInfo>
    </SharedWithUsers>
    <lcf76f155ced4ddcb4097134ff3c332f xmlns="1d01d358-fb5c-480b-94c0-87be6b23463f">
      <Terms xmlns="http://schemas.microsoft.com/office/infopath/2007/PartnerControls"/>
    </lcf76f155ced4ddcb4097134ff3c332f>
    <TaxCatchAll xmlns="0dca7aa4-7fee-4083-94e1-2adc3ae970bc" xsi:nil="true"/>
    <File_x0020_Status xmlns="1d01d358-fb5c-480b-94c0-87be6b23463f">Draft</File_x0020_Status>
    <Admin_x0020_Year xmlns="1d01d358-fb5c-480b-94c0-87be6b23463f">
      <Value>2020</Value>
    </Admin_x0020_Year>
    <Required_x0020_Document xmlns="1d01d358-fb5c-480b-94c0-87be6b23463f" xsi:nil="true"/>
    <Approval_x0020_Record xmlns="1d01d358-fb5c-480b-94c0-87be6b23463f">false</Approval_x0020_Record>
    <Category0 xmlns="1d01d358-fb5c-480b-94c0-87be6b23463f">To be assigned</Category0>
    <Date xmlns="1d01d358-fb5c-480b-94c0-87be6b23463f" xsi:nil="true"/>
    <Meeting_x0020_Name xmlns="1d01d358-fb5c-480b-94c0-87be6b23463f" xsi:nil="true"/>
    <Category xmlns="1d01d358-fb5c-480b-94c0-87be6b23463f" xsi:nil="true"/>
    <Archive xmlns="1d01d358-fb5c-480b-94c0-87be6b23463f">false</Archiv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5FB14DB3FE6C4CA721D3340365D5E8" ma:contentTypeVersion="37" ma:contentTypeDescription="Create a new document." ma:contentTypeScope="" ma:versionID="86df65be89a453858224e75096edd462">
  <xsd:schema xmlns:xsd="http://www.w3.org/2001/XMLSchema" xmlns:xs="http://www.w3.org/2001/XMLSchema" xmlns:p="http://schemas.microsoft.com/office/2006/metadata/properties" xmlns:ns2="1d01d358-fb5c-480b-94c0-87be6b23463f" xmlns:ns3="0dca7aa4-7fee-4083-94e1-2adc3ae970bc" targetNamespace="http://schemas.microsoft.com/office/2006/metadata/properties" ma:root="true" ma:fieldsID="daf3c718f282ff3c0c8542d067b2b676" ns2:_="" ns3:_="">
    <xsd:import namespace="1d01d358-fb5c-480b-94c0-87be6b23463f"/>
    <xsd:import namespace="0dca7aa4-7fee-4083-94e1-2adc3ae970bc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2:Category" minOccurs="0"/>
                <xsd:element ref="ns2:Meeting_x0020_Name" minOccurs="0"/>
                <xsd:element ref="ns2:Admin_x0020_Year" minOccurs="0"/>
                <xsd:element ref="ns2:Date" minOccurs="0"/>
                <xsd:element ref="ns2:File_x0020_Status" minOccurs="0"/>
                <xsd:element ref="ns2:Required_x0020_Document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Metadata" minOccurs="0"/>
                <xsd:element ref="ns2:Archive" minOccurs="0"/>
                <xsd:element ref="ns2:Approval_x0020_Record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1d358-fb5c-480b-94c0-87be6b23463f" elementFormDefault="qualified">
    <xsd:import namespace="http://schemas.microsoft.com/office/2006/documentManagement/types"/>
    <xsd:import namespace="http://schemas.microsoft.com/office/infopath/2007/PartnerControls"/>
    <xsd:element name="Category0" ma:index="2" nillable="true" ma:displayName="Category" ma:default="To be assigned" ma:format="Dropdown" ma:internalName="Category0">
      <xsd:simpleType>
        <xsd:restriction base="dms:Choice">
          <xsd:enumeration value="Content/ABBI Support"/>
          <xsd:enumeration value="Contracts"/>
          <xsd:enumeration value="Forms"/>
          <xsd:enumeration value="IT Docs"/>
          <xsd:enumeration value="Manuals and Trainings"/>
          <xsd:enumeration value="MCAS Project Documentation"/>
          <xsd:enumeration value="MCAS Support Page"/>
          <xsd:enumeration value="PearsonAccess Next/Test Nav"/>
          <xsd:enumeration value="Psychometrics"/>
          <xsd:enumeration value="Resource Center"/>
          <xsd:enumeration value="Reporting"/>
          <xsd:enumeration value="Scoring"/>
          <xsd:enumeration value="Service Center"/>
          <xsd:enumeration value="System Integration"/>
          <xsd:enumeration value="Team Information"/>
          <xsd:enumeration value="To be assigned"/>
        </xsd:restriction>
      </xsd:simpleType>
    </xsd:element>
    <xsd:element name="Category" ma:index="3" nillable="true" ma:displayName="Document Type" ma:description="Document Type" ma:format="Dropdown" ma:indexed="true" ma:internalName="Category">
      <xsd:simpleType>
        <xsd:restriction base="dms:Choice">
          <xsd:enumeration value="Change Requests"/>
          <xsd:enumeration value="Checklists"/>
          <xsd:enumeration value="Customer Deliverables"/>
          <xsd:enumeration value="Customer Satisfaction Surveys"/>
          <xsd:enumeration value="Lessons Learned"/>
          <xsd:enumeration value="Links"/>
          <xsd:enumeration value="Meeting Minutes"/>
          <xsd:enumeration value="Post Project/Phase End"/>
          <xsd:enumeration value="Presentations"/>
          <xsd:enumeration value="Project Management"/>
          <xsd:enumeration value="Project Specifications"/>
          <xsd:enumeration value="Requirements"/>
          <xsd:enumeration value="Schedules"/>
          <xsd:enumeration value="Scope"/>
          <xsd:enumeration value="Templates"/>
          <xsd:enumeration value="Tools"/>
          <xsd:enumeration value="Tracking"/>
          <xsd:enumeration value="Waivers"/>
          <xsd:enumeration value="Work Instructions"/>
        </xsd:restriction>
      </xsd:simpleType>
    </xsd:element>
    <xsd:element name="Meeting_x0020_Name" ma:index="4" nillable="true" ma:displayName="Meeting Name" ma:format="Dropdown" ma:indexed="true" ma:internalName="Meeting_x0020_Name">
      <xsd:simpleType>
        <xsd:union memberTypes="dms:Text">
          <xsd:simpleType>
            <xsd:restriction base="dms:Choice">
              <xsd:enumeration value="Assistive Technology Web Extension"/>
              <xsd:enumeration value="Content"/>
              <xsd:enumeration value="Cross Functional"/>
              <xsd:enumeration value="Forms"/>
              <xsd:enumeration value="Leadership w/Cognia"/>
              <xsd:enumeration value="Leadership w/DESE"/>
              <xsd:enumeration value="MA Monthly Management Meeting"/>
              <xsd:enumeration value="MCAS and RICAS Internal Team"/>
              <xsd:enumeration value="MCAS Risks and Issues Review"/>
              <xsd:enumeration value="Online Administration and Testing"/>
              <xsd:enumeration value="Production w/Cognia"/>
              <xsd:enumeration value="Production w/DESE"/>
              <xsd:enumeration value="Psychometrics w/Cognia"/>
              <xsd:enumeration value="Psychometrics w/DESE"/>
              <xsd:enumeration value="Remote Proctor Pilot"/>
              <xsd:enumeration value="Reporting w/DESE"/>
              <xsd:enumeration value="RI Monthly Management Meeting"/>
              <xsd:enumeration value="RICAS"/>
              <xsd:enumeration value="SCM Team"/>
              <xsd:enumeration value="Scoring w/Cognia"/>
              <xsd:enumeration value="Scoring w/DESE"/>
              <xsd:enumeration value="Systems Integration"/>
            </xsd:restriction>
          </xsd:simpleType>
        </xsd:union>
      </xsd:simpleType>
    </xsd:element>
    <xsd:element name="Admin_x0020_Year" ma:index="5" nillable="true" ma:displayName="Admin Year" ma:default="2020" ma:internalName="Admin_x0020_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9"/>
                    <xsd:enumeration value="2020"/>
                    <xsd:enumeration value="2021"/>
                  </xsd:restriction>
                </xsd:simpleType>
              </xsd:element>
            </xsd:sequence>
          </xsd:extension>
        </xsd:complexContent>
      </xsd:complexType>
    </xsd:element>
    <xsd:element name="Date" ma:index="6" nillable="true" ma:displayName="Date" ma:format="DateOnly" ma:indexed="true" ma:internalName="Date">
      <xsd:simpleType>
        <xsd:restriction base="dms:DateTime"/>
      </xsd:simpleType>
    </xsd:element>
    <xsd:element name="File_x0020_Status" ma:index="7" nillable="true" ma:displayName="File Status" ma:default="Draft" ma:format="Dropdown" ma:internalName="File_x0020_Status">
      <xsd:simpleType>
        <xsd:restriction base="dms:Choice">
          <xsd:enumeration value="Archive"/>
          <xsd:enumeration value="Baselined"/>
          <xsd:enumeration value="Delivered"/>
          <xsd:enumeration value="Draft"/>
        </xsd:restriction>
      </xsd:simpleType>
    </xsd:element>
    <xsd:element name="Required_x0020_Document" ma:index="8" nillable="true" ma:displayName="Required Document" ma:description="PR-00044 Deliverable - this column is draft" ma:format="Dropdown" ma:indexed="true" ma:internalName="Required_x0020_Document">
      <xsd:simpleType>
        <xsd:restriction base="dms:Choice">
          <xsd:enumeration value="Business Requirements Document (BRD)"/>
          <xsd:enumeration value="PR-00003 Risk Management Procedure"/>
          <xsd:enumeration value="Customer Satisfaction Surveys"/>
          <xsd:enumeration value="Lessons Learned"/>
          <xsd:enumeration value="Project Management Plan"/>
        </xsd:restriction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Archive" ma:index="21" nillable="true" ma:displayName="Archive" ma:default="0" ma:internalName="Archive">
      <xsd:simpleType>
        <xsd:restriction base="dms:Boolean"/>
      </xsd:simpleType>
    </xsd:element>
    <xsd:element name="Approval_x0020_Record" ma:index="22" nillable="true" ma:displayName="Approval Record" ma:default="0" ma:description="BRD approvals, emails, documented customer approvals etc." ma:internalName="Approval_x0020_Record">
      <xsd:simpleType>
        <xsd:restriction base="dms:Boolean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a7aa4-7fee-4083-94e1-2adc3ae970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45c7d4eb-f99c-41c4-8537-a09014e06515}" ma:internalName="TaxCatchAll" ma:showField="CatchAllData" ma:web="0dca7aa4-7fee-4083-94e1-2adc3ae97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6855E-738D-4616-9D5B-5E51685DCF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212E92-FB02-4B7F-893A-D907BB4F7810}">
  <ds:schemaRefs>
    <ds:schemaRef ds:uri="049449a1-970d-4061-91c8-87f7c4621d9d"/>
    <ds:schemaRef ds:uri="e77133ba-eec1-4d51-86ef-7b6d234951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f5bef07-f5f5-40da-8e2e-589709a1e173"/>
    <ds:schemaRef ds:uri="0285ebdb-5a9a-4eee-8319-5b3bdbf0e58a"/>
  </ds:schemaRefs>
</ds:datastoreItem>
</file>

<file path=customXml/itemProps3.xml><?xml version="1.0" encoding="utf-8"?>
<ds:datastoreItem xmlns:ds="http://schemas.openxmlformats.org/officeDocument/2006/customXml" ds:itemID="{2F719976-D1A4-4E10-B629-7AE097BE669C}"/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1033</TotalTime>
  <Words>3510</Words>
  <Application>Microsoft Macintosh PowerPoint</Application>
  <PresentationFormat>Widescreen</PresentationFormat>
  <Paragraphs>405</Paragraphs>
  <Slides>57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等线</vt:lpstr>
      <vt:lpstr>Arial</vt:lpstr>
      <vt:lpstr>Calibri</vt:lpstr>
      <vt:lpstr>Courier New</vt:lpstr>
      <vt:lpstr>Segoe</vt:lpstr>
      <vt:lpstr>Segoe UI</vt:lpstr>
      <vt:lpstr>Segoe UI Semibold</vt:lpstr>
      <vt:lpstr>Wingdings</vt:lpstr>
      <vt:lpstr>ESE PowerPoint Template 2017</vt:lpstr>
      <vt:lpstr>Office Theme</vt:lpstr>
      <vt:lpstr>Tasks in PearsonAccess Next Before Testing</vt:lpstr>
      <vt:lpstr>Presenters</vt:lpstr>
      <vt:lpstr>Logistics for This Session </vt:lpstr>
      <vt:lpstr>Today’s Agenda</vt:lpstr>
      <vt:lpstr>Poll Question</vt:lpstr>
      <vt:lpstr>Poll Question 2</vt:lpstr>
      <vt:lpstr>New for 2024</vt:lpstr>
      <vt:lpstr>Commonly Used Acronyms</vt:lpstr>
      <vt:lpstr>1. Timeline of Tasks in PearsonAccess Next</vt:lpstr>
      <vt:lpstr>Timeline of Tasks in PAN to Complete Before Testing for Principals/Test Coordinators</vt:lpstr>
      <vt:lpstr>Timeline of Tasks in PAN to Complete During Testing for Principals/Test Coordinators</vt:lpstr>
      <vt:lpstr>Timeline of Tasks for in PAN to Complete After Testing for Principals/Test Coordinators</vt:lpstr>
      <vt:lpstr>Timeline of Tasks in PAN to Complete Before and During Testing for Test Administrators</vt:lpstr>
      <vt:lpstr>2. Updates to Student Registration</vt:lpstr>
      <vt:lpstr>Poll Question 3</vt:lpstr>
      <vt:lpstr>Updates to Student Registration</vt:lpstr>
      <vt:lpstr>Updates to Student Registration: Demographic Errors</vt:lpstr>
      <vt:lpstr>Updates to Student Registration: Demographic Errors (continued)</vt:lpstr>
      <vt:lpstr>Updates to Student Registration: Enrollment Error</vt:lpstr>
      <vt:lpstr>Demonstrations</vt:lpstr>
      <vt:lpstr>Registering a Student for Testing</vt:lpstr>
      <vt:lpstr>Creating a Work Request</vt:lpstr>
      <vt:lpstr>Creating a Work Request 2</vt:lpstr>
      <vt:lpstr>Approving a Work Request</vt:lpstr>
      <vt:lpstr>Questions and Answers</vt:lpstr>
      <vt:lpstr>3. Introduction to PearsonAccess Next Sessions</vt:lpstr>
      <vt:lpstr>What are PearsonAccess Next (PAN) Sessions?</vt:lpstr>
      <vt:lpstr>Poll Question 4</vt:lpstr>
      <vt:lpstr>PAN Session Names</vt:lpstr>
      <vt:lpstr>4. Creating PAN Sessions</vt:lpstr>
      <vt:lpstr>Poll Question 5</vt:lpstr>
      <vt:lpstr>Two Ways to Create PAN Sessions</vt:lpstr>
      <vt:lpstr>Demonstrations 2</vt:lpstr>
      <vt:lpstr>Option 1: Creating PAN Sessions via SR/PNP File Import</vt:lpstr>
      <vt:lpstr>Option 1: Creating Sessions via SR/PNP Import</vt:lpstr>
      <vt:lpstr>Option 2: Creating Sessions via PAN User Interface</vt:lpstr>
      <vt:lpstr>Adding Students to PAN Sessions</vt:lpstr>
      <vt:lpstr>Adding Students to PAN Sessions (continued)</vt:lpstr>
      <vt:lpstr>Why might a student record not be found when assigning that student to a PAN Session?</vt:lpstr>
      <vt:lpstr>Questions and Answers 2</vt:lpstr>
      <vt:lpstr>5. Preparing PAN Sessions</vt:lpstr>
      <vt:lpstr>Verify Accessibility Features and Accommodations: Accessing the PNP Report</vt:lpstr>
      <vt:lpstr>Poll Question 6</vt:lpstr>
      <vt:lpstr>Demonstrations 3</vt:lpstr>
      <vt:lpstr>Prepare PAN Sessions</vt:lpstr>
      <vt:lpstr>Questions and Answers 3</vt:lpstr>
      <vt:lpstr>6. Resources, Support, and Next Steps</vt:lpstr>
      <vt:lpstr>Additional Resources</vt:lpstr>
      <vt:lpstr>Additional Resources from the PAN User Guide </vt:lpstr>
      <vt:lpstr>Additional Resources on the DESE MCAS Website </vt:lpstr>
      <vt:lpstr>Upcoming Training Sessions on PAN Tasks </vt:lpstr>
      <vt:lpstr>Upcoming Training Sessions</vt:lpstr>
      <vt:lpstr>Next Steps</vt:lpstr>
      <vt:lpstr>Email and Phone Support </vt:lpstr>
      <vt:lpstr>7. Live “Sandbox Time”</vt:lpstr>
      <vt:lpstr>Poll Question 7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Infrastructure Trials</dc:title>
  <dc:creator>Zalk, Jodie (DESE)</dc:creator>
  <cp:lastModifiedBy>Glen Gibbs</cp:lastModifiedBy>
  <cp:revision>8</cp:revision>
  <cp:lastPrinted>2017-08-07T14:46:10Z</cp:lastPrinted>
  <dcterms:created xsi:type="dcterms:W3CDTF">2018-01-22T18:15:09Z</dcterms:created>
  <dcterms:modified xsi:type="dcterms:W3CDTF">2024-03-14T18:41:12Z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0x010100D75FB14DB3FE6C4CA721D3340365D5E8</vt:lpwstr>
  </property>
  <property fmtid="{D5CDD505-2E9C-101B-9397-08002B2CF9AE}" pid="3" name="File Status">
    <vt:lpwstr>Draft</vt:lpwstr>
  </property>
  <property fmtid="{D5CDD505-2E9C-101B-9397-08002B2CF9AE}" pid="4" name="Archive">
    <vt:bool>false</vt:bool>
  </property>
  <property fmtid="{D5CDD505-2E9C-101B-9397-08002B2CF9AE}" pid="5" name="SharedWithUsers">
    <vt:lpwstr>65;#Swantz, Scott;#68;#Roelfs, Nathaniel;#18;#Zalk, Jodie (DESE);#38;#Pelychaty, Robert (DESE);#23;#Kelley, R. Scott (DESE);#17;#Cullen, Shannon (DESE)</vt:lpwstr>
  </property>
  <property fmtid="{D5CDD505-2E9C-101B-9397-08002B2CF9AE}" pid="6" name="Category0">
    <vt:lpwstr>To be assigned</vt:lpwstr>
  </property>
  <property fmtid="{D5CDD505-2E9C-101B-9397-08002B2CF9AE}" pid="7" name="Approval Record">
    <vt:bool>false</vt:bool>
  </property>
  <property fmtid="{D5CDD505-2E9C-101B-9397-08002B2CF9AE}" pid="8" name="Admin Year">
    <vt:lpwstr>;#2020;#</vt:lpwstr>
  </property>
  <property fmtid="{D5CDD505-2E9C-101B-9397-08002B2CF9AE}" pid="9" name="MediaServiceImageTags">
    <vt:lpwstr/>
  </property>
</Properties>
</file>