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2" r:id="rId4"/>
    <p:sldMasterId id="2147483779" r:id="rId5"/>
  </p:sldMasterIdLst>
  <p:notesMasterIdLst>
    <p:notesMasterId r:id="rId86"/>
  </p:notesMasterIdLst>
  <p:handoutMasterIdLst>
    <p:handoutMasterId r:id="rId87"/>
  </p:handoutMasterIdLst>
  <p:sldIdLst>
    <p:sldId id="1109" r:id="rId6"/>
    <p:sldId id="1169" r:id="rId7"/>
    <p:sldId id="1170" r:id="rId8"/>
    <p:sldId id="1286" r:id="rId9"/>
    <p:sldId id="1171" r:id="rId10"/>
    <p:sldId id="1294" r:id="rId11"/>
    <p:sldId id="266" r:id="rId12"/>
    <p:sldId id="1202" r:id="rId13"/>
    <p:sldId id="322" r:id="rId14"/>
    <p:sldId id="1295" r:id="rId15"/>
    <p:sldId id="1077" r:id="rId16"/>
    <p:sldId id="1207" r:id="rId17"/>
    <p:sldId id="325" r:id="rId18"/>
    <p:sldId id="261" r:id="rId19"/>
    <p:sldId id="262" r:id="rId20"/>
    <p:sldId id="1298" r:id="rId21"/>
    <p:sldId id="1296" r:id="rId22"/>
    <p:sldId id="264" r:id="rId23"/>
    <p:sldId id="268" r:id="rId24"/>
    <p:sldId id="269" r:id="rId25"/>
    <p:sldId id="1219" r:id="rId26"/>
    <p:sldId id="1292" r:id="rId27"/>
    <p:sldId id="1189" r:id="rId28"/>
    <p:sldId id="1290" r:id="rId29"/>
    <p:sldId id="1289" r:id="rId30"/>
    <p:sldId id="1217" r:id="rId31"/>
    <p:sldId id="1288" r:id="rId32"/>
    <p:sldId id="1214" r:id="rId33"/>
    <p:sldId id="1215" r:id="rId34"/>
    <p:sldId id="326" r:id="rId35"/>
    <p:sldId id="1291" r:id="rId36"/>
    <p:sldId id="360" r:id="rId37"/>
    <p:sldId id="1190" r:id="rId38"/>
    <p:sldId id="1199" r:id="rId39"/>
    <p:sldId id="1191" r:id="rId40"/>
    <p:sldId id="1200" r:id="rId41"/>
    <p:sldId id="1204" r:id="rId42"/>
    <p:sldId id="1208" r:id="rId43"/>
    <p:sldId id="276" r:id="rId44"/>
    <p:sldId id="1108" r:id="rId45"/>
    <p:sldId id="281" r:id="rId46"/>
    <p:sldId id="336" r:id="rId47"/>
    <p:sldId id="1076" r:id="rId48"/>
    <p:sldId id="1070" r:id="rId49"/>
    <p:sldId id="279" r:id="rId50"/>
    <p:sldId id="321" r:id="rId51"/>
    <p:sldId id="284" r:id="rId52"/>
    <p:sldId id="1196" r:id="rId53"/>
    <p:sldId id="1197" r:id="rId54"/>
    <p:sldId id="285" r:id="rId55"/>
    <p:sldId id="1218" r:id="rId56"/>
    <p:sldId id="306" r:id="rId57"/>
    <p:sldId id="1078" r:id="rId58"/>
    <p:sldId id="309" r:id="rId59"/>
    <p:sldId id="1293" r:id="rId60"/>
    <p:sldId id="312" r:id="rId61"/>
    <p:sldId id="1205" r:id="rId62"/>
    <p:sldId id="1209" r:id="rId63"/>
    <p:sldId id="267" r:id="rId64"/>
    <p:sldId id="1146" r:id="rId65"/>
    <p:sldId id="335" r:id="rId66"/>
    <p:sldId id="341" r:id="rId67"/>
    <p:sldId id="1147" r:id="rId68"/>
    <p:sldId id="1192" r:id="rId69"/>
    <p:sldId id="1210" r:id="rId70"/>
    <p:sldId id="308" r:id="rId71"/>
    <p:sldId id="1180" r:id="rId72"/>
    <p:sldId id="1212" r:id="rId73"/>
    <p:sldId id="1220" r:id="rId74"/>
    <p:sldId id="1299" r:id="rId75"/>
    <p:sldId id="1297" r:id="rId76"/>
    <p:sldId id="1221" r:id="rId77"/>
    <p:sldId id="1206" r:id="rId78"/>
    <p:sldId id="1211" r:id="rId79"/>
    <p:sldId id="356" r:id="rId80"/>
    <p:sldId id="357" r:id="rId81"/>
    <p:sldId id="1149" r:id="rId82"/>
    <p:sldId id="1201" r:id="rId83"/>
    <p:sldId id="311" r:id="rId84"/>
    <p:sldId id="1148" r:id="rId85"/>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223">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36D118-7E36-6742-3942-2CE1B181468D}" name="Joseph Henkelman" initials="JH" userId="S::Joseph.Henkelman@pearson.com::e82eaec1-b45c-47cd-b767-52b36deebf6c" providerId="AD"/>
  <p188:author id="{0BB9605B-0CD8-A33A-E83F-766CF09D5E67}" name="Whitney Woods" initials="WW" userId="S::whitney.woods@pearson.com::38c549b7-54d6-4a1e-b2f6-c31572cbe78b" providerId="AD"/>
  <p188:author id="{BF065B60-68B2-033C-0531-4C24429BD042}" name="Cullen, Shannon (DESE)" initials="CS(" userId="S::Shannon.Cullen@mass.gov::6b1ad6a8-5818-44b3-9274-ccefbf22d13d" providerId="AD"/>
  <p188:author id="{2DDAB86A-D521-A4F8-DC3C-FF0AD3E217C3}" name="Zalk, Jodie (DESE)" initials="ZJ(" userId="S::Jodie.L.Zalk@mass.gov::e1452584-4588-4fe8-8e76-c634323654f0" providerId="AD"/>
  <p188:author id="{3E5A8F79-2524-1507-4261-DC10800890F1}" name="Joseph Henkelman" initials="JH" userId="S::joseph.henkelman@pearson.com::e82eaec1-b45c-47cd-b767-52b36deebf6c" providerId="AD"/>
  <p188:author id="{AC1B4EE8-4084-98B1-F997-4D5515B25781}" name="Odle, Jonathan" initials="OJ" userId="S::jonathan.odle@pearson.com::fae4563b-2397-45b0-88a3-99fb064ca9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ahn, LeAnn E" initials="LED" lastIdx="17" clrIdx="0"/>
  <p:cmAuthor id="1" name="jlz" initials="j" lastIdx="56" clrIdx="1"/>
  <p:cmAuthor id="2" name="bkelly" initials="BK" lastIdx="3" clrIdx="2"/>
  <p:cmAuthor id="3" name="Kenny Taylor EXTERNAL" initials="KTE" lastIdx="11" clrIdx="3">
    <p:extLst>
      <p:ext uri="{19B8F6BF-5375-455C-9EA6-DF929625EA0E}">
        <p15:presenceInfo xmlns:p15="http://schemas.microsoft.com/office/powerpoint/2012/main" userId="Kenny Taylor EXTERNAL" providerId="None"/>
      </p:ext>
    </p:extLst>
  </p:cmAuthor>
  <p:cmAuthor id="4" name="bkelly" initials="bkelly" lastIdx="6" clrIdx="4"/>
  <p:cmAuthor id="5" name="Kenny Taylor" initials="KT" lastIdx="1" clrIdx="5">
    <p:extLst>
      <p:ext uri="{19B8F6BF-5375-455C-9EA6-DF929625EA0E}">
        <p15:presenceInfo xmlns:p15="http://schemas.microsoft.com/office/powerpoint/2012/main" userId="Kenny Taylor" providerId="None"/>
      </p:ext>
    </p:extLst>
  </p:cmAuthor>
  <p:cmAuthor id="6" name="Jodie Zalk" initials="JZ" lastIdx="19" clrIdx="6">
    <p:extLst>
      <p:ext uri="{19B8F6BF-5375-455C-9EA6-DF929625EA0E}">
        <p15:presenceInfo xmlns:p15="http://schemas.microsoft.com/office/powerpoint/2012/main" userId="Jodie Zalk" providerId="None"/>
      </p:ext>
    </p:extLst>
  </p:cmAuthor>
  <p:cmAuthor id="7" name="Zalk, Jodie" initials="ZJ [2]" lastIdx="22" clrIdx="7">
    <p:extLst>
      <p:ext uri="{19B8F6BF-5375-455C-9EA6-DF929625EA0E}">
        <p15:presenceInfo xmlns:p15="http://schemas.microsoft.com/office/powerpoint/2012/main" userId="Zalk, Jodie" providerId="None"/>
      </p:ext>
    </p:extLst>
  </p:cmAuthor>
  <p:cmAuthor id="8" name="Henkelman, Joseph" initials="HJ" lastIdx="7" clrIdx="8">
    <p:extLst>
      <p:ext uri="{19B8F6BF-5375-455C-9EA6-DF929625EA0E}">
        <p15:presenceInfo xmlns:p15="http://schemas.microsoft.com/office/powerpoint/2012/main" userId="S-1-5-21-1085031214-2000478354-839522115-790316" providerId="AD"/>
      </p:ext>
    </p:extLst>
  </p:cmAuthor>
  <p:cmAuthor id="9" name="Odle, Jonathan" initials="OJ" lastIdx="70" clrIdx="9">
    <p:extLst>
      <p:ext uri="{19B8F6BF-5375-455C-9EA6-DF929625EA0E}">
        <p15:presenceInfo xmlns:p15="http://schemas.microsoft.com/office/powerpoint/2012/main" userId="S::jonathan.odle@pearson.com::fae4563b-2397-45b0-88a3-99fb064ca978" providerId="AD"/>
      </p:ext>
    </p:extLst>
  </p:cmAuthor>
  <p:cmAuthor id="10" name="Zalk, Jodie (DESE)" initials="ZJ(" lastIdx="10" clrIdx="10">
    <p:extLst>
      <p:ext uri="{19B8F6BF-5375-455C-9EA6-DF929625EA0E}">
        <p15:presenceInfo xmlns:p15="http://schemas.microsoft.com/office/powerpoint/2012/main" userId="S::JZalk@doe.mass.edu::e1452584-4588-4fe8-8e76-c634323654f0" providerId="AD"/>
      </p:ext>
    </p:extLst>
  </p:cmAuthor>
  <p:cmAuthor id="11" name="Cullen, Shannon (DESE)" initials="CS(" lastIdx="3" clrIdx="11">
    <p:extLst>
      <p:ext uri="{19B8F6BF-5375-455C-9EA6-DF929625EA0E}">
        <p15:presenceInfo xmlns:p15="http://schemas.microsoft.com/office/powerpoint/2012/main" userId="S::shannon.cullen@doe.mass.edu::6b1ad6a8-5818-44b3-9274-ccefbf22d13d" providerId="AD"/>
      </p:ext>
    </p:extLst>
  </p:cmAuthor>
  <p:cmAuthor id="12" name="Cullen, Shannon (DESE)" initials="CS( [2]" lastIdx="57" clrIdx="12">
    <p:extLst>
      <p:ext uri="{19B8F6BF-5375-455C-9EA6-DF929625EA0E}">
        <p15:presenceInfo xmlns:p15="http://schemas.microsoft.com/office/powerpoint/2012/main" userId="S::Shannon.Cullen@mass.gov::6b1ad6a8-5818-44b3-9274-ccefbf22d13d" providerId="AD"/>
      </p:ext>
    </p:extLst>
  </p:cmAuthor>
  <p:cmAuthor id="13" name="Zalk, Jodie (DESE)" initials="ZJ( [2]" lastIdx="41" clrIdx="13">
    <p:extLst>
      <p:ext uri="{19B8F6BF-5375-455C-9EA6-DF929625EA0E}">
        <p15:presenceInfo xmlns:p15="http://schemas.microsoft.com/office/powerpoint/2012/main" userId="S::Jodie.L.Zalk@mass.gov::e1452584-4588-4fe8-8e76-c634323654f0" providerId="AD"/>
      </p:ext>
    </p:extLst>
  </p:cmAuthor>
  <p:cmAuthor id="14" name="Kelley, R. Scott (DESE)" initials="KRS(" lastIdx="8" clrIdx="14">
    <p:extLst>
      <p:ext uri="{19B8F6BF-5375-455C-9EA6-DF929625EA0E}">
        <p15:presenceInfo xmlns:p15="http://schemas.microsoft.com/office/powerpoint/2012/main" userId="S::R.Scott.Kelley@mass.gov::94781df7-8020-4319-920c-b88462c06ab3" providerId="AD"/>
      </p:ext>
    </p:extLst>
  </p:cmAuthor>
  <p:cmAuthor id="15" name="Holly Woodruff" initials="HW" lastIdx="14" clrIdx="15">
    <p:extLst>
      <p:ext uri="{19B8F6BF-5375-455C-9EA6-DF929625EA0E}">
        <p15:presenceInfo xmlns:p15="http://schemas.microsoft.com/office/powerpoint/2012/main" userId="S::holly.woodruff@pearson.com::bd40664c-d0f9-47f6-9555-8f1bf1ec3b14" providerId="AD"/>
      </p:ext>
    </p:extLst>
  </p:cmAuthor>
  <p:cmAuthor id="16" name="Michael Reynolds" initials="MR" lastIdx="18" clrIdx="16">
    <p:extLst>
      <p:ext uri="{19B8F6BF-5375-455C-9EA6-DF929625EA0E}">
        <p15:presenceInfo xmlns:p15="http://schemas.microsoft.com/office/powerpoint/2012/main" userId="S::michael.reynolds@pearson.com::6dd97c84-582a-44d9-9886-5bcc9369df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03"/>
    <a:srgbClr val="3647B6"/>
    <a:srgbClr val="555D95"/>
    <a:srgbClr val="F8F8F9"/>
    <a:srgbClr val="F3F3F4"/>
    <a:srgbClr val="F2F2F3"/>
    <a:srgbClr val="F3F2F4"/>
    <a:srgbClr val="FAFAFB"/>
    <a:srgbClr val="F7F7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72" autoAdjust="0"/>
    <p:restoredTop sz="93810" autoAdjust="0"/>
  </p:normalViewPr>
  <p:slideViewPr>
    <p:cSldViewPr snapToGrid="0">
      <p:cViewPr varScale="1">
        <p:scale>
          <a:sx n="84" d="100"/>
          <a:sy n="84" d="100"/>
        </p:scale>
        <p:origin x="216" y="952"/>
      </p:cViewPr>
      <p:guideLst>
        <p:guide orient="horz" pos="2160"/>
        <p:guide pos="4223"/>
      </p:guideLst>
    </p:cSldViewPr>
  </p:slideViewPr>
  <p:outlineViewPr>
    <p:cViewPr>
      <p:scale>
        <a:sx n="33" d="100"/>
        <a:sy n="33" d="100"/>
      </p:scale>
      <p:origin x="0" y="-73256"/>
    </p:cViewPr>
  </p:outlineViewPr>
  <p:notesTextViewPr>
    <p:cViewPr>
      <p:scale>
        <a:sx n="1" d="1"/>
        <a:sy n="1" d="1"/>
      </p:scale>
      <p:origin x="0" y="0"/>
    </p:cViewPr>
  </p:notesTextViewPr>
  <p:sorterViewPr>
    <p:cViewPr varScale="1">
      <p:scale>
        <a:sx n="100" d="100"/>
        <a:sy n="100" d="100"/>
      </p:scale>
      <p:origin x="0" y="-1315"/>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handoutMaster" Target="handoutMasters/handout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 Constable" userId="29e3f105-b005-41a2-b740-a7231c108e2b" providerId="ADAL" clId="{B50C87F4-5446-164C-BEFB-8A141BC58ED7}"/>
    <pc:docChg chg="undo custSel modSld">
      <pc:chgData name="Kat Constable" userId="29e3f105-b005-41a2-b740-a7231c108e2b" providerId="ADAL" clId="{B50C87F4-5446-164C-BEFB-8A141BC58ED7}" dt="2024-02-28T17:33:07.010" v="42" actId="962"/>
      <pc:docMkLst>
        <pc:docMk/>
      </pc:docMkLst>
      <pc:sldChg chg="modSp mod">
        <pc:chgData name="Kat Constable" userId="29e3f105-b005-41a2-b740-a7231c108e2b" providerId="ADAL" clId="{B50C87F4-5446-164C-BEFB-8A141BC58ED7}" dt="2024-02-28T17:28:23.870" v="14" actId="962"/>
        <pc:sldMkLst>
          <pc:docMk/>
          <pc:sldMk cId="0" sldId="269"/>
        </pc:sldMkLst>
        <pc:picChg chg="mod">
          <ac:chgData name="Kat Constable" userId="29e3f105-b005-41a2-b740-a7231c108e2b" providerId="ADAL" clId="{B50C87F4-5446-164C-BEFB-8A141BC58ED7}" dt="2024-02-28T17:28:23.870" v="14" actId="962"/>
          <ac:picMkLst>
            <pc:docMk/>
            <pc:sldMk cId="0" sldId="269"/>
            <ac:picMk id="20" creationId="{015145DF-BB4A-2B39-8E3D-336C84D6FAE2}"/>
          </ac:picMkLst>
        </pc:picChg>
      </pc:sldChg>
      <pc:sldChg chg="modSp mod">
        <pc:chgData name="Kat Constable" userId="29e3f105-b005-41a2-b740-a7231c108e2b" providerId="ADAL" clId="{B50C87F4-5446-164C-BEFB-8A141BC58ED7}" dt="2024-02-28T17:30:47.817" v="24" actId="962"/>
        <pc:sldMkLst>
          <pc:docMk/>
          <pc:sldMk cId="618558057" sldId="321"/>
        </pc:sldMkLst>
        <pc:picChg chg="mod">
          <ac:chgData name="Kat Constable" userId="29e3f105-b005-41a2-b740-a7231c108e2b" providerId="ADAL" clId="{B50C87F4-5446-164C-BEFB-8A141BC58ED7}" dt="2024-02-28T17:30:47.817" v="24" actId="962"/>
          <ac:picMkLst>
            <pc:docMk/>
            <pc:sldMk cId="618558057" sldId="321"/>
            <ac:picMk id="9" creationId="{1118ADF3-F35E-44C1-9461-218CBD0B166E}"/>
          </ac:picMkLst>
        </pc:picChg>
      </pc:sldChg>
      <pc:sldChg chg="modSp mod">
        <pc:chgData name="Kat Constable" userId="29e3f105-b005-41a2-b740-a7231c108e2b" providerId="ADAL" clId="{B50C87F4-5446-164C-BEFB-8A141BC58ED7}" dt="2024-02-28T17:28:57.712" v="18" actId="962"/>
        <pc:sldMkLst>
          <pc:docMk/>
          <pc:sldMk cId="1240065131" sldId="1199"/>
        </pc:sldMkLst>
        <pc:picChg chg="mod">
          <ac:chgData name="Kat Constable" userId="29e3f105-b005-41a2-b740-a7231c108e2b" providerId="ADAL" clId="{B50C87F4-5446-164C-BEFB-8A141BC58ED7}" dt="2024-02-28T17:28:57.712" v="18" actId="962"/>
          <ac:picMkLst>
            <pc:docMk/>
            <pc:sldMk cId="1240065131" sldId="1199"/>
            <ac:picMk id="5" creationId="{7F63B0AF-5E1D-434E-9A6E-87F8EA0AABBF}"/>
          </ac:picMkLst>
        </pc:picChg>
      </pc:sldChg>
      <pc:sldChg chg="modSp mod">
        <pc:chgData name="Kat Constable" userId="29e3f105-b005-41a2-b740-a7231c108e2b" providerId="ADAL" clId="{B50C87F4-5446-164C-BEFB-8A141BC58ED7}" dt="2024-02-28T17:29:26.471" v="20" actId="962"/>
        <pc:sldMkLst>
          <pc:docMk/>
          <pc:sldMk cId="3156318982" sldId="1200"/>
        </pc:sldMkLst>
        <pc:picChg chg="mod">
          <ac:chgData name="Kat Constable" userId="29e3f105-b005-41a2-b740-a7231c108e2b" providerId="ADAL" clId="{B50C87F4-5446-164C-BEFB-8A141BC58ED7}" dt="2024-02-28T17:29:26.471" v="20" actId="962"/>
          <ac:picMkLst>
            <pc:docMk/>
            <pc:sldMk cId="3156318982" sldId="1200"/>
            <ac:picMk id="10" creationId="{935D22EC-0659-6E49-907D-DF456FCD4351}"/>
          </ac:picMkLst>
        </pc:picChg>
      </pc:sldChg>
      <pc:sldChg chg="modSp mod">
        <pc:chgData name="Kat Constable" userId="29e3f105-b005-41a2-b740-a7231c108e2b" providerId="ADAL" clId="{B50C87F4-5446-164C-BEFB-8A141BC58ED7}" dt="2024-02-28T17:30:14.063" v="22" actId="962"/>
        <pc:sldMkLst>
          <pc:docMk/>
          <pc:sldMk cId="2671771360" sldId="1204"/>
        </pc:sldMkLst>
        <pc:picChg chg="mod">
          <ac:chgData name="Kat Constable" userId="29e3f105-b005-41a2-b740-a7231c108e2b" providerId="ADAL" clId="{B50C87F4-5446-164C-BEFB-8A141BC58ED7}" dt="2024-02-28T17:30:14.063" v="22" actId="962"/>
          <ac:picMkLst>
            <pc:docMk/>
            <pc:sldMk cId="2671771360" sldId="1204"/>
            <ac:picMk id="8" creationId="{83FD7DEC-23CD-43F4-9881-CE1F7DD19B21}"/>
          </ac:picMkLst>
        </pc:picChg>
      </pc:sldChg>
      <pc:sldChg chg="modSp mod">
        <pc:chgData name="Kat Constable" userId="29e3f105-b005-41a2-b740-a7231c108e2b" providerId="ADAL" clId="{B50C87F4-5446-164C-BEFB-8A141BC58ED7}" dt="2024-02-28T17:31:21.293" v="26" actId="962"/>
        <pc:sldMkLst>
          <pc:docMk/>
          <pc:sldMk cId="4198968763" sldId="1205"/>
        </pc:sldMkLst>
        <pc:picChg chg="mod">
          <ac:chgData name="Kat Constable" userId="29e3f105-b005-41a2-b740-a7231c108e2b" providerId="ADAL" clId="{B50C87F4-5446-164C-BEFB-8A141BC58ED7}" dt="2024-02-28T17:31:21.293" v="26" actId="962"/>
          <ac:picMkLst>
            <pc:docMk/>
            <pc:sldMk cId="4198968763" sldId="1205"/>
            <ac:picMk id="8" creationId="{83FD7DEC-23CD-43F4-9881-CE1F7DD19B21}"/>
          </ac:picMkLst>
        </pc:picChg>
      </pc:sldChg>
      <pc:sldChg chg="modSp mod">
        <pc:chgData name="Kat Constable" userId="29e3f105-b005-41a2-b740-a7231c108e2b" providerId="ADAL" clId="{B50C87F4-5446-164C-BEFB-8A141BC58ED7}" dt="2024-02-28T17:32:01.939" v="40" actId="962"/>
        <pc:sldMkLst>
          <pc:docMk/>
          <pc:sldMk cId="565950934" sldId="1206"/>
        </pc:sldMkLst>
        <pc:picChg chg="mod">
          <ac:chgData name="Kat Constable" userId="29e3f105-b005-41a2-b740-a7231c108e2b" providerId="ADAL" clId="{B50C87F4-5446-164C-BEFB-8A141BC58ED7}" dt="2024-02-28T17:32:01.939" v="40" actId="962"/>
          <ac:picMkLst>
            <pc:docMk/>
            <pc:sldMk cId="565950934" sldId="1206"/>
            <ac:picMk id="6" creationId="{334314B7-9A7A-4CA3-A616-00FC21CDC8CE}"/>
          </ac:picMkLst>
        </pc:picChg>
        <pc:picChg chg="mod">
          <ac:chgData name="Kat Constable" userId="29e3f105-b005-41a2-b740-a7231c108e2b" providerId="ADAL" clId="{B50C87F4-5446-164C-BEFB-8A141BC58ED7}" dt="2024-02-28T17:31:53.951" v="28" actId="962"/>
          <ac:picMkLst>
            <pc:docMk/>
            <pc:sldMk cId="565950934" sldId="1206"/>
            <ac:picMk id="8" creationId="{83FD7DEC-23CD-43F4-9881-CE1F7DD19B21}"/>
          </ac:picMkLst>
        </pc:picChg>
      </pc:sldChg>
      <pc:sldChg chg="modSp mod">
        <pc:chgData name="Kat Constable" userId="29e3f105-b005-41a2-b740-a7231c108e2b" providerId="ADAL" clId="{B50C87F4-5446-164C-BEFB-8A141BC58ED7}" dt="2024-02-28T17:33:07.010" v="42" actId="962"/>
        <pc:sldMkLst>
          <pc:docMk/>
          <pc:sldMk cId="837571591" sldId="1219"/>
        </pc:sldMkLst>
        <pc:grpChg chg="mod">
          <ac:chgData name="Kat Constable" userId="29e3f105-b005-41a2-b740-a7231c108e2b" providerId="ADAL" clId="{B50C87F4-5446-164C-BEFB-8A141BC58ED7}" dt="2024-02-28T17:33:07.010" v="42" actId="962"/>
          <ac:grpSpMkLst>
            <pc:docMk/>
            <pc:sldMk cId="837571591" sldId="1219"/>
            <ac:grpSpMk id="6" creationId="{109E68A6-4514-144B-9254-243705D4B37D}"/>
          </ac:grpSpMkLst>
        </pc:grpChg>
      </pc:sldChg>
    </pc:docChg>
  </pc:docChgLst>
  <pc:docChgLst>
    <pc:chgData name="Kat Constable" userId="29e3f105-b005-41a2-b740-a7231c108e2b" providerId="ADAL" clId="{9403D02E-851A-6C44-99BE-FEE5D35FFACD}"/>
    <pc:docChg chg="undo custSel modSld">
      <pc:chgData name="Kat Constable" userId="29e3f105-b005-41a2-b740-a7231c108e2b" providerId="ADAL" clId="{9403D02E-851A-6C44-99BE-FEE5D35FFACD}" dt="2024-02-21T22:47:09.462" v="302" actId="20577"/>
      <pc:docMkLst>
        <pc:docMk/>
      </pc:docMkLst>
      <pc:sldChg chg="modSp mod">
        <pc:chgData name="Kat Constable" userId="29e3f105-b005-41a2-b740-a7231c108e2b" providerId="ADAL" clId="{9403D02E-851A-6C44-99BE-FEE5D35FFACD}" dt="2024-02-21T22:00:21.150" v="3" actId="962"/>
        <pc:sldMkLst>
          <pc:docMk/>
          <pc:sldMk cId="0" sldId="261"/>
        </pc:sldMkLst>
        <pc:picChg chg="mod">
          <ac:chgData name="Kat Constable" userId="29e3f105-b005-41a2-b740-a7231c108e2b" providerId="ADAL" clId="{9403D02E-851A-6C44-99BE-FEE5D35FFACD}" dt="2024-02-21T22:00:21.150" v="3" actId="962"/>
          <ac:picMkLst>
            <pc:docMk/>
            <pc:sldMk cId="0" sldId="261"/>
            <ac:picMk id="10" creationId="{A59B2751-9683-7142-89F4-6B42CA53B486}"/>
          </ac:picMkLst>
        </pc:picChg>
      </pc:sldChg>
      <pc:sldChg chg="modSp mod">
        <pc:chgData name="Kat Constable" userId="29e3f105-b005-41a2-b740-a7231c108e2b" providerId="ADAL" clId="{9403D02E-851A-6C44-99BE-FEE5D35FFACD}" dt="2024-02-21T22:31:14.277" v="249" actId="962"/>
        <pc:sldMkLst>
          <pc:docMk/>
          <pc:sldMk cId="0" sldId="269"/>
        </pc:sldMkLst>
        <pc:spChg chg="mod">
          <ac:chgData name="Kat Constable" userId="29e3f105-b005-41a2-b740-a7231c108e2b" providerId="ADAL" clId="{9403D02E-851A-6C44-99BE-FEE5D35FFACD}" dt="2024-02-21T22:31:08.880" v="248" actId="962"/>
          <ac:spMkLst>
            <pc:docMk/>
            <pc:sldMk cId="0" sldId="269"/>
            <ac:spMk id="4" creationId="{A905C6AB-6387-43B7-B265-454848904A41}"/>
          </ac:spMkLst>
        </pc:spChg>
        <pc:spChg chg="mod">
          <ac:chgData name="Kat Constable" userId="29e3f105-b005-41a2-b740-a7231c108e2b" providerId="ADAL" clId="{9403D02E-851A-6C44-99BE-FEE5D35FFACD}" dt="2024-02-21T22:31:14.277" v="249" actId="962"/>
          <ac:spMkLst>
            <pc:docMk/>
            <pc:sldMk cId="0" sldId="269"/>
            <ac:spMk id="8" creationId="{F0EC74C5-335E-4326-AE1D-9D472A74D15D}"/>
          </ac:spMkLst>
        </pc:spChg>
        <pc:picChg chg="mod">
          <ac:chgData name="Kat Constable" userId="29e3f105-b005-41a2-b740-a7231c108e2b" providerId="ADAL" clId="{9403D02E-851A-6C44-99BE-FEE5D35FFACD}" dt="2024-02-21T22:01:25.283" v="6" actId="962"/>
          <ac:picMkLst>
            <pc:docMk/>
            <pc:sldMk cId="0" sldId="269"/>
            <ac:picMk id="14" creationId="{C9B28329-CC1B-DA9A-0EAC-09D980484A9E}"/>
          </ac:picMkLst>
        </pc:picChg>
        <pc:picChg chg="mod">
          <ac:chgData name="Kat Constable" userId="29e3f105-b005-41a2-b740-a7231c108e2b" providerId="ADAL" clId="{9403D02E-851A-6C44-99BE-FEE5D35FFACD}" dt="2024-02-21T22:01:28.130" v="7" actId="962"/>
          <ac:picMkLst>
            <pc:docMk/>
            <pc:sldMk cId="0" sldId="269"/>
            <ac:picMk id="16" creationId="{26EAFC0D-8209-7951-CEF3-97BFE43624E6}"/>
          </ac:picMkLst>
        </pc:picChg>
        <pc:picChg chg="mod">
          <ac:chgData name="Kat Constable" userId="29e3f105-b005-41a2-b740-a7231c108e2b" providerId="ADAL" clId="{9403D02E-851A-6C44-99BE-FEE5D35FFACD}" dt="2024-02-21T22:01:21.692" v="5" actId="962"/>
          <ac:picMkLst>
            <pc:docMk/>
            <pc:sldMk cId="0" sldId="269"/>
            <ac:picMk id="20" creationId="{015145DF-BB4A-2B39-8E3D-336C84D6FAE2}"/>
          </ac:picMkLst>
        </pc:picChg>
      </pc:sldChg>
      <pc:sldChg chg="modSp mod">
        <pc:chgData name="Kat Constable" userId="29e3f105-b005-41a2-b740-a7231c108e2b" providerId="ADAL" clId="{9403D02E-851A-6C44-99BE-FEE5D35FFACD}" dt="2024-02-21T22:09:03.966" v="57" actId="962"/>
        <pc:sldMkLst>
          <pc:docMk/>
          <pc:sldMk cId="0" sldId="276"/>
        </pc:sldMkLst>
        <pc:picChg chg="mod">
          <ac:chgData name="Kat Constable" userId="29e3f105-b005-41a2-b740-a7231c108e2b" providerId="ADAL" clId="{9403D02E-851A-6C44-99BE-FEE5D35FFACD}" dt="2024-02-21T22:09:03.966" v="57" actId="962"/>
          <ac:picMkLst>
            <pc:docMk/>
            <pc:sldMk cId="0" sldId="276"/>
            <ac:picMk id="13" creationId="{00000000-0000-0000-0000-000000000000}"/>
          </ac:picMkLst>
        </pc:picChg>
      </pc:sldChg>
      <pc:sldChg chg="modSp mod">
        <pc:chgData name="Kat Constable" userId="29e3f105-b005-41a2-b740-a7231c108e2b" providerId="ADAL" clId="{9403D02E-851A-6C44-99BE-FEE5D35FFACD}" dt="2024-02-21T22:10:02.027" v="60" actId="962"/>
        <pc:sldMkLst>
          <pc:docMk/>
          <pc:sldMk cId="2057097691" sldId="279"/>
        </pc:sldMkLst>
        <pc:picChg chg="mod">
          <ac:chgData name="Kat Constable" userId="29e3f105-b005-41a2-b740-a7231c108e2b" providerId="ADAL" clId="{9403D02E-851A-6C44-99BE-FEE5D35FFACD}" dt="2024-02-21T22:10:02.027" v="60" actId="962"/>
          <ac:picMkLst>
            <pc:docMk/>
            <pc:sldMk cId="2057097691" sldId="279"/>
            <ac:picMk id="1026" creationId="{00000000-0000-0000-0000-000000000000}"/>
          </ac:picMkLst>
        </pc:picChg>
      </pc:sldChg>
      <pc:sldChg chg="modSp mod">
        <pc:chgData name="Kat Constable" userId="29e3f105-b005-41a2-b740-a7231c108e2b" providerId="ADAL" clId="{9403D02E-851A-6C44-99BE-FEE5D35FFACD}" dt="2024-02-21T22:15:07.401" v="71" actId="962"/>
        <pc:sldMkLst>
          <pc:docMk/>
          <pc:sldMk cId="4226268474" sldId="284"/>
        </pc:sldMkLst>
        <pc:picChg chg="mod">
          <ac:chgData name="Kat Constable" userId="29e3f105-b005-41a2-b740-a7231c108e2b" providerId="ADAL" clId="{9403D02E-851A-6C44-99BE-FEE5D35FFACD}" dt="2024-02-21T22:15:07.401" v="71" actId="962"/>
          <ac:picMkLst>
            <pc:docMk/>
            <pc:sldMk cId="4226268474" sldId="284"/>
            <ac:picMk id="2050" creationId="{00000000-0000-0000-0000-000000000000}"/>
          </ac:picMkLst>
        </pc:picChg>
      </pc:sldChg>
      <pc:sldChg chg="modSp mod">
        <pc:chgData name="Kat Constable" userId="29e3f105-b005-41a2-b740-a7231c108e2b" providerId="ADAL" clId="{9403D02E-851A-6C44-99BE-FEE5D35FFACD}" dt="2024-02-21T22:34:58.078" v="259" actId="13244"/>
        <pc:sldMkLst>
          <pc:docMk/>
          <pc:sldMk cId="2917321804" sldId="285"/>
        </pc:sldMkLst>
        <pc:spChg chg="mod">
          <ac:chgData name="Kat Constable" userId="29e3f105-b005-41a2-b740-a7231c108e2b" providerId="ADAL" clId="{9403D02E-851A-6C44-99BE-FEE5D35FFACD}" dt="2024-02-21T22:34:01.020" v="257" actId="13244"/>
          <ac:spMkLst>
            <pc:docMk/>
            <pc:sldMk cId="2917321804" sldId="285"/>
            <ac:spMk id="3" creationId="{00000000-0000-0000-0000-000000000000}"/>
          </ac:spMkLst>
        </pc:spChg>
        <pc:spChg chg="mod">
          <ac:chgData name="Kat Constable" userId="29e3f105-b005-41a2-b740-a7231c108e2b" providerId="ADAL" clId="{9403D02E-851A-6C44-99BE-FEE5D35FFACD}" dt="2024-02-21T22:34:58.078" v="259" actId="13244"/>
          <ac:spMkLst>
            <pc:docMk/>
            <pc:sldMk cId="2917321804" sldId="285"/>
            <ac:spMk id="6" creationId="{00000000-0000-0000-0000-000000000000}"/>
          </ac:spMkLst>
        </pc:spChg>
        <pc:spChg chg="mod">
          <ac:chgData name="Kat Constable" userId="29e3f105-b005-41a2-b740-a7231c108e2b" providerId="ADAL" clId="{9403D02E-851A-6C44-99BE-FEE5D35FFACD}" dt="2024-02-21T22:34:41.688" v="258" actId="13244"/>
          <ac:spMkLst>
            <pc:docMk/>
            <pc:sldMk cId="2917321804" sldId="285"/>
            <ac:spMk id="8" creationId="{A3963213-F8B2-4E1D-9905-B5A0A3DDC8C8}"/>
          </ac:spMkLst>
        </pc:spChg>
        <pc:picChg chg="mod">
          <ac:chgData name="Kat Constable" userId="29e3f105-b005-41a2-b740-a7231c108e2b" providerId="ADAL" clId="{9403D02E-851A-6C44-99BE-FEE5D35FFACD}" dt="2024-02-21T22:22:53.563" v="77" actId="962"/>
          <ac:picMkLst>
            <pc:docMk/>
            <pc:sldMk cId="2917321804" sldId="285"/>
            <ac:picMk id="4" creationId="{00000000-0000-0000-0000-000000000000}"/>
          </ac:picMkLst>
        </pc:picChg>
      </pc:sldChg>
      <pc:sldChg chg="modSp mod">
        <pc:chgData name="Kat Constable" userId="29e3f105-b005-41a2-b740-a7231c108e2b" providerId="ADAL" clId="{9403D02E-851A-6C44-99BE-FEE5D35FFACD}" dt="2024-02-21T22:23:41.273" v="79" actId="962"/>
        <pc:sldMkLst>
          <pc:docMk/>
          <pc:sldMk cId="0" sldId="309"/>
        </pc:sldMkLst>
        <pc:picChg chg="mod">
          <ac:chgData name="Kat Constable" userId="29e3f105-b005-41a2-b740-a7231c108e2b" providerId="ADAL" clId="{9403D02E-851A-6C44-99BE-FEE5D35FFACD}" dt="2024-02-21T22:23:41.273" v="79" actId="962"/>
          <ac:picMkLst>
            <pc:docMk/>
            <pc:sldMk cId="0" sldId="309"/>
            <ac:picMk id="7" creationId="{DA675613-3833-4E0D-8310-97467930DA19}"/>
          </ac:picMkLst>
        </pc:picChg>
      </pc:sldChg>
      <pc:sldChg chg="modSp">
        <pc:chgData name="Kat Constable" userId="29e3f105-b005-41a2-b740-a7231c108e2b" providerId="ADAL" clId="{9403D02E-851A-6C44-99BE-FEE5D35FFACD}" dt="2024-02-21T22:35:37.943" v="262" actId="13244"/>
        <pc:sldMkLst>
          <pc:docMk/>
          <pc:sldMk cId="3944713847" sldId="311"/>
        </pc:sldMkLst>
        <pc:spChg chg="mod">
          <ac:chgData name="Kat Constable" userId="29e3f105-b005-41a2-b740-a7231c108e2b" providerId="ADAL" clId="{9403D02E-851A-6C44-99BE-FEE5D35FFACD}" dt="2024-02-21T22:35:37.943" v="262" actId="13244"/>
          <ac:spMkLst>
            <pc:docMk/>
            <pc:sldMk cId="3944713847" sldId="311"/>
            <ac:spMk id="6" creationId="{A4A972CD-2840-6F6F-1B06-D0E024C1B816}"/>
          </ac:spMkLst>
        </pc:spChg>
      </pc:sldChg>
      <pc:sldChg chg="modSp mod">
        <pc:chgData name="Kat Constable" userId="29e3f105-b005-41a2-b740-a7231c108e2b" providerId="ADAL" clId="{9403D02E-851A-6C44-99BE-FEE5D35FFACD}" dt="2024-02-21T22:47:07.323" v="300" actId="6549"/>
        <pc:sldMkLst>
          <pc:docMk/>
          <pc:sldMk cId="0" sldId="312"/>
        </pc:sldMkLst>
        <pc:spChg chg="mod">
          <ac:chgData name="Kat Constable" userId="29e3f105-b005-41a2-b740-a7231c108e2b" providerId="ADAL" clId="{9403D02E-851A-6C44-99BE-FEE5D35FFACD}" dt="2024-02-21T22:47:07.323" v="300" actId="6549"/>
          <ac:spMkLst>
            <pc:docMk/>
            <pc:sldMk cId="0" sldId="312"/>
            <ac:spMk id="2" creationId="{00000000-0000-0000-0000-000000000000}"/>
          </ac:spMkLst>
        </pc:spChg>
      </pc:sldChg>
      <pc:sldChg chg="modSp mod">
        <pc:chgData name="Kat Constable" userId="29e3f105-b005-41a2-b740-a7231c108e2b" providerId="ADAL" clId="{9403D02E-851A-6C44-99BE-FEE5D35FFACD}" dt="2024-02-21T22:33:35.920" v="256" actId="13244"/>
        <pc:sldMkLst>
          <pc:docMk/>
          <pc:sldMk cId="618558057" sldId="321"/>
        </pc:sldMkLst>
        <pc:spChg chg="mod">
          <ac:chgData name="Kat Constable" userId="29e3f105-b005-41a2-b740-a7231c108e2b" providerId="ADAL" clId="{9403D02E-851A-6C44-99BE-FEE5D35FFACD}" dt="2024-02-21T22:33:35.920" v="256" actId="13244"/>
          <ac:spMkLst>
            <pc:docMk/>
            <pc:sldMk cId="618558057" sldId="321"/>
            <ac:spMk id="6" creationId="{FE916C18-8960-A846-9FDA-0314AC27022F}"/>
          </ac:spMkLst>
        </pc:spChg>
        <pc:picChg chg="mod">
          <ac:chgData name="Kat Constable" userId="29e3f105-b005-41a2-b740-a7231c108e2b" providerId="ADAL" clId="{9403D02E-851A-6C44-99BE-FEE5D35FFACD}" dt="2024-02-21T22:10:34.916" v="62" actId="962"/>
          <ac:picMkLst>
            <pc:docMk/>
            <pc:sldMk cId="618558057" sldId="321"/>
            <ac:picMk id="9" creationId="{1118ADF3-F35E-44C1-9461-218CBD0B166E}"/>
          </ac:picMkLst>
        </pc:picChg>
      </pc:sldChg>
      <pc:sldChg chg="modSp mod">
        <pc:chgData name="Kat Constable" userId="29e3f105-b005-41a2-b740-a7231c108e2b" providerId="ADAL" clId="{9403D02E-851A-6C44-99BE-FEE5D35FFACD}" dt="2024-02-21T21:59:32.914" v="1" actId="962"/>
        <pc:sldMkLst>
          <pc:docMk/>
          <pc:sldMk cId="0" sldId="325"/>
        </pc:sldMkLst>
        <pc:picChg chg="mod">
          <ac:chgData name="Kat Constable" userId="29e3f105-b005-41a2-b740-a7231c108e2b" providerId="ADAL" clId="{9403D02E-851A-6C44-99BE-FEE5D35FFACD}" dt="2024-02-21T21:59:32.914" v="1" actId="962"/>
          <ac:picMkLst>
            <pc:docMk/>
            <pc:sldMk cId="0" sldId="325"/>
            <ac:picMk id="9" creationId="{00000000-0000-0000-0000-000000000000}"/>
          </ac:picMkLst>
        </pc:picChg>
      </pc:sldChg>
      <pc:sldChg chg="modSp mod">
        <pc:chgData name="Kat Constable" userId="29e3f105-b005-41a2-b740-a7231c108e2b" providerId="ADAL" clId="{9403D02E-851A-6C44-99BE-FEE5D35FFACD}" dt="2024-02-21T22:41:50.450" v="278" actId="20577"/>
        <pc:sldMkLst>
          <pc:docMk/>
          <pc:sldMk cId="2739376260" sldId="1108"/>
        </pc:sldMkLst>
        <pc:graphicFrameChg chg="mod modGraphic">
          <ac:chgData name="Kat Constable" userId="29e3f105-b005-41a2-b740-a7231c108e2b" providerId="ADAL" clId="{9403D02E-851A-6C44-99BE-FEE5D35FFACD}" dt="2024-02-21T22:41:50.450" v="278" actId="20577"/>
          <ac:graphicFrameMkLst>
            <pc:docMk/>
            <pc:sldMk cId="2739376260" sldId="1108"/>
            <ac:graphicFrameMk id="22" creationId="{7C85EACA-5E02-3643-AF8C-6018868C98A4}"/>
          </ac:graphicFrameMkLst>
        </pc:graphicFrameChg>
      </pc:sldChg>
      <pc:sldChg chg="modSp mod">
        <pc:chgData name="Kat Constable" userId="29e3f105-b005-41a2-b740-a7231c108e2b" providerId="ADAL" clId="{9403D02E-851A-6C44-99BE-FEE5D35FFACD}" dt="2024-02-21T22:44:40.349" v="290" actId="20577"/>
        <pc:sldMkLst>
          <pc:docMk/>
          <pc:sldMk cId="519373450" sldId="1147"/>
        </pc:sldMkLst>
        <pc:spChg chg="mod">
          <ac:chgData name="Kat Constable" userId="29e3f105-b005-41a2-b740-a7231c108e2b" providerId="ADAL" clId="{9403D02E-851A-6C44-99BE-FEE5D35FFACD}" dt="2024-02-21T22:44:40.349" v="290" actId="20577"/>
          <ac:spMkLst>
            <pc:docMk/>
            <pc:sldMk cId="519373450" sldId="1147"/>
            <ac:spMk id="2" creationId="{00000000-0000-0000-0000-000000000000}"/>
          </ac:spMkLst>
        </pc:spChg>
      </pc:sldChg>
      <pc:sldChg chg="modSp mod">
        <pc:chgData name="Kat Constable" userId="29e3f105-b005-41a2-b740-a7231c108e2b" providerId="ADAL" clId="{9403D02E-851A-6C44-99BE-FEE5D35FFACD}" dt="2024-02-21T22:37:04.964" v="269" actId="13244"/>
        <pc:sldMkLst>
          <pc:docMk/>
          <pc:sldMk cId="2091440152" sldId="1148"/>
        </pc:sldMkLst>
        <pc:spChg chg="mod">
          <ac:chgData name="Kat Constable" userId="29e3f105-b005-41a2-b740-a7231c108e2b" providerId="ADAL" clId="{9403D02E-851A-6C44-99BE-FEE5D35FFACD}" dt="2024-02-21T22:36:19.042" v="263" actId="13244"/>
          <ac:spMkLst>
            <pc:docMk/>
            <pc:sldMk cId="2091440152" sldId="1148"/>
            <ac:spMk id="2" creationId="{65AC4342-977A-FE94-C667-6CC1EC805FF2}"/>
          </ac:spMkLst>
        </pc:spChg>
        <pc:spChg chg="mod">
          <ac:chgData name="Kat Constable" userId="29e3f105-b005-41a2-b740-a7231c108e2b" providerId="ADAL" clId="{9403D02E-851A-6C44-99BE-FEE5D35FFACD}" dt="2024-02-21T22:36:29.377" v="265" actId="13244"/>
          <ac:spMkLst>
            <pc:docMk/>
            <pc:sldMk cId="2091440152" sldId="1148"/>
            <ac:spMk id="8" creationId="{D52364A7-580D-AE8D-F784-8563D39CE920}"/>
          </ac:spMkLst>
        </pc:spChg>
        <pc:spChg chg="mod">
          <ac:chgData name="Kat Constable" userId="29e3f105-b005-41a2-b740-a7231c108e2b" providerId="ADAL" clId="{9403D02E-851A-6C44-99BE-FEE5D35FFACD}" dt="2024-02-21T22:36:48.180" v="267" actId="13244"/>
          <ac:spMkLst>
            <pc:docMk/>
            <pc:sldMk cId="2091440152" sldId="1148"/>
            <ac:spMk id="9" creationId="{D7D507E8-7DBC-71DC-71C9-20BC9E38067A}"/>
          </ac:spMkLst>
        </pc:spChg>
        <pc:spChg chg="mod">
          <ac:chgData name="Kat Constable" userId="29e3f105-b005-41a2-b740-a7231c108e2b" providerId="ADAL" clId="{9403D02E-851A-6C44-99BE-FEE5D35FFACD}" dt="2024-02-21T22:37:04.964" v="269" actId="13244"/>
          <ac:spMkLst>
            <pc:docMk/>
            <pc:sldMk cId="2091440152" sldId="1148"/>
            <ac:spMk id="10" creationId="{7BE3C942-6A76-228B-CC15-6292752AB424}"/>
          </ac:spMkLst>
        </pc:spChg>
        <pc:picChg chg="mod">
          <ac:chgData name="Kat Constable" userId="29e3f105-b005-41a2-b740-a7231c108e2b" providerId="ADAL" clId="{9403D02E-851A-6C44-99BE-FEE5D35FFACD}" dt="2024-02-21T22:36:23.732" v="264" actId="13244"/>
          <ac:picMkLst>
            <pc:docMk/>
            <pc:sldMk cId="2091440152" sldId="1148"/>
            <ac:picMk id="11" creationId="{50CF37C7-7697-49B2-8F01-E2F7AB7B2843}"/>
          </ac:picMkLst>
        </pc:picChg>
        <pc:picChg chg="mod">
          <ac:chgData name="Kat Constable" userId="29e3f105-b005-41a2-b740-a7231c108e2b" providerId="ADAL" clId="{9403D02E-851A-6C44-99BE-FEE5D35FFACD}" dt="2024-02-21T22:36:42.186" v="266" actId="13244"/>
          <ac:picMkLst>
            <pc:docMk/>
            <pc:sldMk cId="2091440152" sldId="1148"/>
            <ac:picMk id="12" creationId="{A09C4642-67BC-4D06-A3AD-DFA1158F15E4}"/>
          </ac:picMkLst>
        </pc:picChg>
        <pc:picChg chg="mod">
          <ac:chgData name="Kat Constable" userId="29e3f105-b005-41a2-b740-a7231c108e2b" providerId="ADAL" clId="{9403D02E-851A-6C44-99BE-FEE5D35FFACD}" dt="2024-02-21T22:26:04.185" v="247" actId="962"/>
          <ac:picMkLst>
            <pc:docMk/>
            <pc:sldMk cId="2091440152" sldId="1148"/>
            <ac:picMk id="15" creationId="{52358C72-268A-4136-8497-230A4AC0E8BC}"/>
          </ac:picMkLst>
        </pc:picChg>
        <pc:picChg chg="mod">
          <ac:chgData name="Kat Constable" userId="29e3f105-b005-41a2-b740-a7231c108e2b" providerId="ADAL" clId="{9403D02E-851A-6C44-99BE-FEE5D35FFACD}" dt="2024-02-21T22:36:59.586" v="268" actId="13244"/>
          <ac:picMkLst>
            <pc:docMk/>
            <pc:sldMk cId="2091440152" sldId="1148"/>
            <ac:picMk id="70" creationId="{A0F0B6FE-BDBA-4605-BD46-20A654F1A44E}"/>
          </ac:picMkLst>
        </pc:picChg>
      </pc:sldChg>
      <pc:sldChg chg="modSp mod">
        <pc:chgData name="Kat Constable" userId="29e3f105-b005-41a2-b740-a7231c108e2b" providerId="ADAL" clId="{9403D02E-851A-6C44-99BE-FEE5D35FFACD}" dt="2024-02-21T22:03:04.320" v="11" actId="962"/>
        <pc:sldMkLst>
          <pc:docMk/>
          <pc:sldMk cId="3461136815" sldId="1189"/>
        </pc:sldMkLst>
        <pc:picChg chg="mod">
          <ac:chgData name="Kat Constable" userId="29e3f105-b005-41a2-b740-a7231c108e2b" providerId="ADAL" clId="{9403D02E-851A-6C44-99BE-FEE5D35FFACD}" dt="2024-02-21T22:03:04.320" v="11" actId="962"/>
          <ac:picMkLst>
            <pc:docMk/>
            <pc:sldMk cId="3461136815" sldId="1189"/>
            <ac:picMk id="7" creationId="{8BDACD19-E150-E542-A5A2-99D994A7F7C3}"/>
          </ac:picMkLst>
        </pc:picChg>
      </pc:sldChg>
      <pc:sldChg chg="modSp mod">
        <pc:chgData name="Kat Constable" userId="29e3f105-b005-41a2-b740-a7231c108e2b" providerId="ADAL" clId="{9403D02E-851A-6C44-99BE-FEE5D35FFACD}" dt="2024-02-21T22:04:16.904" v="16" actId="962"/>
        <pc:sldMkLst>
          <pc:docMk/>
          <pc:sldMk cId="1053985096" sldId="1190"/>
        </pc:sldMkLst>
        <pc:picChg chg="mod">
          <ac:chgData name="Kat Constable" userId="29e3f105-b005-41a2-b740-a7231c108e2b" providerId="ADAL" clId="{9403D02E-851A-6C44-99BE-FEE5D35FFACD}" dt="2024-02-21T22:04:16.904" v="16" actId="962"/>
          <ac:picMkLst>
            <pc:docMk/>
            <pc:sldMk cId="1053985096" sldId="1190"/>
            <ac:picMk id="9" creationId="{73999B5D-4C9E-734C-9DA4-C1BE17ABAEFA}"/>
          </ac:picMkLst>
        </pc:picChg>
      </pc:sldChg>
      <pc:sldChg chg="modSp mod">
        <pc:chgData name="Kat Constable" userId="29e3f105-b005-41a2-b740-a7231c108e2b" providerId="ADAL" clId="{9403D02E-851A-6C44-99BE-FEE5D35FFACD}" dt="2024-02-21T22:05:48.486" v="22" actId="962"/>
        <pc:sldMkLst>
          <pc:docMk/>
          <pc:sldMk cId="1583749771" sldId="1191"/>
        </pc:sldMkLst>
        <pc:picChg chg="mod">
          <ac:chgData name="Kat Constable" userId="29e3f105-b005-41a2-b740-a7231c108e2b" providerId="ADAL" clId="{9403D02E-851A-6C44-99BE-FEE5D35FFACD}" dt="2024-02-21T22:05:48.486" v="22" actId="962"/>
          <ac:picMkLst>
            <pc:docMk/>
            <pc:sldMk cId="1583749771" sldId="1191"/>
            <ac:picMk id="9" creationId="{73999B5D-4C9E-734C-9DA4-C1BE17ABAEFA}"/>
          </ac:picMkLst>
        </pc:picChg>
      </pc:sldChg>
      <pc:sldChg chg="modSp">
        <pc:chgData name="Kat Constable" userId="29e3f105-b005-41a2-b740-a7231c108e2b" providerId="ADAL" clId="{9403D02E-851A-6C44-99BE-FEE5D35FFACD}" dt="2024-02-21T22:24:34.232" v="111" actId="962"/>
        <pc:sldMkLst>
          <pc:docMk/>
          <pc:sldMk cId="3312402777" sldId="1192"/>
        </pc:sldMkLst>
        <pc:picChg chg="mod">
          <ac:chgData name="Kat Constable" userId="29e3f105-b005-41a2-b740-a7231c108e2b" providerId="ADAL" clId="{9403D02E-851A-6C44-99BE-FEE5D35FFACD}" dt="2024-02-21T22:24:34.232" v="111" actId="962"/>
          <ac:picMkLst>
            <pc:docMk/>
            <pc:sldMk cId="3312402777" sldId="1192"/>
            <ac:picMk id="6" creationId="{CE506381-0200-3345-860D-00BC70A368D3}"/>
          </ac:picMkLst>
        </pc:picChg>
      </pc:sldChg>
      <pc:sldChg chg="modSp mod">
        <pc:chgData name="Kat Constable" userId="29e3f105-b005-41a2-b740-a7231c108e2b" providerId="ADAL" clId="{9403D02E-851A-6C44-99BE-FEE5D35FFACD}" dt="2024-02-21T22:14:39.327" v="69" actId="962"/>
        <pc:sldMkLst>
          <pc:docMk/>
          <pc:sldMk cId="1831862786" sldId="1196"/>
        </pc:sldMkLst>
        <pc:picChg chg="mod">
          <ac:chgData name="Kat Constable" userId="29e3f105-b005-41a2-b740-a7231c108e2b" providerId="ADAL" clId="{9403D02E-851A-6C44-99BE-FEE5D35FFACD}" dt="2024-02-21T22:14:39.327" v="69" actId="962"/>
          <ac:picMkLst>
            <pc:docMk/>
            <pc:sldMk cId="1831862786" sldId="1196"/>
            <ac:picMk id="8" creationId="{C0108745-E3F7-CDDC-6827-17B787DF5AFB}"/>
          </ac:picMkLst>
        </pc:picChg>
      </pc:sldChg>
      <pc:sldChg chg="modSp mod">
        <pc:chgData name="Kat Constable" userId="29e3f105-b005-41a2-b740-a7231c108e2b" providerId="ADAL" clId="{9403D02E-851A-6C44-99BE-FEE5D35FFACD}" dt="2024-02-21T22:22:28.452" v="74" actId="962"/>
        <pc:sldMkLst>
          <pc:docMk/>
          <pc:sldMk cId="872815232" sldId="1197"/>
        </pc:sldMkLst>
        <pc:picChg chg="mod">
          <ac:chgData name="Kat Constable" userId="29e3f105-b005-41a2-b740-a7231c108e2b" providerId="ADAL" clId="{9403D02E-851A-6C44-99BE-FEE5D35FFACD}" dt="2024-02-21T22:22:28.452" v="74" actId="962"/>
          <ac:picMkLst>
            <pc:docMk/>
            <pc:sldMk cId="872815232" sldId="1197"/>
            <ac:picMk id="7" creationId="{5DDF29BC-7520-C54E-9ECA-F05CE482E424}"/>
          </ac:picMkLst>
        </pc:picChg>
      </pc:sldChg>
      <pc:sldChg chg="modSp mod">
        <pc:chgData name="Kat Constable" userId="29e3f105-b005-41a2-b740-a7231c108e2b" providerId="ADAL" clId="{9403D02E-851A-6C44-99BE-FEE5D35FFACD}" dt="2024-02-21T22:05:04.322" v="19" actId="962"/>
        <pc:sldMkLst>
          <pc:docMk/>
          <pc:sldMk cId="1240065131" sldId="1199"/>
        </pc:sldMkLst>
        <pc:picChg chg="mod">
          <ac:chgData name="Kat Constable" userId="29e3f105-b005-41a2-b740-a7231c108e2b" providerId="ADAL" clId="{9403D02E-851A-6C44-99BE-FEE5D35FFACD}" dt="2024-02-21T22:05:04.322" v="19" actId="962"/>
          <ac:picMkLst>
            <pc:docMk/>
            <pc:sldMk cId="1240065131" sldId="1199"/>
            <ac:picMk id="5" creationId="{7F63B0AF-5E1D-434E-9A6E-87F8EA0AABBF}"/>
          </ac:picMkLst>
        </pc:picChg>
      </pc:sldChg>
      <pc:sldChg chg="modSp mod">
        <pc:chgData name="Kat Constable" userId="29e3f105-b005-41a2-b740-a7231c108e2b" providerId="ADAL" clId="{9403D02E-851A-6C44-99BE-FEE5D35FFACD}" dt="2024-02-21T22:06:07.526" v="25" actId="962"/>
        <pc:sldMkLst>
          <pc:docMk/>
          <pc:sldMk cId="3156318982" sldId="1200"/>
        </pc:sldMkLst>
        <pc:picChg chg="mod">
          <ac:chgData name="Kat Constable" userId="29e3f105-b005-41a2-b740-a7231c108e2b" providerId="ADAL" clId="{9403D02E-851A-6C44-99BE-FEE5D35FFACD}" dt="2024-02-21T22:06:07.526" v="25" actId="962"/>
          <ac:picMkLst>
            <pc:docMk/>
            <pc:sldMk cId="3156318982" sldId="1200"/>
            <ac:picMk id="10" creationId="{935D22EC-0659-6E49-907D-DF456FCD4351}"/>
          </ac:picMkLst>
        </pc:picChg>
      </pc:sldChg>
      <pc:sldChg chg="modSp">
        <pc:chgData name="Kat Constable" userId="29e3f105-b005-41a2-b740-a7231c108e2b" providerId="ADAL" clId="{9403D02E-851A-6C44-99BE-FEE5D35FFACD}" dt="2024-02-21T22:35:27.416" v="261" actId="13244"/>
        <pc:sldMkLst>
          <pc:docMk/>
          <pc:sldMk cId="3430942013" sldId="1201"/>
        </pc:sldMkLst>
        <pc:spChg chg="mod">
          <ac:chgData name="Kat Constable" userId="29e3f105-b005-41a2-b740-a7231c108e2b" providerId="ADAL" clId="{9403D02E-851A-6C44-99BE-FEE5D35FFACD}" dt="2024-02-21T22:35:27.416" v="261" actId="13244"/>
          <ac:spMkLst>
            <pc:docMk/>
            <pc:sldMk cId="3430942013" sldId="1201"/>
            <ac:spMk id="3" creationId="{BE4283EA-ECA5-7074-092B-27E9667CC1F0}"/>
          </ac:spMkLst>
        </pc:spChg>
      </pc:sldChg>
      <pc:sldChg chg="modSp mod">
        <pc:chgData name="Kat Constable" userId="29e3f105-b005-41a2-b740-a7231c108e2b" providerId="ADAL" clId="{9403D02E-851A-6C44-99BE-FEE5D35FFACD}" dt="2024-02-21T22:31:20.436" v="250" actId="962"/>
        <pc:sldMkLst>
          <pc:docMk/>
          <pc:sldMk cId="2671771360" sldId="1204"/>
        </pc:sldMkLst>
        <pc:spChg chg="mod">
          <ac:chgData name="Kat Constable" userId="29e3f105-b005-41a2-b740-a7231c108e2b" providerId="ADAL" clId="{9403D02E-851A-6C44-99BE-FEE5D35FFACD}" dt="2024-02-21T22:31:20.436" v="250" actId="962"/>
          <ac:spMkLst>
            <pc:docMk/>
            <pc:sldMk cId="2671771360" sldId="1204"/>
            <ac:spMk id="5" creationId="{16A770BD-2E9E-4F23-9245-E6CC0706D1F5}"/>
          </ac:spMkLst>
        </pc:spChg>
        <pc:picChg chg="mod">
          <ac:chgData name="Kat Constable" userId="29e3f105-b005-41a2-b740-a7231c108e2b" providerId="ADAL" clId="{9403D02E-851A-6C44-99BE-FEE5D35FFACD}" dt="2024-02-21T22:06:49.875" v="55" actId="962"/>
          <ac:picMkLst>
            <pc:docMk/>
            <pc:sldMk cId="2671771360" sldId="1204"/>
            <ac:picMk id="6" creationId="{334314B7-9A7A-4CA3-A616-00FC21CDC8CE}"/>
          </ac:picMkLst>
        </pc:picChg>
        <pc:picChg chg="mod">
          <ac:chgData name="Kat Constable" userId="29e3f105-b005-41a2-b740-a7231c108e2b" providerId="ADAL" clId="{9403D02E-851A-6C44-99BE-FEE5D35FFACD}" dt="2024-02-21T22:06:29.841" v="27" actId="962"/>
          <ac:picMkLst>
            <pc:docMk/>
            <pc:sldMk cId="2671771360" sldId="1204"/>
            <ac:picMk id="8" creationId="{83FD7DEC-23CD-43F4-9881-CE1F7DD19B21}"/>
          </ac:picMkLst>
        </pc:picChg>
      </pc:sldChg>
      <pc:sldChg chg="modSp mod">
        <pc:chgData name="Kat Constable" userId="29e3f105-b005-41a2-b740-a7231c108e2b" providerId="ADAL" clId="{9403D02E-851A-6C44-99BE-FEE5D35FFACD}" dt="2024-02-21T22:44:21.583" v="286" actId="20577"/>
        <pc:sldMkLst>
          <pc:docMk/>
          <pc:sldMk cId="4198968763" sldId="1205"/>
        </pc:sldMkLst>
        <pc:spChg chg="mod">
          <ac:chgData name="Kat Constable" userId="29e3f105-b005-41a2-b740-a7231c108e2b" providerId="ADAL" clId="{9403D02E-851A-6C44-99BE-FEE5D35FFACD}" dt="2024-02-21T22:44:21.583" v="286" actId="20577"/>
          <ac:spMkLst>
            <pc:docMk/>
            <pc:sldMk cId="4198968763" sldId="1205"/>
            <ac:spMk id="2" creationId="{D6A8E679-A98C-2D9C-853E-5117E6F1F177}"/>
          </ac:spMkLst>
        </pc:spChg>
        <pc:spChg chg="mod">
          <ac:chgData name="Kat Constable" userId="29e3f105-b005-41a2-b740-a7231c108e2b" providerId="ADAL" clId="{9403D02E-851A-6C44-99BE-FEE5D35FFACD}" dt="2024-02-21T22:31:26.998" v="251" actId="962"/>
          <ac:spMkLst>
            <pc:docMk/>
            <pc:sldMk cId="4198968763" sldId="1205"/>
            <ac:spMk id="5" creationId="{16A770BD-2E9E-4F23-9245-E6CC0706D1F5}"/>
          </ac:spMkLst>
        </pc:spChg>
        <pc:picChg chg="mod">
          <ac:chgData name="Kat Constable" userId="29e3f105-b005-41a2-b740-a7231c108e2b" providerId="ADAL" clId="{9403D02E-851A-6C44-99BE-FEE5D35FFACD}" dt="2024-02-21T22:24:11.378" v="109" actId="962"/>
          <ac:picMkLst>
            <pc:docMk/>
            <pc:sldMk cId="4198968763" sldId="1205"/>
            <ac:picMk id="6" creationId="{334314B7-9A7A-4CA3-A616-00FC21CDC8CE}"/>
          </ac:picMkLst>
        </pc:picChg>
        <pc:picChg chg="mod">
          <ac:chgData name="Kat Constable" userId="29e3f105-b005-41a2-b740-a7231c108e2b" providerId="ADAL" clId="{9403D02E-851A-6C44-99BE-FEE5D35FFACD}" dt="2024-02-21T22:24:01.986" v="81" actId="962"/>
          <ac:picMkLst>
            <pc:docMk/>
            <pc:sldMk cId="4198968763" sldId="1205"/>
            <ac:picMk id="8" creationId="{83FD7DEC-23CD-43F4-9881-CE1F7DD19B21}"/>
          </ac:picMkLst>
        </pc:picChg>
      </pc:sldChg>
      <pc:sldChg chg="modSp mod">
        <pc:chgData name="Kat Constable" userId="29e3f105-b005-41a2-b740-a7231c108e2b" providerId="ADAL" clId="{9403D02E-851A-6C44-99BE-FEE5D35FFACD}" dt="2024-02-21T22:44:34.415" v="288" actId="20577"/>
        <pc:sldMkLst>
          <pc:docMk/>
          <pc:sldMk cId="565950934" sldId="1206"/>
        </pc:sldMkLst>
        <pc:spChg chg="mod">
          <ac:chgData name="Kat Constable" userId="29e3f105-b005-41a2-b740-a7231c108e2b" providerId="ADAL" clId="{9403D02E-851A-6C44-99BE-FEE5D35FFACD}" dt="2024-02-21T22:44:34.415" v="288" actId="20577"/>
          <ac:spMkLst>
            <pc:docMk/>
            <pc:sldMk cId="565950934" sldId="1206"/>
            <ac:spMk id="2" creationId="{D6A8E679-A98C-2D9C-853E-5117E6F1F177}"/>
          </ac:spMkLst>
        </pc:spChg>
        <pc:spChg chg="mod">
          <ac:chgData name="Kat Constable" userId="29e3f105-b005-41a2-b740-a7231c108e2b" providerId="ADAL" clId="{9403D02E-851A-6C44-99BE-FEE5D35FFACD}" dt="2024-02-21T22:31:33.802" v="252" actId="962"/>
          <ac:spMkLst>
            <pc:docMk/>
            <pc:sldMk cId="565950934" sldId="1206"/>
            <ac:spMk id="5" creationId="{16A770BD-2E9E-4F23-9245-E6CC0706D1F5}"/>
          </ac:spMkLst>
        </pc:spChg>
        <pc:picChg chg="mod">
          <ac:chgData name="Kat Constable" userId="29e3f105-b005-41a2-b740-a7231c108e2b" providerId="ADAL" clId="{9403D02E-851A-6C44-99BE-FEE5D35FFACD}" dt="2024-02-21T22:25:01.513" v="141" actId="962"/>
          <ac:picMkLst>
            <pc:docMk/>
            <pc:sldMk cId="565950934" sldId="1206"/>
            <ac:picMk id="6" creationId="{334314B7-9A7A-4CA3-A616-00FC21CDC8CE}"/>
          </ac:picMkLst>
        </pc:picChg>
        <pc:picChg chg="mod">
          <ac:chgData name="Kat Constable" userId="29e3f105-b005-41a2-b740-a7231c108e2b" providerId="ADAL" clId="{9403D02E-851A-6C44-99BE-FEE5D35FFACD}" dt="2024-02-21T22:24:52.484" v="113" actId="962"/>
          <ac:picMkLst>
            <pc:docMk/>
            <pc:sldMk cId="565950934" sldId="1206"/>
            <ac:picMk id="8" creationId="{83FD7DEC-23CD-43F4-9881-CE1F7DD19B21}"/>
          </ac:picMkLst>
        </pc:picChg>
      </pc:sldChg>
      <pc:sldChg chg="modSp mod">
        <pc:chgData name="Kat Constable" userId="29e3f105-b005-41a2-b740-a7231c108e2b" providerId="ADAL" clId="{9403D02E-851A-6C44-99BE-FEE5D35FFACD}" dt="2024-02-21T22:32:03.571" v="253" actId="33553"/>
        <pc:sldMkLst>
          <pc:docMk/>
          <pc:sldMk cId="271757724" sldId="1215"/>
        </pc:sldMkLst>
        <pc:spChg chg="mod">
          <ac:chgData name="Kat Constable" userId="29e3f105-b005-41a2-b740-a7231c108e2b" providerId="ADAL" clId="{9403D02E-851A-6C44-99BE-FEE5D35FFACD}" dt="2024-02-21T22:32:03.571" v="253" actId="33553"/>
          <ac:spMkLst>
            <pc:docMk/>
            <pc:sldMk cId="271757724" sldId="1215"/>
            <ac:spMk id="4" creationId="{DDF26BF5-1523-C029-3A10-541725531294}"/>
          </ac:spMkLst>
        </pc:spChg>
        <pc:picChg chg="mod">
          <ac:chgData name="Kat Constable" userId="29e3f105-b005-41a2-b740-a7231c108e2b" providerId="ADAL" clId="{9403D02E-851A-6C44-99BE-FEE5D35FFACD}" dt="2024-02-21T22:03:42.857" v="13" actId="962"/>
          <ac:picMkLst>
            <pc:docMk/>
            <pc:sldMk cId="271757724" sldId="1215"/>
            <ac:picMk id="6" creationId="{1D31ABBC-34ED-482E-A75D-A1C1293CA4FB}"/>
          </ac:picMkLst>
        </pc:picChg>
      </pc:sldChg>
      <pc:sldChg chg="modSp">
        <pc:chgData name="Kat Constable" userId="29e3f105-b005-41a2-b740-a7231c108e2b" providerId="ADAL" clId="{9403D02E-851A-6C44-99BE-FEE5D35FFACD}" dt="2024-02-21T22:33:16.090" v="255" actId="13244"/>
        <pc:sldMkLst>
          <pc:docMk/>
          <pc:sldMk cId="1287198362" sldId="1217"/>
        </pc:sldMkLst>
        <pc:spChg chg="mod">
          <ac:chgData name="Kat Constable" userId="29e3f105-b005-41a2-b740-a7231c108e2b" providerId="ADAL" clId="{9403D02E-851A-6C44-99BE-FEE5D35FFACD}" dt="2024-02-21T22:33:16.090" v="255" actId="13244"/>
          <ac:spMkLst>
            <pc:docMk/>
            <pc:sldMk cId="1287198362" sldId="1217"/>
            <ac:spMk id="3" creationId="{4769202D-E8E7-49BB-9C27-4629F411A794}"/>
          </ac:spMkLst>
        </pc:spChg>
      </pc:sldChg>
      <pc:sldChg chg="modSp mod">
        <pc:chgData name="Kat Constable" userId="29e3f105-b005-41a2-b740-a7231c108e2b" providerId="ADAL" clId="{9403D02E-851A-6C44-99BE-FEE5D35FFACD}" dt="2024-02-21T22:43:01.734" v="280" actId="20577"/>
        <pc:sldMkLst>
          <pc:docMk/>
          <pc:sldMk cId="2663356525" sldId="1218"/>
        </pc:sldMkLst>
        <pc:spChg chg="mod">
          <ac:chgData name="Kat Constable" userId="29e3f105-b005-41a2-b740-a7231c108e2b" providerId="ADAL" clId="{9403D02E-851A-6C44-99BE-FEE5D35FFACD}" dt="2024-02-21T22:43:01.734" v="280" actId="20577"/>
          <ac:spMkLst>
            <pc:docMk/>
            <pc:sldMk cId="2663356525" sldId="1218"/>
            <ac:spMk id="3" creationId="{4769202D-E8E7-49BB-9C27-4629F411A794}"/>
          </ac:spMkLst>
        </pc:spChg>
      </pc:sldChg>
      <pc:sldChg chg="modSp mod">
        <pc:chgData name="Kat Constable" userId="29e3f105-b005-41a2-b740-a7231c108e2b" providerId="ADAL" clId="{9403D02E-851A-6C44-99BE-FEE5D35FFACD}" dt="2024-02-21T22:02:27.349" v="9" actId="962"/>
        <pc:sldMkLst>
          <pc:docMk/>
          <pc:sldMk cId="837571591" sldId="1219"/>
        </pc:sldMkLst>
        <pc:grpChg chg="mod">
          <ac:chgData name="Kat Constable" userId="29e3f105-b005-41a2-b740-a7231c108e2b" providerId="ADAL" clId="{9403D02E-851A-6C44-99BE-FEE5D35FFACD}" dt="2024-02-21T22:02:27.349" v="9" actId="962"/>
          <ac:grpSpMkLst>
            <pc:docMk/>
            <pc:sldMk cId="837571591" sldId="1219"/>
            <ac:grpSpMk id="6" creationId="{109E68A6-4514-144B-9254-243705D4B37D}"/>
          </ac:grpSpMkLst>
        </pc:grpChg>
      </pc:sldChg>
      <pc:sldChg chg="modSp mod">
        <pc:chgData name="Kat Constable" userId="29e3f105-b005-41a2-b740-a7231c108e2b" providerId="ADAL" clId="{9403D02E-851A-6C44-99BE-FEE5D35FFACD}" dt="2024-02-21T22:44:51.170" v="294" actId="20577"/>
        <pc:sldMkLst>
          <pc:docMk/>
          <pc:sldMk cId="512418279" sldId="1221"/>
        </pc:sldMkLst>
        <pc:spChg chg="mod">
          <ac:chgData name="Kat Constable" userId="29e3f105-b005-41a2-b740-a7231c108e2b" providerId="ADAL" clId="{9403D02E-851A-6C44-99BE-FEE5D35FFACD}" dt="2024-02-21T22:44:51.170" v="294" actId="20577"/>
          <ac:spMkLst>
            <pc:docMk/>
            <pc:sldMk cId="512418279" sldId="1221"/>
            <ac:spMk id="2" creationId="{00000000-0000-0000-0000-000000000000}"/>
          </ac:spMkLst>
        </pc:spChg>
      </pc:sldChg>
      <pc:sldChg chg="modSp">
        <pc:chgData name="Kat Constable" userId="29e3f105-b005-41a2-b740-a7231c108e2b" providerId="ADAL" clId="{9403D02E-851A-6C44-99BE-FEE5D35FFACD}" dt="2024-02-21T22:33:02.080" v="254" actId="13244"/>
        <pc:sldMkLst>
          <pc:docMk/>
          <pc:sldMk cId="2520062844" sldId="1296"/>
        </pc:sldMkLst>
        <pc:spChg chg="mod">
          <ac:chgData name="Kat Constable" userId="29e3f105-b005-41a2-b740-a7231c108e2b" providerId="ADAL" clId="{9403D02E-851A-6C44-99BE-FEE5D35FFACD}" dt="2024-02-21T22:33:02.080" v="254" actId="13244"/>
          <ac:spMkLst>
            <pc:docMk/>
            <pc:sldMk cId="2520062844" sldId="1296"/>
            <ac:spMk id="5" creationId="{E0D6E803-3B81-432E-8C63-3BF269714ECE}"/>
          </ac:spMkLst>
        </pc:spChg>
      </pc:sldChg>
      <pc:sldChg chg="modSp mod">
        <pc:chgData name="Kat Constable" userId="29e3f105-b005-41a2-b740-a7231c108e2b" providerId="ADAL" clId="{9403D02E-851A-6C44-99BE-FEE5D35FFACD}" dt="2024-02-21T22:47:09.462" v="302" actId="20577"/>
        <pc:sldMkLst>
          <pc:docMk/>
          <pc:sldMk cId="2257738270" sldId="1297"/>
        </pc:sldMkLst>
        <pc:spChg chg="mod">
          <ac:chgData name="Kat Constable" userId="29e3f105-b005-41a2-b740-a7231c108e2b" providerId="ADAL" clId="{9403D02E-851A-6C44-99BE-FEE5D35FFACD}" dt="2024-02-21T22:47:09.462" v="302" actId="20577"/>
          <ac:spMkLst>
            <pc:docMk/>
            <pc:sldMk cId="2257738270" sldId="1297"/>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B10E9-79B6-4F8F-A15B-D84976DA3F7C}" type="doc">
      <dgm:prSet loTypeId="urn:microsoft.com/office/officeart/2005/8/layout/process4" loCatId="list" qsTypeId="urn:microsoft.com/office/officeart/2005/8/quickstyle/simple1" qsCatId="simple" csTypeId="urn:microsoft.com/office/officeart/2005/8/colors/accent4_2" csCatId="accent4" phldr="1"/>
      <dgm:spPr/>
      <dgm:t>
        <a:bodyPr/>
        <a:lstStyle/>
        <a:p>
          <a:endParaRPr lang="en-US"/>
        </a:p>
      </dgm:t>
    </dgm:pt>
    <dgm:pt modelId="{DDDB9D03-FEE9-49FA-B1EB-6F06774D6C05}">
      <dgm:prSet phldrT="[Text]"/>
      <dgm:spPr/>
      <dgm:t>
        <a:bodyPr/>
        <a:lstStyle/>
        <a:p>
          <a:r>
            <a:rPr lang="en-US" dirty="0">
              <a:latin typeface="Arial" panose="020B0604020202020204" pitchFamily="34" charset="0"/>
              <a:cs typeface="Arial" panose="020B0604020202020204" pitchFamily="34" charset="0"/>
            </a:rPr>
            <a:t>Download Installer</a:t>
          </a:r>
        </a:p>
      </dgm:t>
    </dgm:pt>
    <dgm:pt modelId="{DD2560C4-DA3A-4827-9D02-7F8B38E03342}" type="parTrans" cxnId="{DCA750C3-491A-4818-B904-9966519276F2}">
      <dgm:prSet/>
      <dgm:spPr/>
      <dgm:t>
        <a:bodyPr/>
        <a:lstStyle/>
        <a:p>
          <a:endParaRPr lang="en-US"/>
        </a:p>
      </dgm:t>
    </dgm:pt>
    <dgm:pt modelId="{4DEE63ED-FAEE-4D4B-8C22-981298079FFE}" type="sibTrans" cxnId="{DCA750C3-491A-4818-B904-9966519276F2}">
      <dgm:prSet/>
      <dgm:spPr/>
      <dgm:t>
        <a:bodyPr/>
        <a:lstStyle/>
        <a:p>
          <a:endParaRPr lang="en-US"/>
        </a:p>
      </dgm:t>
    </dgm:pt>
    <dgm:pt modelId="{12BC3E84-F491-4963-B37D-48D220084127}">
      <dgm:prSet phldrT="[Text]" custT="1"/>
      <dgm:spPr/>
      <dgm:t>
        <a:bodyPr/>
        <a:lstStyle/>
        <a:p>
          <a:r>
            <a:rPr lang="en-US" sz="2800" dirty="0">
              <a:solidFill>
                <a:srgbClr val="010203"/>
              </a:solidFill>
              <a:latin typeface="Arial" panose="020B0604020202020204" pitchFamily="34" charset="0"/>
              <a:cs typeface="Arial" panose="020B0604020202020204" pitchFamily="34" charset="0"/>
            </a:rPr>
            <a:t>Updated ProctorCache installers at download.testnav.com</a:t>
          </a:r>
        </a:p>
      </dgm:t>
    </dgm:pt>
    <dgm:pt modelId="{41B67507-B455-4907-A9DC-31986914C9D7}" type="parTrans" cxnId="{60C102B6-E460-460B-A5FF-0F8D1265E299}">
      <dgm:prSet/>
      <dgm:spPr/>
      <dgm:t>
        <a:bodyPr/>
        <a:lstStyle/>
        <a:p>
          <a:endParaRPr lang="en-US"/>
        </a:p>
      </dgm:t>
    </dgm:pt>
    <dgm:pt modelId="{E5DE4326-A5A8-4764-84A6-0E96BD7B4B51}" type="sibTrans" cxnId="{60C102B6-E460-460B-A5FF-0F8D1265E299}">
      <dgm:prSet/>
      <dgm:spPr/>
      <dgm:t>
        <a:bodyPr/>
        <a:lstStyle/>
        <a:p>
          <a:endParaRPr lang="en-US"/>
        </a:p>
      </dgm:t>
    </dgm:pt>
    <dgm:pt modelId="{DEC69945-D312-4884-9DBC-98CBE27B7181}">
      <dgm:prSet phldrT="[Text]"/>
      <dgm:spPr/>
      <dgm:t>
        <a:bodyPr/>
        <a:lstStyle/>
        <a:p>
          <a:r>
            <a:rPr lang="en-US" dirty="0">
              <a:latin typeface="Arial" panose="020B0604020202020204" pitchFamily="34" charset="0"/>
              <a:cs typeface="Arial" panose="020B0604020202020204" pitchFamily="34" charset="0"/>
            </a:rPr>
            <a:t>Run installer and start service</a:t>
          </a:r>
        </a:p>
      </dgm:t>
    </dgm:pt>
    <dgm:pt modelId="{7FA43D45-A3B9-4796-A770-345B4B66C719}" type="parTrans" cxnId="{E93E1C8F-904F-41E3-9117-B5857401B3DA}">
      <dgm:prSet/>
      <dgm:spPr/>
      <dgm:t>
        <a:bodyPr/>
        <a:lstStyle/>
        <a:p>
          <a:endParaRPr lang="en-US"/>
        </a:p>
      </dgm:t>
    </dgm:pt>
    <dgm:pt modelId="{A7A53915-1A04-4BC1-BC8B-541C25B9EB4F}" type="sibTrans" cxnId="{E93E1C8F-904F-41E3-9117-B5857401B3DA}">
      <dgm:prSet/>
      <dgm:spPr/>
      <dgm:t>
        <a:bodyPr/>
        <a:lstStyle/>
        <a:p>
          <a:endParaRPr lang="en-US"/>
        </a:p>
      </dgm:t>
    </dgm:pt>
    <dgm:pt modelId="{F04A4DA6-D90C-4389-BF62-40F5DACF1432}">
      <dgm:prSet phldrT="[Text]" custT="1"/>
      <dgm:spPr/>
      <dgm:t>
        <a:bodyPr/>
        <a:lstStyle/>
        <a:p>
          <a:r>
            <a:rPr lang="en-US" sz="2400" dirty="0">
              <a:solidFill>
                <a:srgbClr val="010203"/>
              </a:solidFill>
              <a:latin typeface="Arial" panose="020B0604020202020204" pitchFamily="34" charset="0"/>
              <a:cs typeface="Arial" panose="020B0604020202020204" pitchFamily="34" charset="0"/>
            </a:rPr>
            <a:t>Service is normally started by default</a:t>
          </a:r>
        </a:p>
      </dgm:t>
    </dgm:pt>
    <dgm:pt modelId="{76251DC7-36DB-4B18-9119-0FD75AD6C7C3}" type="parTrans" cxnId="{5E3FD16E-9945-4091-A978-2A73C13CD9CC}">
      <dgm:prSet/>
      <dgm:spPr/>
      <dgm:t>
        <a:bodyPr/>
        <a:lstStyle/>
        <a:p>
          <a:endParaRPr lang="en-US"/>
        </a:p>
      </dgm:t>
    </dgm:pt>
    <dgm:pt modelId="{AEDEEF99-EE36-47F6-9931-93A2BC16E95A}" type="sibTrans" cxnId="{5E3FD16E-9945-4091-A978-2A73C13CD9CC}">
      <dgm:prSet/>
      <dgm:spPr/>
      <dgm:t>
        <a:bodyPr/>
        <a:lstStyle/>
        <a:p>
          <a:endParaRPr lang="en-US"/>
        </a:p>
      </dgm:t>
    </dgm:pt>
    <dgm:pt modelId="{1E2BBE6A-4F47-4A86-AD3F-80AC141A46D5}">
      <dgm:prSet phldrT="[Text]" custT="1"/>
      <dgm:spPr/>
      <dgm:t>
        <a:bodyPr/>
        <a:lstStyle/>
        <a:p>
          <a:r>
            <a:rPr lang="en-US" sz="2000" dirty="0">
              <a:solidFill>
                <a:srgbClr val="010203"/>
              </a:solidFill>
              <a:latin typeface="Arial" panose="020B0604020202020204" pitchFamily="34" charset="0"/>
              <a:cs typeface="Arial" panose="020B0604020202020204" pitchFamily="34" charset="0"/>
            </a:rPr>
            <a:t>If the installer doesn’t start automatically, select the shortcut on your desktop.</a:t>
          </a:r>
        </a:p>
      </dgm:t>
    </dgm:pt>
    <dgm:pt modelId="{B4FD85B0-D704-4367-B71A-135F0F632828}" type="parTrans" cxnId="{0EA54F33-702A-4405-862C-264C6B192B4D}">
      <dgm:prSet/>
      <dgm:spPr/>
      <dgm:t>
        <a:bodyPr/>
        <a:lstStyle/>
        <a:p>
          <a:endParaRPr lang="en-US"/>
        </a:p>
      </dgm:t>
    </dgm:pt>
    <dgm:pt modelId="{56688D5A-310F-48BA-A073-7D8D81194BCD}" type="sibTrans" cxnId="{0EA54F33-702A-4405-862C-264C6B192B4D}">
      <dgm:prSet/>
      <dgm:spPr/>
      <dgm:t>
        <a:bodyPr/>
        <a:lstStyle/>
        <a:p>
          <a:endParaRPr lang="en-US"/>
        </a:p>
      </dgm:t>
    </dgm:pt>
    <dgm:pt modelId="{CB44852A-DF78-462D-9A30-72984984A78F}">
      <dgm:prSet phldrT="[Text]"/>
      <dgm:spPr/>
      <dgm:t>
        <a:bodyPr/>
        <a:lstStyle/>
        <a:p>
          <a:r>
            <a:rPr lang="en-US" dirty="0">
              <a:latin typeface="Arial" panose="020B0604020202020204" pitchFamily="34" charset="0"/>
              <a:cs typeface="Arial" panose="020B0604020202020204" pitchFamily="34" charset="0"/>
            </a:rPr>
            <a:t>Verify service is running; purge old cached content</a:t>
          </a:r>
        </a:p>
      </dgm:t>
    </dgm:pt>
    <dgm:pt modelId="{A5D6E29F-3330-4810-8376-3BBA62107B00}" type="parTrans" cxnId="{F0641C26-3915-4B9F-929C-E420A8964E31}">
      <dgm:prSet/>
      <dgm:spPr/>
      <dgm:t>
        <a:bodyPr/>
        <a:lstStyle/>
        <a:p>
          <a:endParaRPr lang="en-US"/>
        </a:p>
      </dgm:t>
    </dgm:pt>
    <dgm:pt modelId="{367ED368-EF75-4E88-9A8D-8C7F73DE58B1}" type="sibTrans" cxnId="{F0641C26-3915-4B9F-929C-E420A8964E31}">
      <dgm:prSet/>
      <dgm:spPr/>
      <dgm:t>
        <a:bodyPr/>
        <a:lstStyle/>
        <a:p>
          <a:endParaRPr lang="en-US"/>
        </a:p>
      </dgm:t>
    </dgm:pt>
    <dgm:pt modelId="{4B12D2B1-883D-4903-BF63-0D16A809D065}">
      <dgm:prSet phldrT="[Text]" custT="1"/>
      <dgm:spPr/>
      <dgm:t>
        <a:bodyPr/>
        <a:lstStyle/>
        <a:p>
          <a:r>
            <a:rPr lang="en-US" sz="2400" dirty="0">
              <a:solidFill>
                <a:srgbClr val="010203"/>
              </a:solidFill>
              <a:latin typeface="Arial" panose="020B0604020202020204" pitchFamily="34" charset="0"/>
              <a:cs typeface="Arial" panose="020B0604020202020204" pitchFamily="34" charset="0"/>
            </a:rPr>
            <a:t>Open ProctorCache Admin Page</a:t>
          </a:r>
        </a:p>
      </dgm:t>
    </dgm:pt>
    <dgm:pt modelId="{F3DCAE4B-4CA4-48B9-9B94-CB1FDBB79DF0}" type="parTrans" cxnId="{E48403E6-1567-4248-9705-A8241602B6D9}">
      <dgm:prSet/>
      <dgm:spPr/>
      <dgm:t>
        <a:bodyPr/>
        <a:lstStyle/>
        <a:p>
          <a:endParaRPr lang="en-US"/>
        </a:p>
      </dgm:t>
    </dgm:pt>
    <dgm:pt modelId="{447707EB-C6F9-4AC4-8DF2-7AA27C5E5965}" type="sibTrans" cxnId="{E48403E6-1567-4248-9705-A8241602B6D9}">
      <dgm:prSet/>
      <dgm:spPr/>
      <dgm:t>
        <a:bodyPr/>
        <a:lstStyle/>
        <a:p>
          <a:endParaRPr lang="en-US"/>
        </a:p>
      </dgm:t>
    </dgm:pt>
    <dgm:pt modelId="{99F64038-EDB1-451D-A10C-C5D41E32A37C}">
      <dgm:prSet phldrT="[Text]" custT="1"/>
      <dgm:spPr/>
      <dgm:t>
        <a:bodyPr/>
        <a:lstStyle/>
        <a:p>
          <a:r>
            <a:rPr lang="en-US" sz="1800" dirty="0">
              <a:solidFill>
                <a:srgbClr val="010203"/>
              </a:solidFill>
              <a:latin typeface="Arial" panose="020B0604020202020204" pitchFamily="34" charset="0"/>
              <a:cs typeface="Arial" panose="020B0604020202020204" pitchFamily="34" charset="0"/>
            </a:rPr>
            <a:t>Select and purge content from previous test administrations (ProctorCache password required to complete)</a:t>
          </a:r>
        </a:p>
      </dgm:t>
    </dgm:pt>
    <dgm:pt modelId="{7CC6088A-D01A-45C1-9F55-04514C144561}" type="parTrans" cxnId="{40B54EEA-3402-4A71-AE54-ABA5FEFCC472}">
      <dgm:prSet/>
      <dgm:spPr/>
      <dgm:t>
        <a:bodyPr/>
        <a:lstStyle/>
        <a:p>
          <a:endParaRPr lang="en-US"/>
        </a:p>
      </dgm:t>
    </dgm:pt>
    <dgm:pt modelId="{E0BA6231-8ED3-4349-B36E-A935A10AC0A9}" type="sibTrans" cxnId="{40B54EEA-3402-4A71-AE54-ABA5FEFCC472}">
      <dgm:prSet/>
      <dgm:spPr/>
      <dgm:t>
        <a:bodyPr/>
        <a:lstStyle/>
        <a:p>
          <a:endParaRPr lang="en-US"/>
        </a:p>
      </dgm:t>
    </dgm:pt>
    <dgm:pt modelId="{A5C1EE98-0CFE-431D-AA57-3E34A19DAEF1}" type="pres">
      <dgm:prSet presAssocID="{BC9B10E9-79B6-4F8F-A15B-D84976DA3F7C}" presName="Name0" presStyleCnt="0">
        <dgm:presLayoutVars>
          <dgm:dir/>
          <dgm:animLvl val="lvl"/>
          <dgm:resizeHandles val="exact"/>
        </dgm:presLayoutVars>
      </dgm:prSet>
      <dgm:spPr/>
    </dgm:pt>
    <dgm:pt modelId="{17F1FEFB-A090-4AB2-8799-31F6BFFA466D}" type="pres">
      <dgm:prSet presAssocID="{CB44852A-DF78-462D-9A30-72984984A78F}" presName="boxAndChildren" presStyleCnt="0"/>
      <dgm:spPr/>
    </dgm:pt>
    <dgm:pt modelId="{58D05738-1F5D-4964-8E6A-509126984EDD}" type="pres">
      <dgm:prSet presAssocID="{CB44852A-DF78-462D-9A30-72984984A78F}" presName="parentTextBox" presStyleLbl="node1" presStyleIdx="0" presStyleCnt="3"/>
      <dgm:spPr/>
    </dgm:pt>
    <dgm:pt modelId="{86234321-F65C-47F1-928F-E52C8AB995AC}" type="pres">
      <dgm:prSet presAssocID="{CB44852A-DF78-462D-9A30-72984984A78F}" presName="entireBox" presStyleLbl="node1" presStyleIdx="0" presStyleCnt="3"/>
      <dgm:spPr/>
    </dgm:pt>
    <dgm:pt modelId="{CE6418D0-931A-43DB-AA69-501DFC00B77F}" type="pres">
      <dgm:prSet presAssocID="{CB44852A-DF78-462D-9A30-72984984A78F}" presName="descendantBox" presStyleCnt="0"/>
      <dgm:spPr/>
    </dgm:pt>
    <dgm:pt modelId="{B5BE1779-E1EA-4CDD-AE91-6891DD02B645}" type="pres">
      <dgm:prSet presAssocID="{4B12D2B1-883D-4903-BF63-0D16A809D065}" presName="childTextBox" presStyleLbl="fgAccFollowNode1" presStyleIdx="0" presStyleCnt="5">
        <dgm:presLayoutVars>
          <dgm:bulletEnabled val="1"/>
        </dgm:presLayoutVars>
      </dgm:prSet>
      <dgm:spPr/>
    </dgm:pt>
    <dgm:pt modelId="{B72A5C19-229B-429E-AE24-D254ABDD2ED5}" type="pres">
      <dgm:prSet presAssocID="{99F64038-EDB1-451D-A10C-C5D41E32A37C}" presName="childTextBox" presStyleLbl="fgAccFollowNode1" presStyleIdx="1" presStyleCnt="5" custScaleX="124512">
        <dgm:presLayoutVars>
          <dgm:bulletEnabled val="1"/>
        </dgm:presLayoutVars>
      </dgm:prSet>
      <dgm:spPr/>
    </dgm:pt>
    <dgm:pt modelId="{A649EC9B-50F9-4A75-99EE-8B64C3E9F5BC}" type="pres">
      <dgm:prSet presAssocID="{A7A53915-1A04-4BC1-BC8B-541C25B9EB4F}" presName="sp" presStyleCnt="0"/>
      <dgm:spPr/>
    </dgm:pt>
    <dgm:pt modelId="{E91792F9-5AF0-4FE0-ABC2-D9C85EC44E44}" type="pres">
      <dgm:prSet presAssocID="{DEC69945-D312-4884-9DBC-98CBE27B7181}" presName="arrowAndChildren" presStyleCnt="0"/>
      <dgm:spPr/>
    </dgm:pt>
    <dgm:pt modelId="{6DC146FB-355F-4F13-94E9-557CD91530DF}" type="pres">
      <dgm:prSet presAssocID="{DEC69945-D312-4884-9DBC-98CBE27B7181}" presName="parentTextArrow" presStyleLbl="node1" presStyleIdx="0" presStyleCnt="3"/>
      <dgm:spPr/>
    </dgm:pt>
    <dgm:pt modelId="{4045B8BB-F8A2-43BC-88A6-81F7DBE2473C}" type="pres">
      <dgm:prSet presAssocID="{DEC69945-D312-4884-9DBC-98CBE27B7181}" presName="arrow" presStyleLbl="node1" presStyleIdx="1" presStyleCnt="3"/>
      <dgm:spPr/>
    </dgm:pt>
    <dgm:pt modelId="{826DEF41-6F0D-4421-84A2-160BA4D88320}" type="pres">
      <dgm:prSet presAssocID="{DEC69945-D312-4884-9DBC-98CBE27B7181}" presName="descendantArrow" presStyleCnt="0"/>
      <dgm:spPr/>
    </dgm:pt>
    <dgm:pt modelId="{E81325C8-3782-484C-9356-8AB14D7178D6}" type="pres">
      <dgm:prSet presAssocID="{F04A4DA6-D90C-4389-BF62-40F5DACF1432}" presName="childTextArrow" presStyleLbl="fgAccFollowNode1" presStyleIdx="2" presStyleCnt="5">
        <dgm:presLayoutVars>
          <dgm:bulletEnabled val="1"/>
        </dgm:presLayoutVars>
      </dgm:prSet>
      <dgm:spPr/>
    </dgm:pt>
    <dgm:pt modelId="{9E735C2C-36F1-42D2-8C2D-4A6106B38791}" type="pres">
      <dgm:prSet presAssocID="{1E2BBE6A-4F47-4A86-AD3F-80AC141A46D5}" presName="childTextArrow" presStyleLbl="fgAccFollowNode1" presStyleIdx="3" presStyleCnt="5">
        <dgm:presLayoutVars>
          <dgm:bulletEnabled val="1"/>
        </dgm:presLayoutVars>
      </dgm:prSet>
      <dgm:spPr/>
    </dgm:pt>
    <dgm:pt modelId="{82A05016-E80F-4B6B-A3F7-DAFA4041D216}" type="pres">
      <dgm:prSet presAssocID="{4DEE63ED-FAEE-4D4B-8C22-981298079FFE}" presName="sp" presStyleCnt="0"/>
      <dgm:spPr/>
    </dgm:pt>
    <dgm:pt modelId="{2DF62B34-699F-4DD5-8613-CDAFDDC62431}" type="pres">
      <dgm:prSet presAssocID="{DDDB9D03-FEE9-49FA-B1EB-6F06774D6C05}" presName="arrowAndChildren" presStyleCnt="0"/>
      <dgm:spPr/>
    </dgm:pt>
    <dgm:pt modelId="{E7736378-4BA8-4AF0-9EED-C58C4409793B}" type="pres">
      <dgm:prSet presAssocID="{DDDB9D03-FEE9-49FA-B1EB-6F06774D6C05}" presName="parentTextArrow" presStyleLbl="node1" presStyleIdx="1" presStyleCnt="3"/>
      <dgm:spPr/>
    </dgm:pt>
    <dgm:pt modelId="{5A8B0CC7-BE47-4B35-927E-B3DC70CE95E1}" type="pres">
      <dgm:prSet presAssocID="{DDDB9D03-FEE9-49FA-B1EB-6F06774D6C05}" presName="arrow" presStyleLbl="node1" presStyleIdx="2" presStyleCnt="3" custLinFactNeighborX="-4662" custLinFactNeighborY="-1083"/>
      <dgm:spPr/>
    </dgm:pt>
    <dgm:pt modelId="{796F3BFF-352A-41AB-B014-BD97F708EE8C}" type="pres">
      <dgm:prSet presAssocID="{DDDB9D03-FEE9-49FA-B1EB-6F06774D6C05}" presName="descendantArrow" presStyleCnt="0"/>
      <dgm:spPr/>
    </dgm:pt>
    <dgm:pt modelId="{56997984-A8DD-4761-B8AE-3A6FD2588336}" type="pres">
      <dgm:prSet presAssocID="{12BC3E84-F491-4963-B37D-48D220084127}" presName="childTextArrow" presStyleLbl="fgAccFollowNode1" presStyleIdx="4" presStyleCnt="5" custLinFactNeighborX="37221" custLinFactNeighborY="45">
        <dgm:presLayoutVars>
          <dgm:bulletEnabled val="1"/>
        </dgm:presLayoutVars>
      </dgm:prSet>
      <dgm:spPr/>
    </dgm:pt>
  </dgm:ptLst>
  <dgm:cxnLst>
    <dgm:cxn modelId="{F0641C26-3915-4B9F-929C-E420A8964E31}" srcId="{BC9B10E9-79B6-4F8F-A15B-D84976DA3F7C}" destId="{CB44852A-DF78-462D-9A30-72984984A78F}" srcOrd="2" destOrd="0" parTransId="{A5D6E29F-3330-4810-8376-3BBA62107B00}" sibTransId="{367ED368-EF75-4E88-9A8D-8C7F73DE58B1}"/>
    <dgm:cxn modelId="{BE964027-4BAD-42D7-9ACD-A628CF6A8765}" type="presOf" srcId="{DDDB9D03-FEE9-49FA-B1EB-6F06774D6C05}" destId="{E7736378-4BA8-4AF0-9EED-C58C4409793B}" srcOrd="0" destOrd="0" presId="urn:microsoft.com/office/officeart/2005/8/layout/process4"/>
    <dgm:cxn modelId="{AB60E030-5AEE-47EE-B66D-D1BE84E88393}" type="presOf" srcId="{DDDB9D03-FEE9-49FA-B1EB-6F06774D6C05}" destId="{5A8B0CC7-BE47-4B35-927E-B3DC70CE95E1}" srcOrd="1" destOrd="0" presId="urn:microsoft.com/office/officeart/2005/8/layout/process4"/>
    <dgm:cxn modelId="{18939732-2670-40F2-8D8E-2E3D4BAE1432}" type="presOf" srcId="{F04A4DA6-D90C-4389-BF62-40F5DACF1432}" destId="{E81325C8-3782-484C-9356-8AB14D7178D6}" srcOrd="0" destOrd="0" presId="urn:microsoft.com/office/officeart/2005/8/layout/process4"/>
    <dgm:cxn modelId="{0EA54F33-702A-4405-862C-264C6B192B4D}" srcId="{DEC69945-D312-4884-9DBC-98CBE27B7181}" destId="{1E2BBE6A-4F47-4A86-AD3F-80AC141A46D5}" srcOrd="1" destOrd="0" parTransId="{B4FD85B0-D704-4367-B71A-135F0F632828}" sibTransId="{56688D5A-310F-48BA-A073-7D8D81194BCD}"/>
    <dgm:cxn modelId="{1BE6BE64-AA77-4D41-9B98-56CA81B8BAB7}" type="presOf" srcId="{12BC3E84-F491-4963-B37D-48D220084127}" destId="{56997984-A8DD-4761-B8AE-3A6FD2588336}" srcOrd="0" destOrd="0" presId="urn:microsoft.com/office/officeart/2005/8/layout/process4"/>
    <dgm:cxn modelId="{5E3FD16E-9945-4091-A978-2A73C13CD9CC}" srcId="{DEC69945-D312-4884-9DBC-98CBE27B7181}" destId="{F04A4DA6-D90C-4389-BF62-40F5DACF1432}" srcOrd="0" destOrd="0" parTransId="{76251DC7-36DB-4B18-9119-0FD75AD6C7C3}" sibTransId="{AEDEEF99-EE36-47F6-9931-93A2BC16E95A}"/>
    <dgm:cxn modelId="{CCABCA85-8892-43B2-9998-3A7185536320}" type="presOf" srcId="{1E2BBE6A-4F47-4A86-AD3F-80AC141A46D5}" destId="{9E735C2C-36F1-42D2-8C2D-4A6106B38791}" srcOrd="0" destOrd="0" presId="urn:microsoft.com/office/officeart/2005/8/layout/process4"/>
    <dgm:cxn modelId="{1F776B89-1008-4D43-88C3-7DBAB80B7998}" type="presOf" srcId="{BC9B10E9-79B6-4F8F-A15B-D84976DA3F7C}" destId="{A5C1EE98-0CFE-431D-AA57-3E34A19DAEF1}" srcOrd="0" destOrd="0" presId="urn:microsoft.com/office/officeart/2005/8/layout/process4"/>
    <dgm:cxn modelId="{E93E1C8F-904F-41E3-9117-B5857401B3DA}" srcId="{BC9B10E9-79B6-4F8F-A15B-D84976DA3F7C}" destId="{DEC69945-D312-4884-9DBC-98CBE27B7181}" srcOrd="1" destOrd="0" parTransId="{7FA43D45-A3B9-4796-A770-345B4B66C719}" sibTransId="{A7A53915-1A04-4BC1-BC8B-541C25B9EB4F}"/>
    <dgm:cxn modelId="{7633A792-A042-4886-B6B4-A11E3847EE54}" type="presOf" srcId="{DEC69945-D312-4884-9DBC-98CBE27B7181}" destId="{6DC146FB-355F-4F13-94E9-557CD91530DF}" srcOrd="0" destOrd="0" presId="urn:microsoft.com/office/officeart/2005/8/layout/process4"/>
    <dgm:cxn modelId="{60C102B6-E460-460B-A5FF-0F8D1265E299}" srcId="{DDDB9D03-FEE9-49FA-B1EB-6F06774D6C05}" destId="{12BC3E84-F491-4963-B37D-48D220084127}" srcOrd="0" destOrd="0" parTransId="{41B67507-B455-4907-A9DC-31986914C9D7}" sibTransId="{E5DE4326-A5A8-4764-84A6-0E96BD7B4B51}"/>
    <dgm:cxn modelId="{AB4D6DC1-B63D-4F1C-8AD7-7DB47A92E564}" type="presOf" srcId="{CB44852A-DF78-462D-9A30-72984984A78F}" destId="{58D05738-1F5D-4964-8E6A-509126984EDD}" srcOrd="0" destOrd="0" presId="urn:microsoft.com/office/officeart/2005/8/layout/process4"/>
    <dgm:cxn modelId="{FE24EEC1-3DA0-4243-93B0-CE5492A67D67}" type="presOf" srcId="{99F64038-EDB1-451D-A10C-C5D41E32A37C}" destId="{B72A5C19-229B-429E-AE24-D254ABDD2ED5}" srcOrd="0" destOrd="0" presId="urn:microsoft.com/office/officeart/2005/8/layout/process4"/>
    <dgm:cxn modelId="{DCA750C3-491A-4818-B904-9966519276F2}" srcId="{BC9B10E9-79B6-4F8F-A15B-D84976DA3F7C}" destId="{DDDB9D03-FEE9-49FA-B1EB-6F06774D6C05}" srcOrd="0" destOrd="0" parTransId="{DD2560C4-DA3A-4827-9D02-7F8B38E03342}" sibTransId="{4DEE63ED-FAEE-4D4B-8C22-981298079FFE}"/>
    <dgm:cxn modelId="{92D041C9-49B4-4B27-9E76-F74A6A7D0E2E}" type="presOf" srcId="{4B12D2B1-883D-4903-BF63-0D16A809D065}" destId="{B5BE1779-E1EA-4CDD-AE91-6891DD02B645}" srcOrd="0" destOrd="0" presId="urn:microsoft.com/office/officeart/2005/8/layout/process4"/>
    <dgm:cxn modelId="{AE023BCB-845F-498A-8E95-5002E28F2E0A}" type="presOf" srcId="{DEC69945-D312-4884-9DBC-98CBE27B7181}" destId="{4045B8BB-F8A2-43BC-88A6-81F7DBE2473C}" srcOrd="1" destOrd="0" presId="urn:microsoft.com/office/officeart/2005/8/layout/process4"/>
    <dgm:cxn modelId="{583C1FDA-5982-4099-A598-1A537B24D6BF}" type="presOf" srcId="{CB44852A-DF78-462D-9A30-72984984A78F}" destId="{86234321-F65C-47F1-928F-E52C8AB995AC}" srcOrd="1" destOrd="0" presId="urn:microsoft.com/office/officeart/2005/8/layout/process4"/>
    <dgm:cxn modelId="{E48403E6-1567-4248-9705-A8241602B6D9}" srcId="{CB44852A-DF78-462D-9A30-72984984A78F}" destId="{4B12D2B1-883D-4903-BF63-0D16A809D065}" srcOrd="0" destOrd="0" parTransId="{F3DCAE4B-4CA4-48B9-9B94-CB1FDBB79DF0}" sibTransId="{447707EB-C6F9-4AC4-8DF2-7AA27C5E5965}"/>
    <dgm:cxn modelId="{40B54EEA-3402-4A71-AE54-ABA5FEFCC472}" srcId="{CB44852A-DF78-462D-9A30-72984984A78F}" destId="{99F64038-EDB1-451D-A10C-C5D41E32A37C}" srcOrd="1" destOrd="0" parTransId="{7CC6088A-D01A-45C1-9F55-04514C144561}" sibTransId="{E0BA6231-8ED3-4349-B36E-A935A10AC0A9}"/>
    <dgm:cxn modelId="{F54B34E5-BB4D-4374-98BA-839DA3E7723C}" type="presParOf" srcId="{A5C1EE98-0CFE-431D-AA57-3E34A19DAEF1}" destId="{17F1FEFB-A090-4AB2-8799-31F6BFFA466D}" srcOrd="0" destOrd="0" presId="urn:microsoft.com/office/officeart/2005/8/layout/process4"/>
    <dgm:cxn modelId="{C74099E2-3AD4-4DE7-BEAD-AB24FB49CD3D}" type="presParOf" srcId="{17F1FEFB-A090-4AB2-8799-31F6BFFA466D}" destId="{58D05738-1F5D-4964-8E6A-509126984EDD}" srcOrd="0" destOrd="0" presId="urn:microsoft.com/office/officeart/2005/8/layout/process4"/>
    <dgm:cxn modelId="{66B3729B-C267-4DB6-AA0A-E9FE5A2E877F}" type="presParOf" srcId="{17F1FEFB-A090-4AB2-8799-31F6BFFA466D}" destId="{86234321-F65C-47F1-928F-E52C8AB995AC}" srcOrd="1" destOrd="0" presId="urn:microsoft.com/office/officeart/2005/8/layout/process4"/>
    <dgm:cxn modelId="{4A92D26D-48E1-46B8-A70A-130AA2535F30}" type="presParOf" srcId="{17F1FEFB-A090-4AB2-8799-31F6BFFA466D}" destId="{CE6418D0-931A-43DB-AA69-501DFC00B77F}" srcOrd="2" destOrd="0" presId="urn:microsoft.com/office/officeart/2005/8/layout/process4"/>
    <dgm:cxn modelId="{14783F24-FE91-4E09-80D4-4C7D8FEB30C8}" type="presParOf" srcId="{CE6418D0-931A-43DB-AA69-501DFC00B77F}" destId="{B5BE1779-E1EA-4CDD-AE91-6891DD02B645}" srcOrd="0" destOrd="0" presId="urn:microsoft.com/office/officeart/2005/8/layout/process4"/>
    <dgm:cxn modelId="{13640BA0-4F70-4B17-8A9B-6B31A35A8CFB}" type="presParOf" srcId="{CE6418D0-931A-43DB-AA69-501DFC00B77F}" destId="{B72A5C19-229B-429E-AE24-D254ABDD2ED5}" srcOrd="1" destOrd="0" presId="urn:microsoft.com/office/officeart/2005/8/layout/process4"/>
    <dgm:cxn modelId="{2CEEADE2-B3E7-43DD-84D5-0BDD1FC22DB4}" type="presParOf" srcId="{A5C1EE98-0CFE-431D-AA57-3E34A19DAEF1}" destId="{A649EC9B-50F9-4A75-99EE-8B64C3E9F5BC}" srcOrd="1" destOrd="0" presId="urn:microsoft.com/office/officeart/2005/8/layout/process4"/>
    <dgm:cxn modelId="{4687D0CF-CFAE-49E3-9A70-06E851197F55}" type="presParOf" srcId="{A5C1EE98-0CFE-431D-AA57-3E34A19DAEF1}" destId="{E91792F9-5AF0-4FE0-ABC2-D9C85EC44E44}" srcOrd="2" destOrd="0" presId="urn:microsoft.com/office/officeart/2005/8/layout/process4"/>
    <dgm:cxn modelId="{15F8F620-01E6-4D03-840A-9BF46CCD206A}" type="presParOf" srcId="{E91792F9-5AF0-4FE0-ABC2-D9C85EC44E44}" destId="{6DC146FB-355F-4F13-94E9-557CD91530DF}" srcOrd="0" destOrd="0" presId="urn:microsoft.com/office/officeart/2005/8/layout/process4"/>
    <dgm:cxn modelId="{B52F7212-77B7-4B18-B608-A4D82941EC54}" type="presParOf" srcId="{E91792F9-5AF0-4FE0-ABC2-D9C85EC44E44}" destId="{4045B8BB-F8A2-43BC-88A6-81F7DBE2473C}" srcOrd="1" destOrd="0" presId="urn:microsoft.com/office/officeart/2005/8/layout/process4"/>
    <dgm:cxn modelId="{130CC0BA-A38C-4D4A-B924-FD1FC7E9481B}" type="presParOf" srcId="{E91792F9-5AF0-4FE0-ABC2-D9C85EC44E44}" destId="{826DEF41-6F0D-4421-84A2-160BA4D88320}" srcOrd="2" destOrd="0" presId="urn:microsoft.com/office/officeart/2005/8/layout/process4"/>
    <dgm:cxn modelId="{DA294AA8-401B-4D77-9482-D81C3489E39D}" type="presParOf" srcId="{826DEF41-6F0D-4421-84A2-160BA4D88320}" destId="{E81325C8-3782-484C-9356-8AB14D7178D6}" srcOrd="0" destOrd="0" presId="urn:microsoft.com/office/officeart/2005/8/layout/process4"/>
    <dgm:cxn modelId="{31404098-B736-451F-A7A8-91D0916CFE13}" type="presParOf" srcId="{826DEF41-6F0D-4421-84A2-160BA4D88320}" destId="{9E735C2C-36F1-42D2-8C2D-4A6106B38791}" srcOrd="1" destOrd="0" presId="urn:microsoft.com/office/officeart/2005/8/layout/process4"/>
    <dgm:cxn modelId="{9A538398-D2AE-4F94-BD89-887A23794831}" type="presParOf" srcId="{A5C1EE98-0CFE-431D-AA57-3E34A19DAEF1}" destId="{82A05016-E80F-4B6B-A3F7-DAFA4041D216}" srcOrd="3" destOrd="0" presId="urn:microsoft.com/office/officeart/2005/8/layout/process4"/>
    <dgm:cxn modelId="{64150E72-CB76-4090-A916-7A1C789626C3}" type="presParOf" srcId="{A5C1EE98-0CFE-431D-AA57-3E34A19DAEF1}" destId="{2DF62B34-699F-4DD5-8613-CDAFDDC62431}" srcOrd="4" destOrd="0" presId="urn:microsoft.com/office/officeart/2005/8/layout/process4"/>
    <dgm:cxn modelId="{300A9AD8-CD3F-40A1-B26B-65F8556AD122}" type="presParOf" srcId="{2DF62B34-699F-4DD5-8613-CDAFDDC62431}" destId="{E7736378-4BA8-4AF0-9EED-C58C4409793B}" srcOrd="0" destOrd="0" presId="urn:microsoft.com/office/officeart/2005/8/layout/process4"/>
    <dgm:cxn modelId="{D745CC91-899A-4F17-83A3-C1AAB202F15F}" type="presParOf" srcId="{2DF62B34-699F-4DD5-8613-CDAFDDC62431}" destId="{5A8B0CC7-BE47-4B35-927E-B3DC70CE95E1}" srcOrd="1" destOrd="0" presId="urn:microsoft.com/office/officeart/2005/8/layout/process4"/>
    <dgm:cxn modelId="{E7F5514D-0C3D-4599-8864-79EC457AEC51}" type="presParOf" srcId="{2DF62B34-699F-4DD5-8613-CDAFDDC62431}" destId="{796F3BFF-352A-41AB-B014-BD97F708EE8C}" srcOrd="2" destOrd="0" presId="urn:microsoft.com/office/officeart/2005/8/layout/process4"/>
    <dgm:cxn modelId="{80603A15-7B0F-4C4A-A236-DED9BFB673E7}" type="presParOf" srcId="{796F3BFF-352A-41AB-B014-BD97F708EE8C}" destId="{56997984-A8DD-4761-B8AE-3A6FD258833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34321-F65C-47F1-928F-E52C8AB995AC}">
      <dsp:nvSpPr>
        <dsp:cNvPr id="0" name=""/>
        <dsp:cNvSpPr/>
      </dsp:nvSpPr>
      <dsp:spPr>
        <a:xfrm>
          <a:off x="0" y="3801279"/>
          <a:ext cx="11366499" cy="124766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Verify service is running; purge old cached content</a:t>
          </a:r>
        </a:p>
      </dsp:txBody>
      <dsp:txXfrm>
        <a:off x="0" y="3801279"/>
        <a:ext cx="11366499" cy="673738"/>
      </dsp:txXfrm>
    </dsp:sp>
    <dsp:sp modelId="{B5BE1779-E1EA-4CDD-AE91-6891DD02B645}">
      <dsp:nvSpPr>
        <dsp:cNvPr id="0" name=""/>
        <dsp:cNvSpPr/>
      </dsp:nvSpPr>
      <dsp:spPr>
        <a:xfrm>
          <a:off x="1250" y="4450065"/>
          <a:ext cx="5061644" cy="573925"/>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10203"/>
              </a:solidFill>
              <a:latin typeface="Arial" panose="020B0604020202020204" pitchFamily="34" charset="0"/>
              <a:cs typeface="Arial" panose="020B0604020202020204" pitchFamily="34" charset="0"/>
            </a:rPr>
            <a:t>Open ProctorCache Admin Page</a:t>
          </a:r>
        </a:p>
      </dsp:txBody>
      <dsp:txXfrm>
        <a:off x="1250" y="4450065"/>
        <a:ext cx="5061644" cy="573925"/>
      </dsp:txXfrm>
    </dsp:sp>
    <dsp:sp modelId="{B72A5C19-229B-429E-AE24-D254ABDD2ED5}">
      <dsp:nvSpPr>
        <dsp:cNvPr id="0" name=""/>
        <dsp:cNvSpPr/>
      </dsp:nvSpPr>
      <dsp:spPr>
        <a:xfrm>
          <a:off x="5062894" y="4450065"/>
          <a:ext cx="6302354" cy="573925"/>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10203"/>
              </a:solidFill>
              <a:latin typeface="Arial" panose="020B0604020202020204" pitchFamily="34" charset="0"/>
              <a:cs typeface="Arial" panose="020B0604020202020204" pitchFamily="34" charset="0"/>
            </a:rPr>
            <a:t>Select and purge content from previous test administrations (ProctorCache password required to complete)</a:t>
          </a:r>
        </a:p>
      </dsp:txBody>
      <dsp:txXfrm>
        <a:off x="5062894" y="4450065"/>
        <a:ext cx="6302354" cy="573925"/>
      </dsp:txXfrm>
    </dsp:sp>
    <dsp:sp modelId="{4045B8BB-F8A2-43BC-88A6-81F7DBE2473C}">
      <dsp:nvSpPr>
        <dsp:cNvPr id="0" name=""/>
        <dsp:cNvSpPr/>
      </dsp:nvSpPr>
      <dsp:spPr>
        <a:xfrm rot="10800000">
          <a:off x="0" y="1901086"/>
          <a:ext cx="11366499" cy="1918908"/>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Run installer and start service</a:t>
          </a:r>
        </a:p>
      </dsp:txBody>
      <dsp:txXfrm rot="-10800000">
        <a:off x="0" y="1901086"/>
        <a:ext cx="11366499" cy="673536"/>
      </dsp:txXfrm>
    </dsp:sp>
    <dsp:sp modelId="{E81325C8-3782-484C-9356-8AB14D7178D6}">
      <dsp:nvSpPr>
        <dsp:cNvPr id="0" name=""/>
        <dsp:cNvSpPr/>
      </dsp:nvSpPr>
      <dsp:spPr>
        <a:xfrm>
          <a:off x="0" y="2574622"/>
          <a:ext cx="5683249" cy="573753"/>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10203"/>
              </a:solidFill>
              <a:latin typeface="Arial" panose="020B0604020202020204" pitchFamily="34" charset="0"/>
              <a:cs typeface="Arial" panose="020B0604020202020204" pitchFamily="34" charset="0"/>
            </a:rPr>
            <a:t>Service is normally started by default</a:t>
          </a:r>
        </a:p>
      </dsp:txBody>
      <dsp:txXfrm>
        <a:off x="0" y="2574622"/>
        <a:ext cx="5683249" cy="573753"/>
      </dsp:txXfrm>
    </dsp:sp>
    <dsp:sp modelId="{9E735C2C-36F1-42D2-8C2D-4A6106B38791}">
      <dsp:nvSpPr>
        <dsp:cNvPr id="0" name=""/>
        <dsp:cNvSpPr/>
      </dsp:nvSpPr>
      <dsp:spPr>
        <a:xfrm>
          <a:off x="5683249" y="2574622"/>
          <a:ext cx="5683249" cy="573753"/>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0203"/>
              </a:solidFill>
              <a:latin typeface="Arial" panose="020B0604020202020204" pitchFamily="34" charset="0"/>
              <a:cs typeface="Arial" panose="020B0604020202020204" pitchFamily="34" charset="0"/>
            </a:rPr>
            <a:t>If the installer doesn’t start automatically, select the shortcut on your desktop.</a:t>
          </a:r>
        </a:p>
      </dsp:txBody>
      <dsp:txXfrm>
        <a:off x="5683249" y="2574622"/>
        <a:ext cx="5683249" cy="573753"/>
      </dsp:txXfrm>
    </dsp:sp>
    <dsp:sp modelId="{5A8B0CC7-BE47-4B35-927E-B3DC70CE95E1}">
      <dsp:nvSpPr>
        <dsp:cNvPr id="0" name=""/>
        <dsp:cNvSpPr/>
      </dsp:nvSpPr>
      <dsp:spPr>
        <a:xfrm rot="10800000">
          <a:off x="0" y="0"/>
          <a:ext cx="11366499" cy="1918908"/>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Download Installer</a:t>
          </a:r>
        </a:p>
      </dsp:txBody>
      <dsp:txXfrm rot="-10800000">
        <a:off x="0" y="0"/>
        <a:ext cx="11366499" cy="673536"/>
      </dsp:txXfrm>
    </dsp:sp>
    <dsp:sp modelId="{56997984-A8DD-4761-B8AE-3A6FD2588336}">
      <dsp:nvSpPr>
        <dsp:cNvPr id="0" name=""/>
        <dsp:cNvSpPr/>
      </dsp:nvSpPr>
      <dsp:spPr>
        <a:xfrm>
          <a:off x="0" y="674687"/>
          <a:ext cx="11366499" cy="573753"/>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10203"/>
              </a:solidFill>
              <a:latin typeface="Arial" panose="020B0604020202020204" pitchFamily="34" charset="0"/>
              <a:cs typeface="Arial" panose="020B0604020202020204" pitchFamily="34" charset="0"/>
            </a:rPr>
            <a:t>Updated ProctorCache installers at download.testnav.com</a:t>
          </a:r>
        </a:p>
      </dsp:txBody>
      <dsp:txXfrm>
        <a:off x="0" y="674687"/>
        <a:ext cx="11366499" cy="5737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38AE5D3-7EC3-498C-8A93-D1F55A96F4C1}" type="datetimeFigureOut">
              <a:rPr lang="en-US" smtClean="0"/>
              <a:pPr/>
              <a:t>2/28/24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a:t>Massachusetts Department of Elementary and Secondary Education</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0820B25-C917-4208-BDDF-C72B78E7CCFD}" type="slidenum">
              <a:rPr lang="en-US" smtClean="0"/>
              <a:pPr/>
              <a:t>‹#›</a:t>
            </a:fld>
            <a:endParaRPr lang="en-US" dirty="0"/>
          </a:p>
        </p:txBody>
      </p:sp>
    </p:spTree>
    <p:extLst>
      <p:ext uri="{BB962C8B-B14F-4D97-AF65-F5344CB8AC3E}">
        <p14:creationId xmlns:p14="http://schemas.microsoft.com/office/powerpoint/2010/main" val="4856118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063F597-CE17-476A-A5CB-91589ED997B7}" type="datetimeFigureOut">
              <a:rPr lang="en-US" smtClean="0"/>
              <a:pPr/>
              <a:t>2/28/24</a:t>
            </a:fld>
            <a:endParaRPr lang="en-US"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a:t>Massachusetts Department of Elementary and Secondary Education</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45724FF-A098-4B60-9000-6891DF0985A5}" type="slidenum">
              <a:rPr lang="en-US" smtClean="0"/>
              <a:pPr/>
              <a:t>‹#›</a:t>
            </a:fld>
            <a:endParaRPr lang="en-US" dirty="0"/>
          </a:p>
        </p:txBody>
      </p:sp>
    </p:spTree>
    <p:extLst>
      <p:ext uri="{BB962C8B-B14F-4D97-AF65-F5344CB8AC3E}">
        <p14:creationId xmlns:p14="http://schemas.microsoft.com/office/powerpoint/2010/main" val="34700118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5"/>
          </p:nvPr>
        </p:nvSpPr>
        <p:spPr/>
        <p:txBody>
          <a:bodyPr/>
          <a:lstStyle/>
          <a:p>
            <a:fld id="{145724FF-A098-4B60-9000-6891DF0985A5}" type="slidenum">
              <a:rPr lang="en-US" smtClean="0"/>
              <a:pPr/>
              <a:t>1</a:t>
            </a:fld>
            <a:endParaRPr lang="en-US" dirty="0"/>
          </a:p>
        </p:txBody>
      </p:sp>
    </p:spTree>
    <p:extLst>
      <p:ext uri="{BB962C8B-B14F-4D97-AF65-F5344CB8AC3E}">
        <p14:creationId xmlns:p14="http://schemas.microsoft.com/office/powerpoint/2010/main" val="291203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a:buClr>
                <a:schemeClr val="dk1"/>
              </a:buClr>
              <a:buSzPct val="25000"/>
            </a:pPr>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18</a:t>
            </a:fld>
            <a:endParaRPr lang="en-US" dirty="0"/>
          </a:p>
        </p:txBody>
      </p:sp>
    </p:spTree>
    <p:extLst>
      <p:ext uri="{BB962C8B-B14F-4D97-AF65-F5344CB8AC3E}">
        <p14:creationId xmlns:p14="http://schemas.microsoft.com/office/powerpoint/2010/main" val="97715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a:buClr>
                <a:schemeClr val="dk1"/>
              </a:buClr>
              <a:buSzPct val="25000"/>
            </a:pPr>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19</a:t>
            </a:fld>
            <a:endParaRPr lang="en-US" dirty="0"/>
          </a:p>
        </p:txBody>
      </p:sp>
    </p:spTree>
    <p:extLst>
      <p:ext uri="{BB962C8B-B14F-4D97-AF65-F5344CB8AC3E}">
        <p14:creationId xmlns:p14="http://schemas.microsoft.com/office/powerpoint/2010/main" val="2985947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a:buClr>
                <a:schemeClr val="dk1"/>
              </a:buClr>
              <a:buSzPct val="25000"/>
            </a:pPr>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20</a:t>
            </a:fld>
            <a:endParaRPr lang="en-US" dirty="0"/>
          </a:p>
        </p:txBody>
      </p:sp>
    </p:spTree>
    <p:extLst>
      <p:ext uri="{BB962C8B-B14F-4D97-AF65-F5344CB8AC3E}">
        <p14:creationId xmlns:p14="http://schemas.microsoft.com/office/powerpoint/2010/main" val="162661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a:buClr>
                <a:schemeClr val="dk1"/>
              </a:buClr>
              <a:buSzPct val="25000"/>
            </a:pPr>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21</a:t>
            </a:fld>
            <a:endParaRPr lang="en-US" dirty="0"/>
          </a:p>
        </p:txBody>
      </p:sp>
    </p:spTree>
    <p:extLst>
      <p:ext uri="{BB962C8B-B14F-4D97-AF65-F5344CB8AC3E}">
        <p14:creationId xmlns:p14="http://schemas.microsoft.com/office/powerpoint/2010/main" val="549422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28</a:t>
            </a:fld>
            <a:endParaRPr lang="en-US" dirty="0"/>
          </a:p>
        </p:txBody>
      </p:sp>
    </p:spTree>
    <p:extLst>
      <p:ext uri="{BB962C8B-B14F-4D97-AF65-F5344CB8AC3E}">
        <p14:creationId xmlns:p14="http://schemas.microsoft.com/office/powerpoint/2010/main" val="369707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29</a:t>
            </a:fld>
            <a:endParaRPr lang="en-US" dirty="0"/>
          </a:p>
        </p:txBody>
      </p:sp>
    </p:spTree>
    <p:extLst>
      <p:ext uri="{BB962C8B-B14F-4D97-AF65-F5344CB8AC3E}">
        <p14:creationId xmlns:p14="http://schemas.microsoft.com/office/powerpoint/2010/main" val="503272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30</a:t>
            </a:fld>
            <a:endParaRPr lang="en-US" dirty="0"/>
          </a:p>
        </p:txBody>
      </p:sp>
    </p:spTree>
    <p:extLst>
      <p:ext uri="{BB962C8B-B14F-4D97-AF65-F5344CB8AC3E}">
        <p14:creationId xmlns:p14="http://schemas.microsoft.com/office/powerpoint/2010/main" val="166359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7" name="Shape 807"/>
          <p:cNvSpPr txBox="1">
            <a:spLocks noGrp="1"/>
          </p:cNvSpPr>
          <p:nvPr>
            <p:ph type="body" idx="1"/>
          </p:nvPr>
        </p:nvSpPr>
        <p:spPr>
          <a:xfrm>
            <a:off x="1149739" y="4415790"/>
            <a:ext cx="4710923" cy="4183380"/>
          </a:xfrm>
          <a:prstGeom prst="rect">
            <a:avLst/>
          </a:prstGeom>
          <a:noFill/>
          <a:ln>
            <a:noFill/>
          </a:ln>
        </p:spPr>
        <p:txBody>
          <a:bodyPr lIns="93162" tIns="46568" rIns="93162" bIns="46568" anchor="t" anchorCtr="0">
            <a:noAutofit/>
          </a:bodyPr>
          <a:lstStyle/>
          <a:p>
            <a:pPr>
              <a:buClr>
                <a:schemeClr val="dk1"/>
              </a:buClr>
              <a:buSzPct val="25000"/>
            </a:pPr>
            <a:endParaRPr b="0" dirty="0">
              <a:solidFill>
                <a:schemeClr val="dk1"/>
              </a:solidFill>
              <a:latin typeface="Arial"/>
              <a:ea typeface="Arial"/>
              <a:cs typeface="Arial"/>
              <a:sym typeface="Arial"/>
            </a:endParaRPr>
          </a:p>
        </p:txBody>
      </p:sp>
      <p:sp>
        <p:nvSpPr>
          <p:cNvPr id="808" name="Shape 808"/>
          <p:cNvSpPr txBox="1">
            <a:spLocks noGrp="1"/>
          </p:cNvSpPr>
          <p:nvPr>
            <p:ph type="sldNum" idx="12"/>
          </p:nvPr>
        </p:nvSpPr>
        <p:spPr>
          <a:xfrm>
            <a:off x="6156718" y="8831580"/>
            <a:ext cx="853682" cy="464820"/>
          </a:xfrm>
          <a:prstGeom prst="rect">
            <a:avLst/>
          </a:prstGeom>
          <a:noFill/>
          <a:ln>
            <a:noFill/>
          </a:ln>
        </p:spPr>
        <p:txBody>
          <a:bodyPr lIns="93162" tIns="46568" rIns="93162" bIns="46568" anchor="b" anchorCtr="0">
            <a:noAutofit/>
          </a:bodyPr>
          <a:lstStyle/>
          <a:p>
            <a:pPr>
              <a:buClr>
                <a:schemeClr val="dk1"/>
              </a:buClr>
              <a:buSzPct val="25000"/>
            </a:pPr>
            <a:fld id="{00000000-1234-1234-1234-123412341234}" type="slidenum">
              <a:rPr lang="en-US">
                <a:solidFill>
                  <a:schemeClr val="dk1"/>
                </a:solidFill>
                <a:latin typeface="Arial"/>
                <a:ea typeface="Arial"/>
                <a:cs typeface="Arial"/>
                <a:sym typeface="Arial"/>
              </a:rPr>
              <a:pPr>
                <a:buClr>
                  <a:schemeClr val="dk1"/>
                </a:buClr>
                <a:buSzPct val="25000"/>
              </a:pPr>
              <a:t>39</a:t>
            </a:fld>
            <a:endParaRPr lang="en-US"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9649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5"/>
          </p:nvPr>
        </p:nvSpPr>
        <p:spPr/>
        <p:txBody>
          <a:bodyPr/>
          <a:lstStyle/>
          <a:p>
            <a:fld id="{145724FF-A098-4B60-9000-6891DF0985A5}" type="slidenum">
              <a:rPr lang="en-US" smtClean="0"/>
              <a:pPr/>
              <a:t>40</a:t>
            </a:fld>
            <a:endParaRPr lang="en-US" dirty="0"/>
          </a:p>
        </p:txBody>
      </p:sp>
    </p:spTree>
    <p:extLst>
      <p:ext uri="{BB962C8B-B14F-4D97-AF65-F5344CB8AC3E}">
        <p14:creationId xmlns:p14="http://schemas.microsoft.com/office/powerpoint/2010/main" val="545541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41</a:t>
            </a:fld>
            <a:endParaRPr lang="en-US" dirty="0"/>
          </a:p>
        </p:txBody>
      </p:sp>
    </p:spTree>
    <p:extLst>
      <p:ext uri="{BB962C8B-B14F-4D97-AF65-F5344CB8AC3E}">
        <p14:creationId xmlns:p14="http://schemas.microsoft.com/office/powerpoint/2010/main" val="330379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9</a:t>
            </a:fld>
            <a:endParaRPr lang="en-US" dirty="0"/>
          </a:p>
        </p:txBody>
      </p:sp>
    </p:spTree>
    <p:extLst>
      <p:ext uri="{BB962C8B-B14F-4D97-AF65-F5344CB8AC3E}">
        <p14:creationId xmlns:p14="http://schemas.microsoft.com/office/powerpoint/2010/main" val="1212860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baseline="0"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42</a:t>
            </a:fld>
            <a:endParaRPr lang="en-US" dirty="0"/>
          </a:p>
        </p:txBody>
      </p:sp>
    </p:spTree>
    <p:extLst>
      <p:ext uri="{BB962C8B-B14F-4D97-AF65-F5344CB8AC3E}">
        <p14:creationId xmlns:p14="http://schemas.microsoft.com/office/powerpoint/2010/main" val="1779720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5"/>
          </p:nvPr>
        </p:nvSpPr>
        <p:spPr/>
        <p:txBody>
          <a:bodyPr/>
          <a:lstStyle/>
          <a:p>
            <a:fld id="{145724FF-A098-4B60-9000-6891DF0985A5}" type="slidenum">
              <a:rPr lang="en-US" smtClean="0"/>
              <a:pPr/>
              <a:t>44</a:t>
            </a:fld>
            <a:endParaRPr lang="en-US" dirty="0"/>
          </a:p>
        </p:txBody>
      </p:sp>
    </p:spTree>
    <p:extLst>
      <p:ext uri="{BB962C8B-B14F-4D97-AF65-F5344CB8AC3E}">
        <p14:creationId xmlns:p14="http://schemas.microsoft.com/office/powerpoint/2010/main" val="2882991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5E2B-1940-4C12-B0CF-52993C2CB7F2}" type="slidenum">
              <a:rPr lang="en-US" smtClean="0"/>
              <a:pPr/>
              <a:t>45</a:t>
            </a:fld>
            <a:endParaRPr lang="en-US" dirty="0"/>
          </a:p>
        </p:txBody>
      </p:sp>
    </p:spTree>
    <p:extLst>
      <p:ext uri="{BB962C8B-B14F-4D97-AF65-F5344CB8AC3E}">
        <p14:creationId xmlns:p14="http://schemas.microsoft.com/office/powerpoint/2010/main" val="3167329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Mention Secondary Save location</a:t>
            </a:r>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46</a:t>
            </a:fld>
            <a:endParaRPr lang="en-US" dirty="0"/>
          </a:p>
        </p:txBody>
      </p:sp>
    </p:spTree>
    <p:extLst>
      <p:ext uri="{BB962C8B-B14F-4D97-AF65-F5344CB8AC3E}">
        <p14:creationId xmlns:p14="http://schemas.microsoft.com/office/powerpoint/2010/main" val="4165745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86E5E2B-1940-4C12-B0CF-52993C2CB7F2}" type="slidenum">
              <a:rPr lang="en-US" smtClean="0"/>
              <a:pPr/>
              <a:t>47</a:t>
            </a:fld>
            <a:endParaRPr lang="en-US" dirty="0"/>
          </a:p>
        </p:txBody>
      </p:sp>
    </p:spTree>
    <p:extLst>
      <p:ext uri="{BB962C8B-B14F-4D97-AF65-F5344CB8AC3E}">
        <p14:creationId xmlns:p14="http://schemas.microsoft.com/office/powerpoint/2010/main" val="557320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5E2B-1940-4C12-B0CF-52993C2CB7F2}" type="slidenum">
              <a:rPr lang="en-US" smtClean="0"/>
              <a:pPr/>
              <a:t>50</a:t>
            </a:fld>
            <a:endParaRPr lang="en-US" dirty="0"/>
          </a:p>
        </p:txBody>
      </p:sp>
    </p:spTree>
    <p:extLst>
      <p:ext uri="{BB962C8B-B14F-4D97-AF65-F5344CB8AC3E}">
        <p14:creationId xmlns:p14="http://schemas.microsoft.com/office/powerpoint/2010/main" val="2346710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52</a:t>
            </a:fld>
            <a:endParaRPr lang="en-US" dirty="0"/>
          </a:p>
        </p:txBody>
      </p:sp>
    </p:spTree>
    <p:extLst>
      <p:ext uri="{BB962C8B-B14F-4D97-AF65-F5344CB8AC3E}">
        <p14:creationId xmlns:p14="http://schemas.microsoft.com/office/powerpoint/2010/main" val="2237857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53</a:t>
            </a:fld>
            <a:endParaRPr lang="en-US" dirty="0"/>
          </a:p>
        </p:txBody>
      </p:sp>
    </p:spTree>
    <p:extLst>
      <p:ext uri="{BB962C8B-B14F-4D97-AF65-F5344CB8AC3E}">
        <p14:creationId xmlns:p14="http://schemas.microsoft.com/office/powerpoint/2010/main" val="2679216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54</a:t>
            </a:fld>
            <a:endParaRPr lang="en-US" dirty="0"/>
          </a:p>
        </p:txBody>
      </p:sp>
    </p:spTree>
    <p:extLst>
      <p:ext uri="{BB962C8B-B14F-4D97-AF65-F5344CB8AC3E}">
        <p14:creationId xmlns:p14="http://schemas.microsoft.com/office/powerpoint/2010/main" val="3411662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55</a:t>
            </a:fld>
            <a:endParaRPr lang="en-US" dirty="0"/>
          </a:p>
        </p:txBody>
      </p:sp>
    </p:spTree>
    <p:extLst>
      <p:ext uri="{BB962C8B-B14F-4D97-AF65-F5344CB8AC3E}">
        <p14:creationId xmlns:p14="http://schemas.microsoft.com/office/powerpoint/2010/main" val="288870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10</a:t>
            </a:fld>
            <a:endParaRPr lang="en-US" dirty="0"/>
          </a:p>
        </p:txBody>
      </p:sp>
    </p:spTree>
    <p:extLst>
      <p:ext uri="{BB962C8B-B14F-4D97-AF65-F5344CB8AC3E}">
        <p14:creationId xmlns:p14="http://schemas.microsoft.com/office/powerpoint/2010/main" val="1711427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56</a:t>
            </a:fld>
            <a:endParaRPr lang="en-US" dirty="0"/>
          </a:p>
        </p:txBody>
      </p:sp>
    </p:spTree>
    <p:extLst>
      <p:ext uri="{BB962C8B-B14F-4D97-AF65-F5344CB8AC3E}">
        <p14:creationId xmlns:p14="http://schemas.microsoft.com/office/powerpoint/2010/main" val="2727436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a:buClr>
                <a:schemeClr val="dk1"/>
              </a:buClr>
              <a:buSzPct val="25000"/>
            </a:pPr>
            <a:endParaRPr lang="en-US" baseline="0"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59</a:t>
            </a:fld>
            <a:endParaRPr lang="en-US" dirty="0"/>
          </a:p>
        </p:txBody>
      </p:sp>
    </p:spTree>
    <p:extLst>
      <p:ext uri="{BB962C8B-B14F-4D97-AF65-F5344CB8AC3E}">
        <p14:creationId xmlns:p14="http://schemas.microsoft.com/office/powerpoint/2010/main" val="1240455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a:buClr>
                <a:schemeClr val="dk1"/>
              </a:buClr>
              <a:buSzPct val="25000"/>
            </a:pPr>
            <a:endParaRPr lang="en-US" baseline="0"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60</a:t>
            </a:fld>
            <a:endParaRPr lang="en-US" dirty="0"/>
          </a:p>
        </p:txBody>
      </p:sp>
    </p:spTree>
    <p:extLst>
      <p:ext uri="{BB962C8B-B14F-4D97-AF65-F5344CB8AC3E}">
        <p14:creationId xmlns:p14="http://schemas.microsoft.com/office/powerpoint/2010/main" val="2333045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a:buClr>
                <a:schemeClr val="dk1"/>
              </a:buClr>
              <a:buSzPct val="25000"/>
            </a:pPr>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61</a:t>
            </a:fld>
            <a:endParaRPr lang="en-US" dirty="0"/>
          </a:p>
        </p:txBody>
      </p:sp>
    </p:spTree>
    <p:extLst>
      <p:ext uri="{BB962C8B-B14F-4D97-AF65-F5344CB8AC3E}">
        <p14:creationId xmlns:p14="http://schemas.microsoft.com/office/powerpoint/2010/main" val="3203394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a:buClr>
                <a:schemeClr val="dk1"/>
              </a:buClr>
              <a:buSzPct val="25000"/>
            </a:pPr>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62</a:t>
            </a:fld>
            <a:endParaRPr lang="en-US" dirty="0"/>
          </a:p>
        </p:txBody>
      </p:sp>
    </p:spTree>
    <p:extLst>
      <p:ext uri="{BB962C8B-B14F-4D97-AF65-F5344CB8AC3E}">
        <p14:creationId xmlns:p14="http://schemas.microsoft.com/office/powerpoint/2010/main" val="114510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a:buClr>
                <a:schemeClr val="dk1"/>
              </a:buClr>
              <a:buSzPct val="25000"/>
            </a:pPr>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63</a:t>
            </a:fld>
            <a:endParaRPr lang="en-US" dirty="0"/>
          </a:p>
        </p:txBody>
      </p:sp>
    </p:spTree>
    <p:extLst>
      <p:ext uri="{BB962C8B-B14F-4D97-AF65-F5344CB8AC3E}">
        <p14:creationId xmlns:p14="http://schemas.microsoft.com/office/powerpoint/2010/main" val="720964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a:buClr>
                <a:schemeClr val="dk1"/>
              </a:buClr>
              <a:buSzPct val="25000"/>
            </a:pPr>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64</a:t>
            </a:fld>
            <a:endParaRPr lang="en-US" dirty="0"/>
          </a:p>
        </p:txBody>
      </p:sp>
    </p:spTree>
    <p:extLst>
      <p:ext uri="{BB962C8B-B14F-4D97-AF65-F5344CB8AC3E}">
        <p14:creationId xmlns:p14="http://schemas.microsoft.com/office/powerpoint/2010/main" val="2236981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66</a:t>
            </a:fld>
            <a:endParaRPr lang="en-US" dirty="0"/>
          </a:p>
        </p:txBody>
      </p:sp>
    </p:spTree>
    <p:extLst>
      <p:ext uri="{BB962C8B-B14F-4D97-AF65-F5344CB8AC3E}">
        <p14:creationId xmlns:p14="http://schemas.microsoft.com/office/powerpoint/2010/main" val="3751009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67</a:t>
            </a:fld>
            <a:endParaRPr lang="en-US" dirty="0"/>
          </a:p>
        </p:txBody>
      </p:sp>
    </p:spTree>
    <p:extLst>
      <p:ext uri="{BB962C8B-B14F-4D97-AF65-F5344CB8AC3E}">
        <p14:creationId xmlns:p14="http://schemas.microsoft.com/office/powerpoint/2010/main" val="3123782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68</a:t>
            </a:fld>
            <a:endParaRPr lang="en-US" dirty="0"/>
          </a:p>
        </p:txBody>
      </p:sp>
    </p:spTree>
    <p:extLst>
      <p:ext uri="{BB962C8B-B14F-4D97-AF65-F5344CB8AC3E}">
        <p14:creationId xmlns:p14="http://schemas.microsoft.com/office/powerpoint/2010/main" val="42147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F406DF-9B43-44E9-B3C7-398A43171C4A}" type="slidenum">
              <a:rPr lang="en-US"/>
              <a:pPr fontAlgn="base">
                <a:spcBef>
                  <a:spcPct val="0"/>
                </a:spcBef>
                <a:spcAft>
                  <a:spcPct val="0"/>
                </a:spcAft>
              </a:pPr>
              <a:t>11</a:t>
            </a:fld>
            <a:endParaRPr lang="en-US" dirty="0"/>
          </a:p>
        </p:txBody>
      </p:sp>
      <p:sp>
        <p:nvSpPr>
          <p:cNvPr id="4403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a:t>Massachusetts Department of Elementary and Secondary Education</a:t>
            </a:r>
          </a:p>
        </p:txBody>
      </p:sp>
    </p:spTree>
    <p:extLst>
      <p:ext uri="{BB962C8B-B14F-4D97-AF65-F5344CB8AC3E}">
        <p14:creationId xmlns:p14="http://schemas.microsoft.com/office/powerpoint/2010/main" val="2495053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69</a:t>
            </a:fld>
            <a:endParaRPr lang="en-US" dirty="0"/>
          </a:p>
        </p:txBody>
      </p:sp>
    </p:spTree>
    <p:extLst>
      <p:ext uri="{BB962C8B-B14F-4D97-AF65-F5344CB8AC3E}">
        <p14:creationId xmlns:p14="http://schemas.microsoft.com/office/powerpoint/2010/main" val="1301565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70</a:t>
            </a:fld>
            <a:endParaRPr lang="en-US" dirty="0"/>
          </a:p>
        </p:txBody>
      </p:sp>
    </p:spTree>
    <p:extLst>
      <p:ext uri="{BB962C8B-B14F-4D97-AF65-F5344CB8AC3E}">
        <p14:creationId xmlns:p14="http://schemas.microsoft.com/office/powerpoint/2010/main" val="726070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71</a:t>
            </a:fld>
            <a:endParaRPr lang="en-US" dirty="0"/>
          </a:p>
        </p:txBody>
      </p:sp>
    </p:spTree>
    <p:extLst>
      <p:ext uri="{BB962C8B-B14F-4D97-AF65-F5344CB8AC3E}">
        <p14:creationId xmlns:p14="http://schemas.microsoft.com/office/powerpoint/2010/main" val="2219366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72</a:t>
            </a:fld>
            <a:endParaRPr lang="en-US" dirty="0"/>
          </a:p>
        </p:txBody>
      </p:sp>
    </p:spTree>
    <p:extLst>
      <p:ext uri="{BB962C8B-B14F-4D97-AF65-F5344CB8AC3E}">
        <p14:creationId xmlns:p14="http://schemas.microsoft.com/office/powerpoint/2010/main" val="969506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endParaRPr lang="en-US" sz="1200" dirty="0"/>
          </a:p>
        </p:txBody>
      </p:sp>
      <p:sp>
        <p:nvSpPr>
          <p:cNvPr id="4" name="Slide Number Placeholder 3"/>
          <p:cNvSpPr>
            <a:spLocks noGrp="1"/>
          </p:cNvSpPr>
          <p:nvPr>
            <p:ph type="sldNum" sz="quarter" idx="5"/>
          </p:nvPr>
        </p:nvSpPr>
        <p:spPr/>
        <p:txBody>
          <a:bodyPr/>
          <a:lstStyle/>
          <a:p>
            <a:fld id="{825FC15E-7FD1-034A-9729-2C6FA6821FBB}" type="slidenum">
              <a:rPr lang="en-US" smtClean="0"/>
              <a:t>77</a:t>
            </a:fld>
            <a:endParaRPr lang="en-US" dirty="0"/>
          </a:p>
        </p:txBody>
      </p:sp>
    </p:spTree>
    <p:extLst>
      <p:ext uri="{BB962C8B-B14F-4D97-AF65-F5344CB8AC3E}">
        <p14:creationId xmlns:p14="http://schemas.microsoft.com/office/powerpoint/2010/main" val="3164598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80</a:t>
            </a:fld>
            <a:endParaRPr lang="en-US" dirty="0"/>
          </a:p>
        </p:txBody>
      </p:sp>
    </p:spTree>
    <p:extLst>
      <p:ext uri="{BB962C8B-B14F-4D97-AF65-F5344CB8AC3E}">
        <p14:creationId xmlns:p14="http://schemas.microsoft.com/office/powerpoint/2010/main" val="2482723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baseline="0"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13</a:t>
            </a:fld>
            <a:endParaRPr lang="en-US" dirty="0"/>
          </a:p>
        </p:txBody>
      </p:sp>
    </p:spTree>
    <p:extLst>
      <p:ext uri="{BB962C8B-B14F-4D97-AF65-F5344CB8AC3E}">
        <p14:creationId xmlns:p14="http://schemas.microsoft.com/office/powerpoint/2010/main" val="2746514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baseline="0" dirty="0">
              <a:solidFill>
                <a:srgbClr val="C00000"/>
              </a:solidFill>
            </a:endParaRPr>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14</a:t>
            </a:fld>
            <a:endParaRPr lang="en-US" dirty="0"/>
          </a:p>
        </p:txBody>
      </p:sp>
    </p:spTree>
    <p:extLst>
      <p:ext uri="{BB962C8B-B14F-4D97-AF65-F5344CB8AC3E}">
        <p14:creationId xmlns:p14="http://schemas.microsoft.com/office/powerpoint/2010/main" val="2575078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15</a:t>
            </a:fld>
            <a:endParaRPr lang="en-US" dirty="0"/>
          </a:p>
        </p:txBody>
      </p:sp>
    </p:spTree>
    <p:extLst>
      <p:ext uri="{BB962C8B-B14F-4D97-AF65-F5344CB8AC3E}">
        <p14:creationId xmlns:p14="http://schemas.microsoft.com/office/powerpoint/2010/main" val="2122177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11"/>
          </p:nvPr>
        </p:nvSpPr>
        <p:spPr/>
        <p:txBody>
          <a:bodyPr/>
          <a:lstStyle/>
          <a:p>
            <a:fld id="{145724FF-A098-4B60-9000-6891DF0985A5}" type="slidenum">
              <a:rPr lang="en-US" smtClean="0"/>
              <a:pPr/>
              <a:t>16</a:t>
            </a:fld>
            <a:endParaRPr lang="en-US" dirty="0"/>
          </a:p>
        </p:txBody>
      </p:sp>
    </p:spTree>
    <p:extLst>
      <p:ext uri="{BB962C8B-B14F-4D97-AF65-F5344CB8AC3E}">
        <p14:creationId xmlns:p14="http://schemas.microsoft.com/office/powerpoint/2010/main" val="2539448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Massachusetts Department of Elementary and Secondary Education</a:t>
            </a:r>
          </a:p>
        </p:txBody>
      </p:sp>
      <p:sp>
        <p:nvSpPr>
          <p:cNvPr id="5" name="Slide Number Placeholder 4"/>
          <p:cNvSpPr>
            <a:spLocks noGrp="1"/>
          </p:cNvSpPr>
          <p:nvPr>
            <p:ph type="sldNum" sz="quarter" idx="5"/>
          </p:nvPr>
        </p:nvSpPr>
        <p:spPr/>
        <p:txBody>
          <a:bodyPr/>
          <a:lstStyle/>
          <a:p>
            <a:fld id="{145724FF-A098-4B60-9000-6891DF0985A5}" type="slidenum">
              <a:rPr lang="en-US" smtClean="0"/>
              <a:pPr/>
              <a:t>17</a:t>
            </a:fld>
            <a:endParaRPr lang="en-US" dirty="0"/>
          </a:p>
        </p:txBody>
      </p:sp>
    </p:spTree>
    <p:extLst>
      <p:ext uri="{BB962C8B-B14F-4D97-AF65-F5344CB8AC3E}">
        <p14:creationId xmlns:p14="http://schemas.microsoft.com/office/powerpoint/2010/main" val="1334795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88825"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707" y="690351"/>
            <a:ext cx="8629429" cy="1928238"/>
          </a:xfrm>
          <a:prstGeom prst="rect">
            <a:avLst/>
          </a:prstGeom>
        </p:spPr>
        <p:txBody>
          <a:bodyPr anchor="b">
            <a:normAutofit/>
          </a:bodyPr>
          <a:lstStyle>
            <a:lvl1pPr algn="l">
              <a:defRPr sz="6598">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707" y="5466945"/>
            <a:ext cx="6768688" cy="1391055"/>
          </a:xfrm>
        </p:spPr>
        <p:txBody>
          <a:bodyPr>
            <a:normAutofit/>
          </a:bodyPr>
          <a:lstStyle>
            <a:lvl1pPr marL="0" indent="0" algn="l">
              <a:buNone/>
              <a:defRPr sz="2799">
                <a:solidFill>
                  <a:srgbClr val="3647B6"/>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888330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7982" y="2086985"/>
            <a:ext cx="10512862"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7982" y="365126"/>
            <a:ext cx="10512862"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5269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88825"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7982" y="730526"/>
            <a:ext cx="10512862" cy="2852737"/>
          </a:xfrm>
          <a:prstGeom prst="rect">
            <a:avLst/>
          </a:prstGeom>
        </p:spPr>
        <p:txBody>
          <a:bodyPr anchor="b"/>
          <a:lstStyle>
            <a:lvl1pPr>
              <a:defRPr sz="5998">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7982" y="3712388"/>
            <a:ext cx="10512862" cy="1500187"/>
          </a:xfrm>
        </p:spPr>
        <p:txBody>
          <a:bodyPr>
            <a:normAutofit/>
          </a:bodyPr>
          <a:lstStyle>
            <a:lvl1pPr marL="0" indent="0">
              <a:buNone/>
              <a:defRPr sz="2799">
                <a:solidFill>
                  <a:schemeClr val="tx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0843" y="6379285"/>
            <a:ext cx="565527" cy="400110"/>
          </a:xfrm>
          <a:prstGeom prst="rect">
            <a:avLst/>
          </a:prstGeom>
          <a:noFill/>
        </p:spPr>
        <p:txBody>
          <a:bodyPr wrap="square" rtlCol="0">
            <a:spAutoFit/>
          </a:bodyPr>
          <a:lstStyle/>
          <a:p>
            <a:pPr algn="ctr"/>
            <a:fld id="{B7E03E9B-E934-2C4D-ADCE-95F69DF73B50}" type="slidenum">
              <a:rPr lang="en-US" sz="1999" b="1" smtClean="0">
                <a:solidFill>
                  <a:srgbClr val="8397E7"/>
                </a:solidFill>
              </a:rPr>
              <a:pPr algn="ctr"/>
              <a:t>‹#›</a:t>
            </a:fld>
            <a:endParaRPr lang="en-US" sz="1999" b="1" dirty="0">
              <a:solidFill>
                <a:srgbClr val="8397E7"/>
              </a:solidFill>
            </a:endParaRPr>
          </a:p>
        </p:txBody>
      </p:sp>
    </p:spTree>
    <p:extLst>
      <p:ext uri="{BB962C8B-B14F-4D97-AF65-F5344CB8AC3E}">
        <p14:creationId xmlns:p14="http://schemas.microsoft.com/office/powerpoint/2010/main" val="1983138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7982" y="2119257"/>
            <a:ext cx="5180251"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0592" y="2119257"/>
            <a:ext cx="5180251"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7982" y="365126"/>
            <a:ext cx="10512862"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2725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395" y="2109864"/>
            <a:ext cx="5156444" cy="675935"/>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570" y="2861535"/>
            <a:ext cx="5156444"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0593" y="2109863"/>
            <a:ext cx="5181838" cy="675936"/>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0593" y="2861535"/>
            <a:ext cx="518183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7982" y="365126"/>
            <a:ext cx="10512862"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81618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7982" y="2882157"/>
            <a:ext cx="10512862" cy="1093686"/>
          </a:xfrm>
          <a:prstGeom prst="rect">
            <a:avLst/>
          </a:prstGeom>
        </p:spPr>
        <p:txBody>
          <a:bodyPr>
            <a:normAutofit/>
          </a:bodyPr>
          <a:lstStyle>
            <a:lvl1pPr>
              <a:defRPr sz="5998">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0843" y="6379285"/>
            <a:ext cx="565527" cy="400110"/>
          </a:xfrm>
          <a:prstGeom prst="rect">
            <a:avLst/>
          </a:prstGeom>
          <a:noFill/>
        </p:spPr>
        <p:txBody>
          <a:bodyPr wrap="square" rtlCol="0">
            <a:spAutoFit/>
          </a:bodyPr>
          <a:lstStyle/>
          <a:p>
            <a:pPr algn="ctr"/>
            <a:fld id="{B7E03E9B-E934-2C4D-ADCE-95F69DF73B50}" type="slidenum">
              <a:rPr lang="en-US" sz="1999" b="1" smtClean="0">
                <a:solidFill>
                  <a:srgbClr val="8397E7"/>
                </a:solidFill>
              </a:rPr>
              <a:pPr algn="ctr"/>
              <a:t>‹#›</a:t>
            </a:fld>
            <a:endParaRPr lang="en-US" sz="1999" b="1" dirty="0">
              <a:solidFill>
                <a:srgbClr val="8397E7"/>
              </a:solidFill>
            </a:endParaRPr>
          </a:p>
        </p:txBody>
      </p:sp>
    </p:spTree>
    <p:extLst>
      <p:ext uri="{BB962C8B-B14F-4D97-AF65-F5344CB8AC3E}">
        <p14:creationId xmlns:p14="http://schemas.microsoft.com/office/powerpoint/2010/main" val="3163702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88825"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0843" y="6379285"/>
            <a:ext cx="565527" cy="400110"/>
          </a:xfrm>
          <a:prstGeom prst="rect">
            <a:avLst/>
          </a:prstGeom>
          <a:noFill/>
        </p:spPr>
        <p:txBody>
          <a:bodyPr wrap="square" rtlCol="0">
            <a:spAutoFit/>
          </a:bodyPr>
          <a:lstStyle/>
          <a:p>
            <a:pPr algn="ctr"/>
            <a:fld id="{B7E03E9B-E934-2C4D-ADCE-95F69DF73B50}" type="slidenum">
              <a:rPr lang="en-US" sz="1999" b="1" smtClean="0">
                <a:solidFill>
                  <a:srgbClr val="8397E7"/>
                </a:solidFill>
              </a:rPr>
              <a:pPr algn="ctr"/>
              <a:t>‹#›</a:t>
            </a:fld>
            <a:endParaRPr lang="en-US" sz="1999" b="1" dirty="0">
              <a:solidFill>
                <a:srgbClr val="8397E7"/>
              </a:solidFill>
            </a:endParaRPr>
          </a:p>
        </p:txBody>
      </p:sp>
    </p:spTree>
    <p:extLst>
      <p:ext uri="{BB962C8B-B14F-4D97-AF65-F5344CB8AC3E}">
        <p14:creationId xmlns:p14="http://schemas.microsoft.com/office/powerpoint/2010/main" val="1358345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88825"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0955" y="996950"/>
            <a:ext cx="3931213" cy="1600200"/>
          </a:xfrm>
          <a:prstGeom prst="rect">
            <a:avLst/>
          </a:prstGeom>
        </p:spPr>
        <p:txBody>
          <a:bodyPr anchor="t"/>
          <a:lstStyle>
            <a:lvl1pPr>
              <a:defRPr sz="3199">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0956" y="2774374"/>
            <a:ext cx="3931213" cy="3086677"/>
          </a:xfrm>
        </p:spPr>
        <p:txBody>
          <a:bodyPr>
            <a:normAutofit/>
          </a:bodyPr>
          <a:lstStyle>
            <a:lvl1pPr marL="0" indent="0">
              <a:buNone/>
              <a:defRPr sz="19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0843" y="6379285"/>
            <a:ext cx="565527" cy="400110"/>
          </a:xfrm>
          <a:prstGeom prst="rect">
            <a:avLst/>
          </a:prstGeom>
          <a:noFill/>
        </p:spPr>
        <p:txBody>
          <a:bodyPr wrap="square" rtlCol="0">
            <a:spAutoFit/>
          </a:bodyPr>
          <a:lstStyle/>
          <a:p>
            <a:pPr algn="ctr"/>
            <a:fld id="{B7E03E9B-E934-2C4D-ADCE-95F69DF73B50}" type="slidenum">
              <a:rPr lang="en-US" sz="1999" b="1" smtClean="0">
                <a:solidFill>
                  <a:srgbClr val="8397E7"/>
                </a:solidFill>
              </a:rPr>
              <a:pPr algn="ctr"/>
              <a:t>‹#›</a:t>
            </a:fld>
            <a:endParaRPr lang="en-US" sz="1999" b="1" dirty="0">
              <a:solidFill>
                <a:srgbClr val="8397E7"/>
              </a:solidFill>
            </a:endParaRPr>
          </a:p>
        </p:txBody>
      </p:sp>
    </p:spTree>
    <p:extLst>
      <p:ext uri="{BB962C8B-B14F-4D97-AF65-F5344CB8AC3E}">
        <p14:creationId xmlns:p14="http://schemas.microsoft.com/office/powerpoint/2010/main" val="1785104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88825"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0955" y="996950"/>
            <a:ext cx="3931213" cy="1600200"/>
          </a:xfrm>
          <a:prstGeom prst="rect">
            <a:avLst/>
          </a:prstGeom>
        </p:spPr>
        <p:txBody>
          <a:bodyPr anchor="t"/>
          <a:lstStyle>
            <a:lvl1pPr>
              <a:defRPr sz="3199">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0956" y="2774374"/>
            <a:ext cx="3931213" cy="3086677"/>
          </a:xfrm>
        </p:spPr>
        <p:txBody>
          <a:bodyPr>
            <a:normAutofit/>
          </a:bodyPr>
          <a:lstStyle>
            <a:lvl1pPr marL="0" indent="0">
              <a:buNone/>
              <a:defRPr sz="19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0843" y="6379285"/>
            <a:ext cx="565527" cy="400110"/>
          </a:xfrm>
          <a:prstGeom prst="rect">
            <a:avLst/>
          </a:prstGeom>
          <a:noFill/>
        </p:spPr>
        <p:txBody>
          <a:bodyPr wrap="square" rtlCol="0">
            <a:spAutoFit/>
          </a:bodyPr>
          <a:lstStyle/>
          <a:p>
            <a:pPr algn="ctr"/>
            <a:fld id="{B7E03E9B-E934-2C4D-ADCE-95F69DF73B50}" type="slidenum">
              <a:rPr lang="en-US" sz="1999" b="1" smtClean="0">
                <a:solidFill>
                  <a:srgbClr val="8397E7"/>
                </a:solidFill>
              </a:rPr>
              <a:pPr algn="ctr"/>
              <a:t>‹#›</a:t>
            </a:fld>
            <a:endParaRPr lang="en-US" sz="1999" b="1" dirty="0">
              <a:solidFill>
                <a:srgbClr val="8397E7"/>
              </a:solidFill>
            </a:endParaRPr>
          </a:p>
        </p:txBody>
      </p:sp>
    </p:spTree>
    <p:extLst>
      <p:ext uri="{BB962C8B-B14F-4D97-AF65-F5344CB8AC3E}">
        <p14:creationId xmlns:p14="http://schemas.microsoft.com/office/powerpoint/2010/main" val="22124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88825"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7982" y="730526"/>
            <a:ext cx="10512862" cy="2852737"/>
          </a:xfrm>
          <a:prstGeom prst="rect">
            <a:avLst/>
          </a:prstGeom>
        </p:spPr>
        <p:txBody>
          <a:bodyPr anchor="b"/>
          <a:lstStyle>
            <a:lvl1pPr>
              <a:defRPr sz="5998">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7982" y="3712388"/>
            <a:ext cx="10512862" cy="1500187"/>
          </a:xfrm>
        </p:spPr>
        <p:txBody>
          <a:bodyPr>
            <a:normAutofit/>
          </a:bodyPr>
          <a:lstStyle>
            <a:lvl1pPr marL="0" indent="0">
              <a:buNone/>
              <a:defRPr sz="2799">
                <a:solidFill>
                  <a:schemeClr val="tx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0843" y="6379285"/>
            <a:ext cx="565527" cy="400110"/>
          </a:xfrm>
          <a:prstGeom prst="rect">
            <a:avLst/>
          </a:prstGeom>
          <a:noFill/>
        </p:spPr>
        <p:txBody>
          <a:bodyPr wrap="square" rtlCol="0">
            <a:spAutoFit/>
          </a:bodyPr>
          <a:lstStyle/>
          <a:p>
            <a:pPr algn="ctr"/>
            <a:fld id="{B7E03E9B-E934-2C4D-ADCE-95F69DF73B50}" type="slidenum">
              <a:rPr lang="en-US" sz="1999" b="1" smtClean="0">
                <a:solidFill>
                  <a:srgbClr val="8397E7"/>
                </a:solidFill>
              </a:rPr>
              <a:pPr algn="ctr"/>
              <a:t>‹#›</a:t>
            </a:fld>
            <a:endParaRPr lang="en-US" sz="1999" b="1" dirty="0">
              <a:solidFill>
                <a:srgbClr val="8397E7"/>
              </a:solidFill>
            </a:endParaRPr>
          </a:p>
        </p:txBody>
      </p:sp>
    </p:spTree>
    <p:extLst>
      <p:ext uri="{BB962C8B-B14F-4D97-AF65-F5344CB8AC3E}">
        <p14:creationId xmlns:p14="http://schemas.microsoft.com/office/powerpoint/2010/main" val="367511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7982" y="2882157"/>
            <a:ext cx="10512862" cy="1093686"/>
          </a:xfrm>
          <a:prstGeom prst="rect">
            <a:avLst/>
          </a:prstGeom>
        </p:spPr>
        <p:txBody>
          <a:bodyPr>
            <a:normAutofit/>
          </a:bodyPr>
          <a:lstStyle>
            <a:lvl1pPr>
              <a:defRPr sz="5998">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0843" y="6379285"/>
            <a:ext cx="565527" cy="400110"/>
          </a:xfrm>
          <a:prstGeom prst="rect">
            <a:avLst/>
          </a:prstGeom>
          <a:noFill/>
        </p:spPr>
        <p:txBody>
          <a:bodyPr wrap="square" rtlCol="0">
            <a:spAutoFit/>
          </a:bodyPr>
          <a:lstStyle/>
          <a:p>
            <a:pPr algn="ctr"/>
            <a:fld id="{B7E03E9B-E934-2C4D-ADCE-95F69DF73B50}" type="slidenum">
              <a:rPr lang="en-US" sz="1999" b="1" smtClean="0">
                <a:solidFill>
                  <a:srgbClr val="8397E7"/>
                </a:solidFill>
              </a:rPr>
              <a:pPr algn="ctr"/>
              <a:t>‹#›</a:t>
            </a:fld>
            <a:endParaRPr lang="en-US" sz="1999" b="1" dirty="0">
              <a:solidFill>
                <a:srgbClr val="8397E7"/>
              </a:solidFill>
            </a:endParaRPr>
          </a:p>
        </p:txBody>
      </p:sp>
    </p:spTree>
    <p:extLst>
      <p:ext uri="{BB962C8B-B14F-4D97-AF65-F5344CB8AC3E}">
        <p14:creationId xmlns:p14="http://schemas.microsoft.com/office/powerpoint/2010/main" val="95701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88825"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0843" y="6379285"/>
            <a:ext cx="565527" cy="400110"/>
          </a:xfrm>
          <a:prstGeom prst="rect">
            <a:avLst/>
          </a:prstGeom>
          <a:noFill/>
        </p:spPr>
        <p:txBody>
          <a:bodyPr wrap="square" rtlCol="0">
            <a:spAutoFit/>
          </a:bodyPr>
          <a:lstStyle/>
          <a:p>
            <a:pPr algn="ctr"/>
            <a:fld id="{B7E03E9B-E934-2C4D-ADCE-95F69DF73B50}" type="slidenum">
              <a:rPr lang="en-US" sz="1999" b="1" smtClean="0">
                <a:solidFill>
                  <a:srgbClr val="8397E7"/>
                </a:solidFill>
              </a:rPr>
              <a:pPr algn="ctr"/>
              <a:t>‹#›</a:t>
            </a:fld>
            <a:endParaRPr lang="en-US" sz="1999" b="1" dirty="0">
              <a:solidFill>
                <a:srgbClr val="8397E7"/>
              </a:solidFill>
            </a:endParaRPr>
          </a:p>
        </p:txBody>
      </p:sp>
    </p:spTree>
    <p:extLst>
      <p:ext uri="{BB962C8B-B14F-4D97-AF65-F5344CB8AC3E}">
        <p14:creationId xmlns:p14="http://schemas.microsoft.com/office/powerpoint/2010/main" val="135762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70123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7982" y="2086985"/>
            <a:ext cx="10512862"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7982" y="365126"/>
            <a:ext cx="10512862"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59234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36CB-1218-42BA-9A4D-3A289D263F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5531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88825"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707" y="690351"/>
            <a:ext cx="8629429" cy="1928238"/>
          </a:xfrm>
          <a:prstGeom prst="rect">
            <a:avLst/>
          </a:prstGeom>
        </p:spPr>
        <p:txBody>
          <a:bodyPr anchor="b">
            <a:normAutofit/>
          </a:bodyPr>
          <a:lstStyle>
            <a:lvl1pPr algn="l">
              <a:defRPr sz="6598">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707" y="5466945"/>
            <a:ext cx="6768688" cy="1391055"/>
          </a:xfrm>
        </p:spPr>
        <p:txBody>
          <a:bodyPr>
            <a:normAutofit/>
          </a:bodyPr>
          <a:lstStyle>
            <a:lvl1pPr marL="0" indent="0" algn="l">
              <a:buNone/>
              <a:defRPr sz="2799">
                <a:solidFill>
                  <a:srgbClr val="3647B6"/>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12393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7982" y="2086985"/>
            <a:ext cx="10512862"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7982" y="365126"/>
            <a:ext cx="10512862"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022800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Autofit/>
          </a:bodyPr>
          <a:lstStyle/>
          <a:p>
            <a:r>
              <a:rPr lang="en-US" altLang="zh-CN"/>
              <a:t>Click here to edit master title</a:t>
            </a:r>
            <a:endParaRPr lang="zh-CN" altLang="en-US"/>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7982" y="1825625"/>
            <a:ext cx="10512862" cy="4351338"/>
          </a:xfrm>
          <a:prstGeom prst="rect">
            <a:avLst/>
          </a:prstGeom>
        </p:spPr>
        <p:txBody>
          <a:bodyPr vert="horz" lIns="91440" tIns="45720" rIns="91440" bIns="45720" rtlCol="0">
            <a:noAutofit/>
          </a:bodyPr>
          <a:lstStyle/>
          <a:p>
            <a:pPr lvl="0"/>
            <a:r>
              <a:rPr lang="en-US" altLang="zh-CN"/>
              <a:t>Click here to edit text</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Forth level</a:t>
            </a:r>
            <a:endParaRPr lang="zh-CN" altLang="en-US"/>
          </a:p>
          <a:p>
            <a:pPr lvl="4"/>
            <a:r>
              <a:rPr lang="en-US" altLang="zh-CN"/>
              <a:t>Fifth level</a:t>
            </a:r>
            <a:endParaRPr lang="zh-CN" altLang="en-US"/>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22371-60CA-4147-A4C9-1D7022A867E1}" type="datetime1">
              <a:rPr lang="en-US" smtClean="0"/>
              <a:pPr/>
              <a:t>2/28/24</a:t>
            </a:fld>
            <a:endParaRPr lang="en-US" dirty="0"/>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Massachusetts Department of Elementary and Secondary Education</a:t>
            </a:r>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6C40E-487C-40A4-A841-8174FD7B7142}" type="slidenum">
              <a:rPr lang="en-US" smtClean="0"/>
              <a:pPr/>
              <a:t>‹#›</a:t>
            </a:fld>
            <a:endParaRPr lang="en-US" dirty="0"/>
          </a:p>
        </p:txBody>
      </p:sp>
    </p:spTree>
    <p:extLst>
      <p:ext uri="{BB962C8B-B14F-4D97-AF65-F5344CB8AC3E}">
        <p14:creationId xmlns:p14="http://schemas.microsoft.com/office/powerpoint/2010/main" val="157841629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1" r:id="rId5"/>
    <p:sldLayoutId id="2147483791" r:id="rId6"/>
  </p:sldLayoutIdLst>
  <p:hf hdr="0" dt="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3"/>
          <a:stretch>
            <a:fillRect/>
          </a:stretch>
        </p:blipFill>
        <p:spPr>
          <a:xfrm>
            <a:off x="0" y="-1"/>
            <a:ext cx="12188825"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7982" y="2089013"/>
            <a:ext cx="10512862"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7982" y="365126"/>
            <a:ext cx="10512862"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0843" y="6379285"/>
            <a:ext cx="565527" cy="400110"/>
          </a:xfrm>
          <a:prstGeom prst="rect">
            <a:avLst/>
          </a:prstGeom>
          <a:noFill/>
        </p:spPr>
        <p:txBody>
          <a:bodyPr wrap="square" rtlCol="0">
            <a:spAutoFit/>
          </a:bodyPr>
          <a:lstStyle/>
          <a:p>
            <a:pPr algn="ctr"/>
            <a:fld id="{B7E03E9B-E934-2C4D-ADCE-95F69DF73B50}" type="slidenum">
              <a:rPr lang="en-US" sz="1999" b="1" smtClean="0">
                <a:solidFill>
                  <a:srgbClr val="8397E7"/>
                </a:solidFill>
              </a:rPr>
              <a:pPr algn="ctr"/>
              <a:t>‹#›</a:t>
            </a:fld>
            <a:endParaRPr lang="en-US" sz="1999" b="1" dirty="0">
              <a:solidFill>
                <a:srgbClr val="8397E7"/>
              </a:solidFill>
            </a:endParaRPr>
          </a:p>
        </p:txBody>
      </p:sp>
    </p:spTree>
    <p:extLst>
      <p:ext uri="{BB962C8B-B14F-4D97-AF65-F5344CB8AC3E}">
        <p14:creationId xmlns:p14="http://schemas.microsoft.com/office/powerpoint/2010/main" val="423291780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ftr="0" dt="0"/>
  <p:txStyles>
    <p:titleStyle>
      <a:lvl1pPr algn="l" defTabSz="914126" rtl="0" eaLnBrk="1" latinLnBrk="0" hangingPunct="1">
        <a:lnSpc>
          <a:spcPct val="90000"/>
        </a:lnSpc>
        <a:spcBef>
          <a:spcPct val="0"/>
        </a:spcBef>
        <a:buNone/>
        <a:defRPr sz="4399" kern="1200">
          <a:solidFill>
            <a:schemeClr val="bg1"/>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wnload.testnav.co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mcas.pearsonsupport.com/technology-setup/"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MCAS@mass.gov"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support.assessment.pearson.com/display/TN/TestNav+System+Requirement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hyperlink" Target="http://mcas.pearsonsupport.com/technology-setu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support.assessment.pearson.com/TN/network-requirements-and-guidelines-23074307.html"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support.assessment.pearson.com/TN/set-up-testnav-on-chrome-os-18614070.html"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itunes.apple.com/us/app/testnav/id818779127?mt=8"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support.assessment.pearson.com/TN/testnav---ipados-17.3-and-testnav-for-ipados-update-135397523.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mcas.pearsonsupport.com/training/" TargetMode="External"/><Relationship Id="rId2" Type="http://schemas.openxmlformats.org/officeDocument/2006/relationships/hyperlink" Target="mailto:MCAS@mass.gov"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mcas.pearsonsupport.com/manuals/"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mcas.pearsonsupport.com/trainin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upport.assessment.pearson.com/TN/app-check-error-messages-23069571.html"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mailto:MCASEvents@cognia.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support.assessment.pearson.com/display/TN/Set+Up+and+Use+ProctorCache"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mcas.pearsonsupport.com/manual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support.assessment.pearson.com/display/TN/Set+Up+and+Use+ProctorCache"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trng-mcas.pearsonaccessnext.com/"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hyperlink" Target="http://mcas.pearsonaccessnext.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www.doe.mass.edu/mcas/cal.html"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support.assessment.pearson.com/x/DAACAQ"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support.assessment.pearson.com/x/DAACAQ"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mcas.pearsonsupport.com/technology-setup/"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s://support.assessment.pearson.com/display/TN/Error+Codes"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www.doe.mass.edu/mcas/admin.html"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support.assessment.pearson.com/TN/find-saved-response-file-%28srf%29-and-log-files-16908300.html"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support.assessment.pearson.com/TN/error-codes-16908303.html"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support.assessment.pearson.com/TN/network-requirements-and-guidelines-23074307.html"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mcas.pearsonsupport.com/training/" TargetMode="External"/><Relationship Id="rId2" Type="http://schemas.openxmlformats.org/officeDocument/2006/relationships/hyperlink" Target="http://mcas.pearsonsupport.com/manuals/" TargetMode="External"/><Relationship Id="rId1" Type="http://schemas.openxmlformats.org/officeDocument/2006/relationships/slideLayout" Target="../slideLayouts/slideLayout4.xml"/><Relationship Id="rId4" Type="http://schemas.openxmlformats.org/officeDocument/2006/relationships/hyperlink" Target="http://mcas.pearsonsupport.com/technology-setup/"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ww.doe.mass.edu/mcas/updates.html" TargetMode="External"/><Relationship Id="rId2" Type="http://schemas.openxmlformats.org/officeDocument/2006/relationships/hyperlink" Target="http://www.doe.mass.edu/mcas/" TargetMode="External"/><Relationship Id="rId1" Type="http://schemas.openxmlformats.org/officeDocument/2006/relationships/slideLayout" Target="../slideLayouts/slideLayout4.xml"/><Relationship Id="rId5" Type="http://schemas.openxmlformats.org/officeDocument/2006/relationships/hyperlink" Target="https://www.cisa.gov/protecting-our-future-cybersecurity-k-12" TargetMode="External"/><Relationship Id="rId4" Type="http://schemas.openxmlformats.org/officeDocument/2006/relationships/hyperlink" Target="http://eepurl.com/ghSOhH"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doe.mass.edu/mcas/training.html"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mcas.pearsonsupport.com/training/" TargetMode="External"/></Relationships>
</file>

<file path=ppt/slides/_rels/slide78.xml.rels><?xml version="1.0" encoding="UTF-8" standalone="yes"?>
<Relationships xmlns="http://schemas.openxmlformats.org/package/2006/relationships"><Relationship Id="rId2" Type="http://schemas.openxmlformats.org/officeDocument/2006/relationships/hyperlink" Target="mailto:MCAS@mass.gov" TargetMode="Externa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mailto:mcas@cognia.org" TargetMode="External"/><Relationship Id="rId2" Type="http://schemas.openxmlformats.org/officeDocument/2006/relationships/hyperlink" Target="http://mcas.pearsonsupport.com/" TargetMode="External"/><Relationship Id="rId1" Type="http://schemas.openxmlformats.org/officeDocument/2006/relationships/slideLayout" Target="../slideLayouts/slideLayout4.xml"/><Relationship Id="rId6" Type="http://schemas.openxmlformats.org/officeDocument/2006/relationships/hyperlink" Target="mailto:MCAS@mass.gov" TargetMode="External"/><Relationship Id="rId5" Type="http://schemas.openxmlformats.org/officeDocument/2006/relationships/hyperlink" Target="http://www.doe.mass.edu/mcas" TargetMode="External"/><Relationship Id="rId4" Type="http://schemas.openxmlformats.org/officeDocument/2006/relationships/hyperlink" Target="http://mcas.pearsonsupport.com/technology-setup/"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mcas.pearsonsupport.com/training/" TargetMode="External"/><Relationship Id="rId2" Type="http://schemas.openxmlformats.org/officeDocument/2006/relationships/hyperlink" Target="http://mcas.pearsonsupport.com/technology-setup/"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hyperlink" Target="mailto:MCAS@mass.gov" TargetMode="External"/><Relationship Id="rId12" Type="http://schemas.openxmlformats.org/officeDocument/2006/relationships/image" Target="../media/image42.sv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8.sv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hyperlink" Target="http://www.doe.mass.edu/mcas" TargetMode="External"/><Relationship Id="rId4" Type="http://schemas.openxmlformats.org/officeDocument/2006/relationships/image" Target="../media/image36.svg"/><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hyperlink" Target="https://www.doe.mass.edu/mcas/testadmin/pre-admin-guide.pdf"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support.assessment.pearson.com/TN/network-requirements-and-guidelines-23074307.html" TargetMode="External"/><Relationship Id="rId5" Type="http://schemas.openxmlformats.org/officeDocument/2006/relationships/hyperlink" Target="https://support.assessment.pearson.com/TN/testnav-system-requirements-18613791.html" TargetMode="External"/><Relationship Id="rId4" Type="http://schemas.openxmlformats.org/officeDocument/2006/relationships/hyperlink" Target="https://www.doe.mass.edu/mcas/admi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tLang="en-US" sz="5400" dirty="0"/>
              <a:t>Pre-Administration Tasks for Technology Staff</a:t>
            </a:r>
          </a:p>
        </p:txBody>
      </p:sp>
      <p:sp>
        <p:nvSpPr>
          <p:cNvPr id="3" name="Subtitle 2"/>
          <p:cNvSpPr>
            <a:spLocks noGrp="1"/>
          </p:cNvSpPr>
          <p:nvPr>
            <p:ph type="subTitle" idx="1"/>
          </p:nvPr>
        </p:nvSpPr>
        <p:spPr>
          <a:xfrm>
            <a:off x="505707" y="5466945"/>
            <a:ext cx="7318648" cy="1391055"/>
          </a:xfrm>
        </p:spPr>
        <p:txBody>
          <a:bodyPr/>
          <a:lstStyle/>
          <a:p>
            <a:r>
              <a:rPr lang="en-US" altLang="zh-CN" dirty="0">
                <a:solidFill>
                  <a:schemeClr val="tx1">
                    <a:lumMod val="75000"/>
                  </a:schemeClr>
                </a:solidFill>
                <a:latin typeface="Arial" panose="020B0604020202020204" pitchFamily="34" charset="0"/>
                <a:cs typeface="Arial" panose="020B0604020202020204" pitchFamily="34" charset="0"/>
              </a:rPr>
              <a:t>The Office of Student Assessment Services</a:t>
            </a:r>
            <a:br>
              <a:rPr lang="en-US" altLang="zh-CN" dirty="0">
                <a:solidFill>
                  <a:schemeClr val="tx1">
                    <a:lumMod val="75000"/>
                  </a:schemeClr>
                </a:solidFill>
                <a:latin typeface="Arial" panose="020B0604020202020204" pitchFamily="34" charset="0"/>
                <a:cs typeface="Arial" panose="020B0604020202020204" pitchFamily="34" charset="0"/>
              </a:rPr>
            </a:br>
            <a:r>
              <a:rPr lang="en-US" altLang="zh-CN" dirty="0">
                <a:solidFill>
                  <a:schemeClr val="tx1">
                    <a:lumMod val="75000"/>
                  </a:schemeClr>
                </a:solidFill>
                <a:latin typeface="Arial" panose="020B0604020202020204" pitchFamily="34" charset="0"/>
                <a:cs typeface="Arial" panose="020B0604020202020204" pitchFamily="34" charset="0"/>
              </a:rPr>
              <a:t>February 5, 2024</a:t>
            </a:r>
            <a:endParaRPr lang="zh-CN" altLang="en-US">
              <a:solidFill>
                <a:schemeClr val="tx1">
                  <a:lumMod val="7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DD57-3BCE-4A73-8B08-7824F55C01A0}"/>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Pre-Administration Checklist for Technology Staff </a:t>
            </a:r>
            <a:r>
              <a:rPr lang="en-US" sz="4000" i="1" dirty="0">
                <a:solidFill>
                  <a:srgbClr val="3647B6"/>
                </a:solidFill>
                <a:latin typeface="Arial" panose="020B0604020202020204" pitchFamily="34" charset="0"/>
                <a:cs typeface="Arial" panose="020B0604020202020204" pitchFamily="34" charset="0"/>
              </a:rPr>
              <a:t>(continued)</a:t>
            </a:r>
          </a:p>
        </p:txBody>
      </p:sp>
      <p:sp>
        <p:nvSpPr>
          <p:cNvPr id="3" name="Content Placeholder 2">
            <a:extLst>
              <a:ext uri="{FF2B5EF4-FFF2-40B4-BE49-F238E27FC236}">
                <a16:creationId xmlns:a16="http://schemas.microsoft.com/office/drawing/2014/main" id="{7D3E23DC-242D-4478-8137-E6CFB0357BCC}"/>
              </a:ext>
            </a:extLst>
          </p:cNvPr>
          <p:cNvSpPr>
            <a:spLocks noGrp="1"/>
          </p:cNvSpPr>
          <p:nvPr>
            <p:ph idx="4294967295"/>
          </p:nvPr>
        </p:nvSpPr>
        <p:spPr>
          <a:xfrm>
            <a:off x="822325" y="1457325"/>
            <a:ext cx="11064875" cy="5400675"/>
          </a:xfrm>
        </p:spPr>
        <p:txBody>
          <a:bodyPr/>
          <a:lstStyle/>
          <a:p>
            <a:pPr marL="514350" indent="-514350">
              <a:buClr>
                <a:srgbClr val="101D35"/>
              </a:buClr>
              <a:buFont typeface="+mj-lt"/>
              <a:buAutoNum type="arabicPeriod" startAt="7"/>
            </a:pPr>
            <a:r>
              <a:rPr lang="en-US" dirty="0">
                <a:solidFill>
                  <a:srgbClr val="010203"/>
                </a:solidFill>
                <a:latin typeface="Arial" panose="020B0604020202020204" pitchFamily="34" charset="0"/>
                <a:cs typeface="Arial" panose="020B0604020202020204" pitchFamily="34" charset="0"/>
                <a:hlinkClick r:id="rId3"/>
              </a:rPr>
              <a:t>Download and install TestNav</a:t>
            </a:r>
            <a:r>
              <a:rPr lang="en-US" dirty="0">
                <a:solidFill>
                  <a:srgbClr val="010203"/>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on student devices and run App Check from TestNav. </a:t>
            </a:r>
          </a:p>
          <a:p>
            <a:pPr marL="514350" indent="-514350">
              <a:buClr>
                <a:srgbClr val="101D35"/>
              </a:buClr>
              <a:buFont typeface="+mj-lt"/>
              <a:buAutoNum type="arabicPeriod" startAt="7"/>
            </a:pPr>
            <a:r>
              <a:rPr lang="en-US" dirty="0">
                <a:latin typeface="Arial" panose="020B0604020202020204" pitchFamily="34" charset="0"/>
                <a:cs typeface="Arial" panose="020B0604020202020204" pitchFamily="34" charset="0"/>
              </a:rPr>
              <a:t>Create a TestNav configuration in PAN.</a:t>
            </a:r>
          </a:p>
          <a:p>
            <a:pPr marL="514350" indent="-514350">
              <a:buClr>
                <a:srgbClr val="101D35"/>
              </a:buClr>
              <a:buFont typeface="+mj-lt"/>
              <a:buAutoNum type="arabicPeriod" startAt="7"/>
            </a:pPr>
            <a:r>
              <a:rPr lang="en-US" dirty="0">
                <a:latin typeface="Arial" panose="020B0604020202020204" pitchFamily="34" charset="0"/>
                <a:cs typeface="Arial" panose="020B0604020202020204" pitchFamily="34" charset="0"/>
              </a:rPr>
              <a:t>Disable or install ProctorCache as applicable.</a:t>
            </a:r>
          </a:p>
          <a:p>
            <a:pPr marL="514350" indent="-514350">
              <a:buClr>
                <a:srgbClr val="101D35"/>
              </a:buClr>
              <a:buFont typeface="+mj-lt"/>
              <a:buAutoNum type="arabicPeriod" startAt="7"/>
            </a:pPr>
            <a:r>
              <a:rPr lang="en-US" dirty="0">
                <a:latin typeface="Arial" panose="020B0604020202020204" pitchFamily="34" charset="0"/>
                <a:cs typeface="Arial" panose="020B0604020202020204" pitchFamily="34" charset="0"/>
              </a:rPr>
              <a:t>Precache test content, if using ProctorCache.</a:t>
            </a:r>
          </a:p>
          <a:p>
            <a:pPr marL="514350" indent="-514350">
              <a:buClr>
                <a:srgbClr val="101D35"/>
              </a:buClr>
              <a:buFont typeface="+mj-lt"/>
              <a:buAutoNum type="arabicPeriod" startAt="7"/>
            </a:pPr>
            <a:r>
              <a:rPr lang="en-US" dirty="0">
                <a:latin typeface="Arial" panose="020B0604020202020204" pitchFamily="34" charset="0"/>
                <a:cs typeface="Arial" panose="020B0604020202020204" pitchFamily="34" charset="0"/>
              </a:rPr>
              <a:t>Conduct the Preliminary System Test and, if applicable, the Infrastructure Trial. </a:t>
            </a:r>
          </a:p>
          <a:p>
            <a:pPr marL="514350" indent="-514350">
              <a:buClr>
                <a:srgbClr val="101D35"/>
              </a:buClr>
              <a:buFont typeface="+mj-lt"/>
              <a:buAutoNum type="arabicPeriod" startAt="7"/>
            </a:pPr>
            <a:r>
              <a:rPr lang="en-US" dirty="0">
                <a:latin typeface="Arial" panose="020B0604020202020204" pitchFamily="34" charset="0"/>
                <a:cs typeface="Arial" panose="020B0604020202020204" pitchFamily="34" charset="0"/>
                <a:hlinkClick r:id="rId4"/>
              </a:rPr>
              <a:t>Schedule one-on-one support</a:t>
            </a:r>
            <a:r>
              <a:rPr lang="en-US" dirty="0">
                <a:latin typeface="Arial" panose="020B0604020202020204" pitchFamily="34" charset="0"/>
                <a:cs typeface="Arial" panose="020B0604020202020204" pitchFamily="34" charset="0"/>
              </a:rPr>
              <a:t> with technology specialists. </a:t>
            </a:r>
            <a:endParaRPr lang="en-US" dirty="0"/>
          </a:p>
        </p:txBody>
      </p:sp>
    </p:spTree>
    <p:extLst>
      <p:ext uri="{BB962C8B-B14F-4D97-AF65-F5344CB8AC3E}">
        <p14:creationId xmlns:p14="http://schemas.microsoft.com/office/powerpoint/2010/main" val="2316301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Bring Your Own Device (BYOD)</a:t>
            </a:r>
          </a:p>
        </p:txBody>
      </p:sp>
      <p:sp>
        <p:nvSpPr>
          <p:cNvPr id="7173" name="Content Placeholder 6"/>
          <p:cNvSpPr>
            <a:spLocks noGrp="1"/>
          </p:cNvSpPr>
          <p:nvPr>
            <p:ph idx="4294967295"/>
          </p:nvPr>
        </p:nvSpPr>
        <p:spPr>
          <a:xfrm>
            <a:off x="822325" y="1230313"/>
            <a:ext cx="10957299" cy="5049837"/>
          </a:xfrm>
        </p:spPr>
        <p:txBody>
          <a:bodyPr>
            <a:normAutofit/>
          </a:bodyPr>
          <a:lstStyle/>
          <a:p>
            <a:pPr>
              <a:buClr>
                <a:srgbClr val="002060"/>
              </a:buClr>
            </a:pPr>
            <a:r>
              <a:rPr lang="en-US" dirty="0">
                <a:latin typeface="Arial" panose="020B0604020202020204" pitchFamily="34" charset="0"/>
                <a:cs typeface="Arial" panose="020B0604020202020204" pitchFamily="34" charset="0"/>
              </a:rPr>
              <a:t>Schools that intend to use BYOD for MCAS should inform DESE by emailing </a:t>
            </a:r>
            <a:r>
              <a:rPr lang="en-US" dirty="0">
                <a:latin typeface="Arial" panose="020B0604020202020204" pitchFamily="34" charset="0"/>
                <a:cs typeface="Arial" panose="020B0604020202020204" pitchFamily="34" charset="0"/>
                <a:hlinkClick r:id="rId3"/>
              </a:rPr>
              <a:t>MCAS@mass.gov</a:t>
            </a:r>
            <a:r>
              <a:rPr lang="en-US" dirty="0">
                <a:latin typeface="Arial" panose="020B0604020202020204" pitchFamily="34" charset="0"/>
                <a:cs typeface="Arial" panose="020B0604020202020204" pitchFamily="34" charset="0"/>
              </a:rPr>
              <a:t>. Further instructions will be provided. </a:t>
            </a:r>
          </a:p>
          <a:p>
            <a:pPr lvl="1">
              <a:buClr>
                <a:srgbClr val="002060"/>
              </a:buClr>
              <a:buFont typeface="Arial" panose="020B0604020202020204" pitchFamily="34" charset="0"/>
              <a:buChar char="•"/>
            </a:pPr>
            <a:r>
              <a:rPr lang="en-US" dirty="0">
                <a:latin typeface="Arial" panose="020B0604020202020204" pitchFamily="34" charset="0"/>
                <a:cs typeface="Arial" panose="020B0604020202020204" pitchFamily="34" charset="0"/>
              </a:rPr>
              <a:t>Deadline was January 29 for spring administrations.</a:t>
            </a:r>
            <a:endParaRPr lang="en-US" b="1" dirty="0">
              <a:latin typeface="Arial" panose="020B0604020202020204" pitchFamily="34" charset="0"/>
              <a:cs typeface="Arial" panose="020B0604020202020204" pitchFamily="34" charset="0"/>
            </a:endParaRPr>
          </a:p>
          <a:p>
            <a:pPr>
              <a:buClr>
                <a:srgbClr val="002060"/>
              </a:buClr>
            </a:pPr>
            <a:r>
              <a:rPr lang="en-US" dirty="0">
                <a:latin typeface="Arial" panose="020B0604020202020204" pitchFamily="34" charset="0"/>
                <a:cs typeface="Arial" panose="020B0604020202020204" pitchFamily="34" charset="0"/>
              </a:rPr>
              <a:t>Recommendations</a:t>
            </a:r>
          </a:p>
          <a:p>
            <a:pPr lvl="1">
              <a:buClr>
                <a:srgbClr val="002060"/>
              </a:buClr>
              <a:buFont typeface="Arial" panose="020B0604020202020204" pitchFamily="34" charset="0"/>
              <a:buChar char="•"/>
            </a:pPr>
            <a:r>
              <a:rPr lang="en-US" dirty="0">
                <a:latin typeface="Arial" panose="020B0604020202020204" pitchFamily="34" charset="0"/>
                <a:cs typeface="Arial" panose="020B0604020202020204" pitchFamily="34" charset="0"/>
              </a:rPr>
              <a:t>Use devices managed by the school/district.</a:t>
            </a:r>
          </a:p>
          <a:p>
            <a:pPr lvl="1">
              <a:buClr>
                <a:srgbClr val="002060"/>
              </a:buClr>
              <a:buFont typeface="Arial" panose="020B0604020202020204" pitchFamily="34" charset="0"/>
              <a:buChar char="•"/>
            </a:pPr>
            <a:r>
              <a:rPr lang="en-US" dirty="0">
                <a:latin typeface="Arial" panose="020B0604020202020204" pitchFamily="34" charset="0"/>
                <a:cs typeface="Arial" panose="020B0604020202020204" pitchFamily="34" charset="0"/>
              </a:rPr>
              <a:t>Confirm that devices meet minimum system requirements.</a:t>
            </a:r>
          </a:p>
          <a:p>
            <a:pPr lvl="1">
              <a:buClr>
                <a:srgbClr val="002060"/>
              </a:buClr>
              <a:buFont typeface="Arial" panose="020B0604020202020204" pitchFamily="34" charset="0"/>
              <a:buChar char="•"/>
            </a:pPr>
            <a:r>
              <a:rPr lang="en-US" dirty="0">
                <a:latin typeface="Arial" panose="020B0604020202020204" pitchFamily="34" charset="0"/>
                <a:cs typeface="Arial" panose="020B0604020202020204" pitchFamily="34" charset="0"/>
              </a:rPr>
              <a:t>Note that unmanaged Chromebooks cannot be used for BYOD. </a:t>
            </a:r>
          </a:p>
          <a:p>
            <a:endParaRPr lang="en-US" dirty="0"/>
          </a:p>
        </p:txBody>
      </p:sp>
    </p:spTree>
    <p:extLst>
      <p:ext uri="{BB962C8B-B14F-4D97-AF65-F5344CB8AC3E}">
        <p14:creationId xmlns:p14="http://schemas.microsoft.com/office/powerpoint/2010/main" val="130693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p:nvPr>
        </p:nvSpPr>
        <p:spPr>
          <a:xfrm>
            <a:off x="837981" y="2882157"/>
            <a:ext cx="10872573" cy="1093686"/>
          </a:xfrm>
        </p:spPr>
        <p:txBody>
          <a:bodyPr>
            <a:normAutofit/>
          </a:bodyPr>
          <a:lstStyle/>
          <a:p>
            <a:r>
              <a:rPr lang="en-US" dirty="0">
                <a:latin typeface="Arial" panose="020B0604020202020204" pitchFamily="34" charset="0"/>
                <a:cs typeface="Arial" panose="020B0604020202020204" pitchFamily="34" charset="0"/>
              </a:rPr>
              <a:t>2. TestNav Installation</a:t>
            </a:r>
          </a:p>
        </p:txBody>
      </p:sp>
    </p:spTree>
    <p:extLst>
      <p:ext uri="{BB962C8B-B14F-4D97-AF65-F5344CB8AC3E}">
        <p14:creationId xmlns:p14="http://schemas.microsoft.com/office/powerpoint/2010/main" val="3774974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Getting Started</a:t>
            </a:r>
          </a:p>
        </p:txBody>
      </p:sp>
      <p:sp>
        <p:nvSpPr>
          <p:cNvPr id="3" name="Content Placeholder 2"/>
          <p:cNvSpPr>
            <a:spLocks noGrp="1"/>
          </p:cNvSpPr>
          <p:nvPr>
            <p:ph idx="4294967295"/>
          </p:nvPr>
        </p:nvSpPr>
        <p:spPr>
          <a:xfrm>
            <a:off x="822325" y="1135063"/>
            <a:ext cx="10215789" cy="5049837"/>
          </a:xfrm>
        </p:spPr>
        <p:txBody>
          <a:bodyPr/>
          <a:lstStyle/>
          <a:p>
            <a:pPr>
              <a:buClr>
                <a:srgbClr val="002060"/>
              </a:buClr>
            </a:pPr>
            <a:r>
              <a:rPr lang="en-US" sz="2600" dirty="0">
                <a:latin typeface="Arial" panose="020B0604020202020204" pitchFamily="34" charset="0"/>
                <a:cs typeface="Arial" panose="020B0604020202020204" pitchFamily="34" charset="0"/>
              </a:rPr>
              <a:t>Review technology specifications for student devices.</a:t>
            </a:r>
          </a:p>
          <a:p>
            <a:pPr>
              <a:buClr>
                <a:srgbClr val="002060"/>
              </a:buClr>
            </a:pPr>
            <a:r>
              <a:rPr lang="en-US" sz="2600" dirty="0">
                <a:latin typeface="Arial" panose="020B0604020202020204" pitchFamily="34" charset="0"/>
                <a:cs typeface="Arial" panose="020B0604020202020204" pitchFamily="34" charset="0"/>
              </a:rPr>
              <a:t>Before updating a device’s operating system, confirm it is listed on the </a:t>
            </a:r>
            <a:r>
              <a:rPr lang="en-US" sz="2600" dirty="0">
                <a:latin typeface="Arial" panose="020B0604020202020204" pitchFamily="34" charset="0"/>
                <a:cs typeface="Arial" panose="020B0604020202020204" pitchFamily="34" charset="0"/>
                <a:hlinkClick r:id="rId3"/>
              </a:rPr>
              <a:t>TN8 requirements page</a:t>
            </a:r>
            <a:endParaRPr lang="en-US" sz="2600" dirty="0">
              <a:latin typeface="Arial" panose="020B0604020202020204" pitchFamily="34" charset="0"/>
              <a:cs typeface="Arial" panose="020B0604020202020204" pitchFamily="34" charset="0"/>
            </a:endParaRPr>
          </a:p>
          <a:p>
            <a:pPr>
              <a:buClr>
                <a:srgbClr val="002060"/>
              </a:buClr>
            </a:pPr>
            <a:r>
              <a:rPr lang="en-US" sz="2600" dirty="0">
                <a:latin typeface="Arial" panose="020B0604020202020204" pitchFamily="34" charset="0"/>
                <a:cs typeface="Arial" panose="020B0604020202020204" pitchFamily="34" charset="0"/>
              </a:rPr>
              <a:t>Download TestNav: </a:t>
            </a:r>
            <a:r>
              <a:rPr lang="en-US" sz="2600" dirty="0">
                <a:latin typeface="Arial" panose="020B0604020202020204" pitchFamily="34" charset="0"/>
                <a:cs typeface="Arial" panose="020B0604020202020204" pitchFamily="34" charset="0"/>
                <a:hlinkClick r:id="rId4"/>
              </a:rPr>
              <a:t>http://mcas.pearsonsupport.com/technology-setup/</a:t>
            </a:r>
            <a:endParaRPr lang="en-US" sz="2600" dirty="0">
              <a:latin typeface="Arial" panose="020B0604020202020204" pitchFamily="34" charset="0"/>
              <a:cs typeface="Arial" panose="020B0604020202020204" pitchFamily="34" charset="0"/>
            </a:endParaRPr>
          </a:p>
          <a:p>
            <a:endParaRPr lang="en-US" sz="2600" dirty="0"/>
          </a:p>
          <a:p>
            <a:endParaRPr lang="en-US" sz="2600" dirty="0"/>
          </a:p>
          <a:p>
            <a:endParaRPr lang="en-US" sz="2600" dirty="0"/>
          </a:p>
          <a:p>
            <a:endParaRPr lang="en-US" sz="2600" dirty="0"/>
          </a:p>
          <a:p>
            <a:endParaRPr lang="en-US" sz="2600" dirty="0"/>
          </a:p>
          <a:p>
            <a:endParaRPr lang="en-US" sz="2600" dirty="0"/>
          </a:p>
          <a:p>
            <a:pPr marL="0" indent="0">
              <a:buNone/>
            </a:pPr>
            <a:endParaRPr lang="en-US" sz="2600" dirty="0"/>
          </a:p>
          <a:p>
            <a:pPr marL="0" indent="0">
              <a:buNone/>
            </a:pPr>
            <a:r>
              <a:rPr lang="en-US" sz="800" dirty="0">
                <a:solidFill>
                  <a:schemeClr val="bg2"/>
                </a:solidFill>
              </a:rPr>
              <a:t>Slide Resource Link URLs:</a:t>
            </a:r>
          </a:p>
          <a:p>
            <a:pPr>
              <a:buClr>
                <a:schemeClr val="bg2"/>
              </a:buClr>
            </a:pPr>
            <a:r>
              <a:rPr lang="en-US" sz="800" dirty="0">
                <a:solidFill>
                  <a:schemeClr val="bg2"/>
                </a:solidFill>
              </a:rPr>
              <a:t>TestNav System Requirements: https://support.assessment.pearson.com/display/TN/TestNav+System+Requirements</a:t>
            </a:r>
          </a:p>
          <a:p>
            <a:pPr>
              <a:buClr>
                <a:schemeClr val="bg2"/>
              </a:buClr>
            </a:pPr>
            <a:r>
              <a:rPr lang="en-US" sz="800" dirty="0">
                <a:solidFill>
                  <a:schemeClr val="bg2"/>
                </a:solidFill>
              </a:rPr>
              <a:t>TestNav8 App Download: http://mcas.pearsonsupport.com/technology-setup/</a:t>
            </a:r>
          </a:p>
          <a:p>
            <a:pPr marL="0" indent="0">
              <a:buNone/>
            </a:pPr>
            <a:endParaRPr lang="en-US" sz="1400" dirty="0"/>
          </a:p>
        </p:txBody>
      </p:sp>
      <p:pic>
        <p:nvPicPr>
          <p:cNvPr id="9" name="Picture 8" descr="Image displays where to access the Tech Set Up and Download for TestNav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755" y="3523349"/>
            <a:ext cx="7269953" cy="3067497"/>
          </a:xfrm>
          <a:prstGeom prst="rect">
            <a:avLst/>
          </a:prstGeom>
        </p:spPr>
      </p:pic>
      <p:sp>
        <p:nvSpPr>
          <p:cNvPr id="4" name="Rectangle 3">
            <a:extLst>
              <a:ext uri="{FF2B5EF4-FFF2-40B4-BE49-F238E27FC236}">
                <a16:creationId xmlns:a16="http://schemas.microsoft.com/office/drawing/2014/main" id="{A99B8649-EEEB-4D7B-BDE2-D3704DFACBCE}"/>
              </a:ext>
              <a:ext uri="{C183D7F6-B498-43B3-948B-1728B52AA6E4}">
                <adec:decorative xmlns:adec="http://schemas.microsoft.com/office/drawing/2017/decorative" val="1"/>
              </a:ext>
            </a:extLst>
          </p:cNvPr>
          <p:cNvSpPr/>
          <p:nvPr/>
        </p:nvSpPr>
        <p:spPr>
          <a:xfrm>
            <a:off x="8304212" y="4865345"/>
            <a:ext cx="2286001" cy="5937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151DFE2-2480-4D74-BFD1-9CBF1FBE006D}"/>
              </a:ext>
              <a:ext uri="{C183D7F6-B498-43B3-948B-1728B52AA6E4}">
                <adec:decorative xmlns:adec="http://schemas.microsoft.com/office/drawing/2017/decorative" val="1"/>
              </a:ext>
            </a:extLst>
          </p:cNvPr>
          <p:cNvSpPr/>
          <p:nvPr/>
        </p:nvSpPr>
        <p:spPr>
          <a:xfrm>
            <a:off x="4918755" y="4005943"/>
            <a:ext cx="8382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TestNav Download</a:t>
            </a:r>
          </a:p>
        </p:txBody>
      </p:sp>
      <p:sp>
        <p:nvSpPr>
          <p:cNvPr id="3" name="Content Placeholder 2"/>
          <p:cNvSpPr>
            <a:spLocks noGrp="1"/>
          </p:cNvSpPr>
          <p:nvPr>
            <p:ph idx="4294967295"/>
          </p:nvPr>
        </p:nvSpPr>
        <p:spPr>
          <a:xfrm>
            <a:off x="822325" y="1322386"/>
            <a:ext cx="10628457" cy="1344613"/>
          </a:xfrm>
        </p:spPr>
        <p:txBody>
          <a:bodyPr>
            <a:normAutofit fontScale="92500" lnSpcReduction="10000"/>
          </a:bodyPr>
          <a:lstStyle/>
          <a:p>
            <a:pPr>
              <a:buClr>
                <a:srgbClr val="002060"/>
              </a:buClr>
            </a:pPr>
            <a:r>
              <a:rPr lang="en-US" dirty="0">
                <a:latin typeface="Arial" panose="020B0604020202020204" pitchFamily="34" charset="0"/>
                <a:cs typeface="Arial" panose="020B0604020202020204" pitchFamily="34" charset="0"/>
              </a:rPr>
              <a:t>Each available platform has its own TestNav app.  </a:t>
            </a:r>
          </a:p>
          <a:p>
            <a:pPr>
              <a:buClr>
                <a:srgbClr val="002060"/>
              </a:buClr>
            </a:pPr>
            <a:r>
              <a:rPr lang="en-US" dirty="0">
                <a:latin typeface="Arial" panose="020B0604020202020204" pitchFamily="34" charset="0"/>
                <a:cs typeface="Arial" panose="020B0604020202020204" pitchFamily="34" charset="0"/>
              </a:rPr>
              <a:t>Confirm that you are downloading the correct app for your device. </a:t>
            </a:r>
          </a:p>
        </p:txBody>
      </p:sp>
      <p:pic>
        <p:nvPicPr>
          <p:cNvPr id="10" name="Picture 9" descr="Image displays TestNav downloads for Windows, OS x/macOS, and Linux">
            <a:extLst>
              <a:ext uri="{FF2B5EF4-FFF2-40B4-BE49-F238E27FC236}">
                <a16:creationId xmlns:a16="http://schemas.microsoft.com/office/drawing/2014/main" id="{A59B2751-9683-7142-89F4-6B42CA53B4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149"/>
          <a:stretch/>
        </p:blipFill>
        <p:spPr>
          <a:xfrm>
            <a:off x="2894012" y="2667000"/>
            <a:ext cx="5514210" cy="355937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Network Configuration</a:t>
            </a:r>
            <a:r>
              <a:rPr lang="en-US" sz="4000" dirty="0">
                <a:solidFill>
                  <a:srgbClr val="555D95"/>
                </a:solidFill>
                <a:latin typeface="Arial" panose="020B0604020202020204" pitchFamily="34" charset="0"/>
                <a:cs typeface="Arial" panose="020B0604020202020204" pitchFamily="34" charset="0"/>
              </a:rPr>
              <a:t>	</a:t>
            </a:r>
          </a:p>
        </p:txBody>
      </p:sp>
      <p:sp>
        <p:nvSpPr>
          <p:cNvPr id="3" name="Content Placeholder 2"/>
          <p:cNvSpPr>
            <a:spLocks noGrp="1"/>
          </p:cNvSpPr>
          <p:nvPr>
            <p:ph idx="4294967295"/>
          </p:nvPr>
        </p:nvSpPr>
        <p:spPr>
          <a:xfrm>
            <a:off x="639856" y="878074"/>
            <a:ext cx="11226240" cy="5563954"/>
          </a:xfrm>
        </p:spPr>
        <p:txBody>
          <a:bodyPr>
            <a:normAutofit/>
          </a:bodyPr>
          <a:lstStyle/>
          <a:p>
            <a:pPr>
              <a:buClr>
                <a:srgbClr val="002060"/>
              </a:buClr>
            </a:pPr>
            <a:r>
              <a:rPr lang="en-US" sz="2400" dirty="0">
                <a:solidFill>
                  <a:srgbClr val="010203"/>
                </a:solidFill>
                <a:latin typeface="Arial" panose="020B0604020202020204" pitchFamily="34" charset="0"/>
                <a:cs typeface="Arial" panose="020B0604020202020204" pitchFamily="34" charset="0"/>
              </a:rPr>
              <a:t>If your school is using any new security services or vendors that were introduced after your last MCAS computer-based test administration, it is especially important to check your network exempt list for TestNav URLs.</a:t>
            </a:r>
          </a:p>
          <a:p>
            <a:pPr>
              <a:buClr>
                <a:srgbClr val="002060"/>
              </a:buClr>
            </a:pPr>
            <a:r>
              <a:rPr lang="en-US" sz="2400" dirty="0">
                <a:solidFill>
                  <a:srgbClr val="010203"/>
                </a:solidFill>
                <a:latin typeface="Arial" panose="020B0604020202020204" pitchFamily="34" charset="0"/>
                <a:cs typeface="Arial" panose="020B0604020202020204" pitchFamily="34" charset="0"/>
              </a:rPr>
              <a:t>Firewalls, content filters, proxy servers, anti-virus software, and any other inspection or security tools should be set to exempt the following URLs from filtering or inspection (</a:t>
            </a:r>
            <a:r>
              <a:rPr lang="en-US" sz="2400" b="1" dirty="0">
                <a:solidFill>
                  <a:srgbClr val="010203"/>
                </a:solidFill>
                <a:latin typeface="Arial" panose="020B0604020202020204" pitchFamily="34" charset="0"/>
                <a:cs typeface="Arial" panose="020B0604020202020204" pitchFamily="34" charset="0"/>
              </a:rPr>
              <a:t>must include asterisk</a:t>
            </a:r>
            <a:r>
              <a:rPr lang="en-US" sz="2400" dirty="0">
                <a:solidFill>
                  <a:srgbClr val="010203"/>
                </a:solidFill>
                <a:latin typeface="Arial" panose="020B0604020202020204" pitchFamily="34" charset="0"/>
                <a:cs typeface="Arial" panose="020B0604020202020204" pitchFamily="34" charset="0"/>
              </a:rPr>
              <a:t>):</a:t>
            </a:r>
          </a:p>
          <a:p>
            <a:pPr lvl="1">
              <a:buClr>
                <a:srgbClr val="002060"/>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*.testnav.com: 80</a:t>
            </a:r>
          </a:p>
          <a:p>
            <a:pPr lvl="1">
              <a:buClr>
                <a:srgbClr val="002060"/>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*.testnav.com: 443</a:t>
            </a:r>
          </a:p>
          <a:p>
            <a:pPr lvl="1">
              <a:buClr>
                <a:srgbClr val="002060"/>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*.pearsontestcontent.com</a:t>
            </a:r>
          </a:p>
          <a:p>
            <a:pPr lvl="1">
              <a:buClr>
                <a:srgbClr val="002060"/>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*.thawte.com</a:t>
            </a:r>
          </a:p>
          <a:p>
            <a:pPr lvl="1">
              <a:buClr>
                <a:srgbClr val="002060"/>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*.usertrust.com</a:t>
            </a:r>
          </a:p>
          <a:p>
            <a:pPr lvl="1">
              <a:buClr>
                <a:srgbClr val="002060"/>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*.comodoca.com</a:t>
            </a:r>
          </a:p>
          <a:p>
            <a:pPr lvl="1">
              <a:buClr>
                <a:srgbClr val="002060"/>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*.google-analytics.com (optional)</a:t>
            </a:r>
          </a:p>
          <a:p>
            <a:pPr lvl="1">
              <a:buClr>
                <a:srgbClr val="002060"/>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*.cowriter.dev</a:t>
            </a:r>
          </a:p>
          <a:p>
            <a:pPr lvl="1">
              <a:buClr>
                <a:srgbClr val="002060"/>
              </a:buClr>
              <a:buFont typeface="Arial" panose="020B0604020202020204" pitchFamily="34" charset="0"/>
              <a:buChar char="•"/>
            </a:pPr>
            <a:endParaRPr lang="en-US" sz="2600" dirty="0">
              <a:solidFill>
                <a:srgbClr val="010203"/>
              </a:solidFill>
              <a:latin typeface="Arial" panose="020B0604020202020204" pitchFamily="34" charset="0"/>
              <a:cs typeface="Arial" panose="020B0604020202020204" pitchFamily="34" charset="0"/>
            </a:endParaRPr>
          </a:p>
          <a:p>
            <a:pPr marL="457200" lvl="1" indent="0">
              <a:buClr>
                <a:srgbClr val="002060"/>
              </a:buClr>
              <a:buNone/>
            </a:pPr>
            <a:endParaRPr lang="en-US" sz="2600" dirty="0">
              <a:solidFill>
                <a:srgbClr val="010203"/>
              </a:solidFill>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Network Configuration </a:t>
            </a:r>
            <a:r>
              <a:rPr lang="en-US" sz="4000" i="1" dirty="0">
                <a:solidFill>
                  <a:srgbClr val="3647B6"/>
                </a:solidFill>
                <a:latin typeface="Arial" panose="020B0604020202020204" pitchFamily="34" charset="0"/>
                <a:cs typeface="Arial" panose="020B0604020202020204" pitchFamily="34" charset="0"/>
              </a:rPr>
              <a:t>(continued)</a:t>
            </a:r>
            <a:r>
              <a:rPr lang="en-US" sz="4000" dirty="0">
                <a:solidFill>
                  <a:srgbClr val="555D95"/>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537E28C5-7A84-E60D-8243-6C9DF4280EB5}"/>
              </a:ext>
            </a:extLst>
          </p:cNvPr>
          <p:cNvSpPr txBox="1"/>
          <p:nvPr/>
        </p:nvSpPr>
        <p:spPr>
          <a:xfrm>
            <a:off x="822325" y="1229958"/>
            <a:ext cx="6643489"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*.donjohnston.net</a:t>
            </a:r>
          </a:p>
          <a:p>
            <a:pPr marL="285750" indent="-285750">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*cw-ws.qadji.com</a:t>
            </a:r>
          </a:p>
          <a:p>
            <a:pPr marL="285750" indent="-285750">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*.speechstream.net</a:t>
            </a:r>
          </a:p>
          <a:p>
            <a:pPr marL="285750" indent="-285750">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toolbar.speechstream.net</a:t>
            </a:r>
          </a:p>
          <a:p>
            <a:pPr marL="285750" indent="-285750">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cache.speechstream.net</a:t>
            </a:r>
          </a:p>
          <a:p>
            <a:pPr marL="285750" indent="-285750">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speech.speechstream.net</a:t>
            </a:r>
          </a:p>
          <a:p>
            <a:pPr marL="285750" indent="-285750">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rwgoogle-webservices-7.texthelp.com</a:t>
            </a:r>
          </a:p>
          <a:p>
            <a:pPr marL="285750" indent="-285750">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testnav-cognitive-auth.dev.texthelp.com</a:t>
            </a:r>
          </a:p>
          <a:p>
            <a:pPr marL="285750" indent="-285750">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wss://eastus.stt.speech.microsoft.com/</a:t>
            </a:r>
          </a:p>
        </p:txBody>
      </p:sp>
      <p:sp>
        <p:nvSpPr>
          <p:cNvPr id="5" name="TextBox 4">
            <a:extLst>
              <a:ext uri="{FF2B5EF4-FFF2-40B4-BE49-F238E27FC236}">
                <a16:creationId xmlns:a16="http://schemas.microsoft.com/office/drawing/2014/main" id="{C56EC974-3D4A-D65C-7AD5-AB2240186C2C}"/>
              </a:ext>
            </a:extLst>
          </p:cNvPr>
          <p:cNvSpPr txBox="1"/>
          <p:nvPr/>
        </p:nvSpPr>
        <p:spPr>
          <a:xfrm>
            <a:off x="822325" y="4907861"/>
            <a:ext cx="10216576" cy="1200329"/>
          </a:xfrm>
          <a:prstGeom prst="rect">
            <a:avLst/>
          </a:prstGeom>
          <a:noFill/>
        </p:spPr>
        <p:txBody>
          <a:bodyPr wrap="square" rtlCol="0">
            <a:spAutoFit/>
          </a:bodyPr>
          <a:lstStyle/>
          <a:p>
            <a:r>
              <a:rPr lang="en-US" sz="2400" dirty="0">
                <a:solidFill>
                  <a:srgbClr val="010203"/>
                </a:solidFill>
                <a:latin typeface="Arial" panose="020B0604020202020204" pitchFamily="34" charset="0"/>
                <a:cs typeface="Arial" panose="020B0604020202020204" pitchFamily="34" charset="0"/>
              </a:rPr>
              <a:t>Please see the </a:t>
            </a:r>
            <a:r>
              <a:rPr lang="en-US" sz="2400" dirty="0">
                <a:latin typeface="Arial" panose="020B0604020202020204" pitchFamily="34" charset="0"/>
                <a:cs typeface="Arial" panose="020B0604020202020204" pitchFamily="34" charset="0"/>
                <a:hlinkClick r:id="rId3"/>
              </a:rPr>
              <a:t>Network Requirements and Guidelines</a:t>
            </a:r>
            <a:r>
              <a:rPr lang="en-US" sz="2400" dirty="0">
                <a:latin typeface="Arial" panose="020B0604020202020204" pitchFamily="34" charset="0"/>
                <a:cs typeface="Arial" panose="020B0604020202020204" pitchFamily="34" charset="0"/>
              </a:rPr>
              <a:t> </a:t>
            </a:r>
            <a:r>
              <a:rPr lang="en-US" sz="2400" dirty="0">
                <a:solidFill>
                  <a:srgbClr val="010203"/>
                </a:solidFill>
                <a:latin typeface="Arial" panose="020B0604020202020204" pitchFamily="34" charset="0"/>
                <a:cs typeface="Arial" panose="020B0604020202020204" pitchFamily="34" charset="0"/>
              </a:rPr>
              <a:t>page for additional information. </a:t>
            </a:r>
          </a:p>
          <a:p>
            <a:endParaRPr lang="en-US" sz="2400" dirty="0"/>
          </a:p>
        </p:txBody>
      </p:sp>
    </p:spTree>
    <p:extLst>
      <p:ext uri="{BB962C8B-B14F-4D97-AF65-F5344CB8AC3E}">
        <p14:creationId xmlns:p14="http://schemas.microsoft.com/office/powerpoint/2010/main" val="4253036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F3483-BCA9-43C4-BF35-082E8283659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Windows, OS X, and Linux Requirements for TestNav App</a:t>
            </a:r>
          </a:p>
        </p:txBody>
      </p:sp>
      <p:sp>
        <p:nvSpPr>
          <p:cNvPr id="5" name="Content Placeholder 2">
            <a:extLst>
              <a:ext uri="{FF2B5EF4-FFF2-40B4-BE49-F238E27FC236}">
                <a16:creationId xmlns:a16="http://schemas.microsoft.com/office/drawing/2014/main" id="{E0D6E803-3B81-432E-8C63-3BF269714ECE}"/>
              </a:ext>
            </a:extLst>
          </p:cNvPr>
          <p:cNvSpPr txBox="1">
            <a:spLocks/>
          </p:cNvSpPr>
          <p:nvPr/>
        </p:nvSpPr>
        <p:spPr>
          <a:xfrm>
            <a:off x="203147" y="838200"/>
            <a:ext cx="3555074" cy="5410200"/>
          </a:xfrm>
          <a:prstGeom prst="rect">
            <a:avLst/>
          </a:prstGeom>
        </p:spPr>
        <p:txBody>
          <a:bodyPr vert="horz" lIns="91440" tIns="45720" rIns="91440" bIns="45720" rtlCol="0" anchor="t">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
                <a:srgbClr val="002060"/>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10203"/>
              </a:solidFill>
              <a:effectLst/>
              <a:uLnTx/>
              <a:uFillTx/>
              <a:latin typeface="Arial" panose="020B0604020202020204" pitchFamily="34" charset="0"/>
              <a:ea typeface="Tahoma"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
                <a:srgbClr val="002060"/>
              </a:buClr>
              <a:buSzTx/>
              <a:buFont typeface="Arial" panose="020B0604020202020204" pitchFamily="34" charset="0"/>
              <a:buChar char="•"/>
              <a:tabLst/>
              <a:defRPr/>
            </a:pPr>
            <a:r>
              <a:rPr lang="en-US" sz="2800" dirty="0">
                <a:solidFill>
                  <a:srgbClr val="010203"/>
                </a:solidFill>
                <a:latin typeface="Arial" panose="020B0604020202020204" pitchFamily="34" charset="0"/>
                <a:ea typeface="Tahoma" pitchFamily="34" charset="0"/>
                <a:cs typeface="Arial" panose="020B0604020202020204" pitchFamily="34" charset="0"/>
              </a:rPr>
              <a:t>Supported Operating Systems</a:t>
            </a:r>
          </a:p>
          <a:p>
            <a:pPr marL="800100" lvl="1" indent="-342900">
              <a:spcBef>
                <a:spcPct val="20000"/>
              </a:spcBef>
              <a:buClr>
                <a:srgbClr val="002060"/>
              </a:buClr>
              <a:buFont typeface="Arial" panose="020B0604020202020204" pitchFamily="34" charset="0"/>
              <a:buChar char="•"/>
            </a:pPr>
            <a:r>
              <a:rPr lang="en-US" sz="2400" b="1" dirty="0">
                <a:solidFill>
                  <a:srgbClr val="010203"/>
                </a:solidFill>
                <a:latin typeface="Arial" panose="020B0604020202020204" pitchFamily="34" charset="0"/>
                <a:cs typeface="Arial" panose="020B0604020202020204" pitchFamily="34" charset="0"/>
              </a:rPr>
              <a:t>Windows</a:t>
            </a:r>
            <a:r>
              <a:rPr lang="en-US" sz="2400" dirty="0">
                <a:solidFill>
                  <a:srgbClr val="010203"/>
                </a:solidFill>
                <a:latin typeface="Arial" panose="020B0604020202020204" pitchFamily="34" charset="0"/>
                <a:cs typeface="Arial" panose="020B0604020202020204" pitchFamily="34" charset="0"/>
              </a:rPr>
              <a:t>: </a:t>
            </a:r>
            <a:r>
              <a:rPr lang="en-US" sz="2400" b="1" dirty="0">
                <a:solidFill>
                  <a:srgbClr val="010203"/>
                </a:solidFill>
                <a:latin typeface="Arial" panose="020B0604020202020204" pitchFamily="34" charset="0"/>
                <a:cs typeface="Arial" panose="020B0604020202020204" pitchFamily="34" charset="0"/>
              </a:rPr>
              <a:t>Win10</a:t>
            </a:r>
            <a:r>
              <a:rPr lang="en-US" sz="2400" dirty="0">
                <a:solidFill>
                  <a:srgbClr val="010203"/>
                </a:solidFill>
                <a:latin typeface="Arial" panose="020B0604020202020204" pitchFamily="34" charset="0"/>
                <a:cs typeface="Arial" panose="020B0604020202020204" pitchFamily="34" charset="0"/>
              </a:rPr>
              <a:t> (64-bit) – 21H2, 22H2.   </a:t>
            </a:r>
          </a:p>
          <a:p>
            <a:pPr lvl="1">
              <a:spcBef>
                <a:spcPct val="20000"/>
              </a:spcBef>
              <a:buClr>
                <a:srgbClr val="002060"/>
              </a:buClr>
            </a:pPr>
            <a:r>
              <a:rPr lang="en-US" sz="2400" b="1" dirty="0">
                <a:solidFill>
                  <a:srgbClr val="010203"/>
                </a:solidFill>
                <a:latin typeface="Arial" panose="020B0604020202020204" pitchFamily="34" charset="0"/>
                <a:cs typeface="Arial" panose="020B0604020202020204" pitchFamily="34" charset="0"/>
              </a:rPr>
              <a:t>    Win11</a:t>
            </a:r>
            <a:r>
              <a:rPr lang="en-US" sz="2400" dirty="0">
                <a:solidFill>
                  <a:srgbClr val="010203"/>
                </a:solidFill>
                <a:latin typeface="Arial" panose="020B0604020202020204" pitchFamily="34" charset="0"/>
                <a:cs typeface="Arial" panose="020B0604020202020204" pitchFamily="34" charset="0"/>
              </a:rPr>
              <a:t>(64-bit)</a:t>
            </a:r>
          </a:p>
          <a:p>
            <a:pPr lvl="1">
              <a:spcBef>
                <a:spcPct val="20000"/>
              </a:spcBef>
              <a:buClr>
                <a:srgbClr val="002060"/>
              </a:buClr>
            </a:pPr>
            <a:r>
              <a:rPr lang="en-US" sz="2400" dirty="0">
                <a:solidFill>
                  <a:srgbClr val="010203"/>
                </a:solidFill>
                <a:latin typeface="Arial" panose="020B0604020202020204" pitchFamily="34" charset="0"/>
                <a:cs typeface="Arial" panose="020B0604020202020204" pitchFamily="34" charset="0"/>
              </a:rPr>
              <a:t>(includes Windows Store app) </a:t>
            </a:r>
          </a:p>
          <a:p>
            <a:pPr marL="800100" lvl="1" indent="-342900">
              <a:spcBef>
                <a:spcPct val="20000"/>
              </a:spcBef>
              <a:buClr>
                <a:srgbClr val="002060"/>
              </a:buClr>
              <a:buFont typeface="Arial" panose="020B0604020202020204" pitchFamily="34" charset="0"/>
              <a:buChar char="•"/>
            </a:pPr>
            <a:r>
              <a:rPr lang="en-US" sz="2400" b="1" dirty="0">
                <a:solidFill>
                  <a:srgbClr val="010203"/>
                </a:solidFill>
                <a:latin typeface="Arial"/>
                <a:ea typeface="Tahoma"/>
                <a:cs typeface="Arial"/>
              </a:rPr>
              <a:t>OS X</a:t>
            </a:r>
            <a:r>
              <a:rPr lang="en-US" sz="2400" dirty="0">
                <a:solidFill>
                  <a:srgbClr val="010203"/>
                </a:solidFill>
                <a:latin typeface="Arial"/>
                <a:ea typeface="Tahoma"/>
                <a:cs typeface="Arial"/>
              </a:rPr>
              <a:t>: </a:t>
            </a:r>
            <a:r>
              <a:rPr lang="en-US" sz="2400" dirty="0">
                <a:solidFill>
                  <a:srgbClr val="010203"/>
                </a:solidFill>
                <a:latin typeface="Arial"/>
                <a:cs typeface="Arial"/>
              </a:rPr>
              <a:t>12,13,14 (Intel Mac)</a:t>
            </a:r>
            <a:endParaRPr lang="en-US" sz="2400" dirty="0">
              <a:solidFill>
                <a:srgbClr val="010203"/>
              </a:solidFill>
              <a:latin typeface="Arial"/>
              <a:ea typeface="Tahoma" pitchFamily="34" charset="0"/>
              <a:cs typeface="Arial"/>
            </a:endParaRPr>
          </a:p>
          <a:p>
            <a:pPr marL="800100" lvl="1" indent="-342900">
              <a:spcBef>
                <a:spcPct val="20000"/>
              </a:spcBef>
              <a:buClr>
                <a:srgbClr val="002060"/>
              </a:buClr>
              <a:buFont typeface="Arial" panose="020B0604020202020204" pitchFamily="34" charset="0"/>
              <a:buChar char="•"/>
            </a:pPr>
            <a:r>
              <a:rPr kumimoji="0" lang="en-US" sz="2400" b="1" i="0" u="none" strike="noStrike" kern="1200" cap="none" spc="0" normalizeH="0" baseline="0" noProof="0" dirty="0">
                <a:ln>
                  <a:noFill/>
                </a:ln>
                <a:solidFill>
                  <a:srgbClr val="010203"/>
                </a:solidFill>
                <a:effectLst/>
                <a:uLnTx/>
                <a:uFillTx/>
                <a:latin typeface="Arial" panose="020B0604020202020204" pitchFamily="34" charset="0"/>
                <a:ea typeface="Tahoma" pitchFamily="34" charset="0"/>
                <a:cs typeface="Arial" panose="020B0604020202020204" pitchFamily="34" charset="0"/>
              </a:rPr>
              <a:t>Linux</a:t>
            </a:r>
            <a:r>
              <a:rPr kumimoji="0" lang="en-US" sz="2400" b="0" i="0" u="none" strike="noStrike" kern="1200" cap="none" spc="0" normalizeH="0" baseline="0" noProof="0" dirty="0">
                <a:ln>
                  <a:noFill/>
                </a:ln>
                <a:solidFill>
                  <a:srgbClr val="010203"/>
                </a:solidFill>
                <a:effectLst/>
                <a:uLnTx/>
                <a:uFillTx/>
                <a:latin typeface="Arial" panose="020B0604020202020204" pitchFamily="34" charset="0"/>
                <a:ea typeface="Tahoma" pitchFamily="34" charset="0"/>
                <a:cs typeface="Arial" panose="020B0604020202020204" pitchFamily="34" charset="0"/>
              </a:rPr>
              <a:t>: </a:t>
            </a:r>
            <a:r>
              <a:rPr lang="en-US" sz="2400" dirty="0">
                <a:solidFill>
                  <a:srgbClr val="010203"/>
                </a:solidFill>
                <a:latin typeface="Arial" panose="020B0604020202020204" pitchFamily="34" charset="0"/>
                <a:ea typeface="Tahoma" pitchFamily="34" charset="0"/>
                <a:cs typeface="Arial" panose="020B0604020202020204" pitchFamily="34" charset="0"/>
              </a:rPr>
              <a:t>Fedora 37+ (64-bit)       </a:t>
            </a:r>
          </a:p>
          <a:p>
            <a:pPr marL="800100" lvl="1" indent="-342900">
              <a:spcBef>
                <a:spcPct val="20000"/>
              </a:spcBef>
              <a:buClr>
                <a:srgbClr val="002060"/>
              </a:buClr>
              <a:buFont typeface="Arial" panose="020B0604020202020204" pitchFamily="34" charset="0"/>
              <a:buChar char="•"/>
            </a:pPr>
            <a:r>
              <a:rPr kumimoji="0" lang="en-US" sz="2400" b="0" i="0" u="none" strike="noStrike" kern="1200" cap="none" spc="0" normalizeH="0" baseline="0" noProof="0" dirty="0">
                <a:ln>
                  <a:noFill/>
                </a:ln>
                <a:solidFill>
                  <a:srgbClr val="010203"/>
                </a:solidFill>
                <a:effectLst/>
                <a:uLnTx/>
                <a:uFillTx/>
                <a:latin typeface="Arial"/>
                <a:ea typeface="Tahoma"/>
                <a:cs typeface="Arial"/>
              </a:rPr>
              <a:t>Ubuntu </a:t>
            </a:r>
            <a:r>
              <a:rPr lang="en-US" sz="2400" dirty="0">
                <a:solidFill>
                  <a:srgbClr val="010203"/>
                </a:solidFill>
                <a:latin typeface="Arial"/>
                <a:ea typeface="Tahoma"/>
                <a:cs typeface="Arial"/>
              </a:rPr>
              <a:t>22.10+</a:t>
            </a:r>
            <a:br>
              <a:rPr lang="en-US" sz="2400" b="0" i="0" u="none" strike="noStrike" kern="1200" cap="none" spc="0" normalizeH="0" baseline="0" noProof="0" dirty="0">
                <a:ln>
                  <a:noFill/>
                </a:ln>
                <a:effectLst/>
                <a:uLnTx/>
                <a:uFillTx/>
                <a:latin typeface="Arial" panose="020B0604020202020204" pitchFamily="34" charset="0"/>
                <a:ea typeface="Tahoma" pitchFamily="34" charset="0"/>
                <a:cs typeface="Arial" panose="020B0604020202020204" pitchFamily="34" charset="0"/>
              </a:rPr>
            </a:br>
            <a:r>
              <a:rPr kumimoji="0" lang="en-US" sz="2400" b="0" i="0" u="none" strike="noStrike" kern="1200" cap="none" spc="0" normalizeH="0" baseline="0" noProof="0" dirty="0">
                <a:ln>
                  <a:noFill/>
                </a:ln>
                <a:solidFill>
                  <a:srgbClr val="010203"/>
                </a:solidFill>
                <a:effectLst/>
                <a:uLnTx/>
                <a:uFillTx/>
                <a:latin typeface="Arial"/>
                <a:ea typeface="Tahoma"/>
                <a:cs typeface="Arial"/>
              </a:rPr>
              <a:t>(64-bit)</a:t>
            </a:r>
            <a:endParaRPr lang="en-US" sz="2400" b="0" i="0" u="none" strike="noStrike" kern="1200" cap="none" spc="0" normalizeH="0" baseline="0" noProof="0" dirty="0">
              <a:ln>
                <a:noFill/>
              </a:ln>
              <a:solidFill>
                <a:srgbClr val="010203"/>
              </a:solidFill>
              <a:effectLst/>
              <a:uLnTx/>
              <a:uFillTx/>
              <a:latin typeface="Arial"/>
              <a:ea typeface="Tahoma"/>
              <a:cs typeface="Arial"/>
            </a:endParaRPr>
          </a:p>
          <a:p>
            <a:pPr marL="342900" marR="0" lvl="0" indent="-342900" algn="l" defTabSz="914400" rtl="0" eaLnBrk="1" fontAlgn="auto" latinLnBrk="0" hangingPunct="1">
              <a:lnSpc>
                <a:spcPct val="100000"/>
              </a:lnSpc>
              <a:spcBef>
                <a:spcPct val="20000"/>
              </a:spcBef>
              <a:spcAft>
                <a:spcPts val="0"/>
              </a:spcAft>
              <a:buClr>
                <a:schemeClr val="accent1"/>
              </a:buClr>
              <a:buSzTx/>
              <a:buFont typeface="Wingdings 2" pitchFamily="18" charset="2"/>
              <a:buChar char=""/>
              <a:tabLst/>
              <a:defRPr/>
            </a:pPr>
            <a:endParaRPr kumimoji="0" lang="en-US" sz="28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graphicFrame>
        <p:nvGraphicFramePr>
          <p:cNvPr id="6" name="Content Placeholder 6">
            <a:extLst>
              <a:ext uri="{FF2B5EF4-FFF2-40B4-BE49-F238E27FC236}">
                <a16:creationId xmlns:a16="http://schemas.microsoft.com/office/drawing/2014/main" id="{C1C41F2F-4CAE-4EED-BD45-6C8ACF996B2B}"/>
              </a:ext>
            </a:extLst>
          </p:cNvPr>
          <p:cNvGraphicFramePr>
            <a:graphicFrameLocks noGrp="1"/>
          </p:cNvGraphicFramePr>
          <p:nvPr>
            <p:ph idx="4294967295"/>
          </p:nvPr>
        </p:nvGraphicFramePr>
        <p:xfrm>
          <a:off x="3878317" y="1103586"/>
          <a:ext cx="8107361" cy="5275702"/>
        </p:xfrm>
        <a:graphic>
          <a:graphicData uri="http://schemas.openxmlformats.org/drawingml/2006/table">
            <a:tbl>
              <a:tblPr firstRow="1" bandRow="1">
                <a:tableStyleId>{69012ECD-51FC-41F1-AA8D-1B2483CD663E}</a:tableStyleId>
              </a:tblPr>
              <a:tblGrid>
                <a:gridCol w="2096516">
                  <a:extLst>
                    <a:ext uri="{9D8B030D-6E8A-4147-A177-3AD203B41FA5}">
                      <a16:colId xmlns:a16="http://schemas.microsoft.com/office/drawing/2014/main" val="20000"/>
                    </a:ext>
                  </a:extLst>
                </a:gridCol>
                <a:gridCol w="2111383">
                  <a:extLst>
                    <a:ext uri="{9D8B030D-6E8A-4147-A177-3AD203B41FA5}">
                      <a16:colId xmlns:a16="http://schemas.microsoft.com/office/drawing/2014/main" val="20001"/>
                    </a:ext>
                  </a:extLst>
                </a:gridCol>
                <a:gridCol w="2004233">
                  <a:extLst>
                    <a:ext uri="{9D8B030D-6E8A-4147-A177-3AD203B41FA5}">
                      <a16:colId xmlns:a16="http://schemas.microsoft.com/office/drawing/2014/main" val="20002"/>
                    </a:ext>
                  </a:extLst>
                </a:gridCol>
                <a:gridCol w="1895229">
                  <a:extLst>
                    <a:ext uri="{9D8B030D-6E8A-4147-A177-3AD203B41FA5}">
                      <a16:colId xmlns:a16="http://schemas.microsoft.com/office/drawing/2014/main" val="20003"/>
                    </a:ext>
                  </a:extLst>
                </a:gridCol>
              </a:tblGrid>
              <a:tr h="468198">
                <a:tc>
                  <a:txBody>
                    <a:bodyPr/>
                    <a:lstStyle/>
                    <a:p>
                      <a:pPr algn="ctr"/>
                      <a:r>
                        <a:rPr lang="en-US" sz="1600" dirty="0">
                          <a:latin typeface="Arial" panose="020B0604020202020204" pitchFamily="34" charset="0"/>
                          <a:cs typeface="Arial" panose="020B0604020202020204" pitchFamily="34" charset="0"/>
                        </a:rPr>
                        <a:t>Requirements</a:t>
                      </a:r>
                    </a:p>
                  </a:txBody>
                  <a:tcPr marL="121888" marR="12188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600" dirty="0">
                          <a:latin typeface="Arial" panose="020B0604020202020204" pitchFamily="34" charset="0"/>
                          <a:cs typeface="Arial" panose="020B0604020202020204" pitchFamily="34" charset="0"/>
                        </a:rPr>
                        <a:t>Windows</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OS</a:t>
                      </a:r>
                      <a:r>
                        <a:rPr lang="en-US" sz="1600" baseline="0" dirty="0">
                          <a:latin typeface="Arial" panose="020B0604020202020204" pitchFamily="34" charset="0"/>
                          <a:cs typeface="Arial" panose="020B0604020202020204" pitchFamily="34" charset="0"/>
                        </a:rPr>
                        <a:t> X, macOS</a:t>
                      </a:r>
                      <a:endParaRPr lang="en-US" sz="1600" dirty="0">
                        <a:latin typeface="Arial" panose="020B0604020202020204" pitchFamily="34" charset="0"/>
                        <a:cs typeface="Arial" panose="020B0604020202020204" pitchFamily="34" charset="0"/>
                      </a:endParaRP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Linux</a:t>
                      </a:r>
                    </a:p>
                  </a:txBody>
                  <a:tcPr marL="121888" marR="12188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39016">
                <a:tc>
                  <a:txBody>
                    <a:bodyPr/>
                    <a:lstStyle/>
                    <a:p>
                      <a:pPr algn="ctr"/>
                      <a:r>
                        <a:rPr lang="en-US" sz="1600" b="1" dirty="0">
                          <a:solidFill>
                            <a:schemeClr val="bg1"/>
                          </a:solidFill>
                          <a:latin typeface="Arial" panose="020B0604020202020204" pitchFamily="34" charset="0"/>
                          <a:cs typeface="Arial" panose="020B0604020202020204" pitchFamily="34" charset="0"/>
                        </a:rPr>
                        <a:t>Supported devices</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800" dirty="0">
                          <a:latin typeface="Arial" panose="020B0604020202020204" pitchFamily="34" charset="0"/>
                          <a:cs typeface="Arial" panose="020B0604020202020204" pitchFamily="34" charset="0"/>
                        </a:rPr>
                        <a:t>Desktops</a:t>
                      </a:r>
                    </a:p>
                    <a:p>
                      <a:r>
                        <a:rPr lang="en-US" sz="1800" dirty="0">
                          <a:latin typeface="Arial" panose="020B0604020202020204" pitchFamily="34" charset="0"/>
                          <a:cs typeface="Arial" panose="020B0604020202020204" pitchFamily="34" charset="0"/>
                        </a:rPr>
                        <a:t>Laptops</a:t>
                      </a:r>
                    </a:p>
                    <a:p>
                      <a:r>
                        <a:rPr lang="en-US" sz="1800" dirty="0">
                          <a:latin typeface="Arial" panose="020B0604020202020204" pitchFamily="34" charset="0"/>
                          <a:cs typeface="Arial" panose="020B0604020202020204" pitchFamily="34" charset="0"/>
                        </a:rPr>
                        <a:t>Tablets</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r>
                        <a:rPr lang="en-US" sz="1800" dirty="0">
                          <a:latin typeface="Arial" panose="020B0604020202020204" pitchFamily="34" charset="0"/>
                          <a:cs typeface="Arial" panose="020B0604020202020204" pitchFamily="34" charset="0"/>
                        </a:rPr>
                        <a:t>Desktops</a:t>
                      </a:r>
                    </a:p>
                    <a:p>
                      <a:r>
                        <a:rPr lang="en-US" sz="1800" dirty="0">
                          <a:latin typeface="Arial" panose="020B0604020202020204" pitchFamily="34" charset="0"/>
                          <a:cs typeface="Arial" panose="020B0604020202020204" pitchFamily="34" charset="0"/>
                        </a:rPr>
                        <a:t>Laptops</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r>
                        <a:rPr lang="en-US" sz="1800" dirty="0">
                          <a:latin typeface="Arial" panose="020B0604020202020204" pitchFamily="34" charset="0"/>
                          <a:cs typeface="Arial" panose="020B0604020202020204" pitchFamily="34" charset="0"/>
                        </a:rPr>
                        <a:t>Desktops</a:t>
                      </a:r>
                    </a:p>
                    <a:p>
                      <a:r>
                        <a:rPr lang="en-US" sz="1800" dirty="0">
                          <a:latin typeface="Arial" panose="020B0604020202020204" pitchFamily="34" charset="0"/>
                          <a:cs typeface="Arial" panose="020B0604020202020204" pitchFamily="34" charset="0"/>
                        </a:rPr>
                        <a:t>Laptops</a:t>
                      </a:r>
                    </a:p>
                  </a:txBody>
                  <a:tcPr marL="121888" marR="1218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1"/>
                  </a:ext>
                </a:extLst>
              </a:tr>
              <a:tr h="905366">
                <a:tc>
                  <a:txBody>
                    <a:bodyPr/>
                    <a:lstStyle/>
                    <a:p>
                      <a:pPr algn="ctr"/>
                      <a:r>
                        <a:rPr lang="en-US" sz="1600" b="1" dirty="0">
                          <a:solidFill>
                            <a:schemeClr val="bg1"/>
                          </a:solidFill>
                          <a:latin typeface="Arial" panose="020B0604020202020204" pitchFamily="34" charset="0"/>
                          <a:cs typeface="Arial" panose="020B0604020202020204" pitchFamily="34" charset="0"/>
                        </a:rPr>
                        <a:t>Processor</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t"/>
                      <a:r>
                        <a:rPr lang="en-US" b="0" dirty="0">
                          <a:solidFill>
                            <a:schemeClr val="tx2"/>
                          </a:solidFill>
                          <a:effectLst/>
                          <a:latin typeface="roboto-regular"/>
                        </a:rPr>
                        <a:t>x64 - AMD, ARM, ARM64, or Intel-based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l" fontAlgn="t"/>
                      <a:r>
                        <a:rPr lang="en-US" b="0" dirty="0">
                          <a:solidFill>
                            <a:schemeClr val="tx2"/>
                          </a:solidFill>
                          <a:effectLst/>
                          <a:latin typeface="roboto-regular"/>
                        </a:rPr>
                        <a:t>x64 - AMD, ARM, ARM64, or Intel-based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l" fontAlgn="t"/>
                      <a:r>
                        <a:rPr lang="en-US" b="0" dirty="0">
                          <a:solidFill>
                            <a:schemeClr val="tx2"/>
                          </a:solidFill>
                          <a:effectLst/>
                          <a:latin typeface="roboto-regular"/>
                        </a:rPr>
                        <a:t>x64 - AMD, ARM, ARM64, or Intel-based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2"/>
                  </a:ext>
                </a:extLst>
              </a:tr>
              <a:tr h="1654730">
                <a:tc>
                  <a:txBody>
                    <a:bodyPr/>
                    <a:lstStyle/>
                    <a:p>
                      <a:pPr algn="ctr"/>
                      <a:r>
                        <a:rPr lang="en-US" sz="1600" b="1" dirty="0">
                          <a:solidFill>
                            <a:schemeClr val="bg1"/>
                          </a:solidFill>
                          <a:latin typeface="Arial" panose="020B0604020202020204" pitchFamily="34" charset="0"/>
                          <a:cs typeface="Arial" panose="020B0604020202020204" pitchFamily="34" charset="0"/>
                        </a:rPr>
                        <a:t>Memory</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800" dirty="0">
                          <a:latin typeface="Arial" panose="020B0604020202020204" pitchFamily="34" charset="0"/>
                          <a:cs typeface="Arial" panose="020B0604020202020204" pitchFamily="34" charset="0"/>
                        </a:rPr>
                        <a:t>Recommended: </a:t>
                      </a:r>
                    </a:p>
                    <a:p>
                      <a:r>
                        <a:rPr lang="en-US" sz="1800" dirty="0">
                          <a:latin typeface="Arial" panose="020B0604020202020204" pitchFamily="34" charset="0"/>
                          <a:cs typeface="Arial" panose="020B0604020202020204" pitchFamily="34" charset="0"/>
                        </a:rPr>
                        <a:t>4GB RAM</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Minimum:</a:t>
                      </a:r>
                    </a:p>
                    <a:p>
                      <a:r>
                        <a:rPr lang="en-US" sz="1800" dirty="0">
                          <a:latin typeface="Arial" panose="020B0604020202020204" pitchFamily="34" charset="0"/>
                          <a:cs typeface="Arial" panose="020B0604020202020204" pitchFamily="34" charset="0"/>
                        </a:rPr>
                        <a:t>2GB</a:t>
                      </a:r>
                      <a:r>
                        <a:rPr lang="en-US" sz="1800" baseline="0" dirty="0">
                          <a:latin typeface="Arial" panose="020B0604020202020204" pitchFamily="34" charset="0"/>
                          <a:cs typeface="Arial" panose="020B0604020202020204" pitchFamily="34" charset="0"/>
                        </a:rPr>
                        <a:t> RAM</a:t>
                      </a:r>
                      <a:endParaRPr lang="en-US" sz="1800" dirty="0">
                        <a:latin typeface="Arial" panose="020B0604020202020204" pitchFamily="34" charset="0"/>
                        <a:cs typeface="Arial" panose="020B0604020202020204" pitchFamily="34" charset="0"/>
                      </a:endParaRP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r>
                        <a:rPr lang="en-US" sz="1800" dirty="0">
                          <a:latin typeface="Arial" panose="020B0604020202020204" pitchFamily="34" charset="0"/>
                          <a:cs typeface="Arial" panose="020B0604020202020204" pitchFamily="34" charset="0"/>
                        </a:rPr>
                        <a:t>Recommended: </a:t>
                      </a:r>
                    </a:p>
                    <a:p>
                      <a:r>
                        <a:rPr lang="en-US" sz="1800" dirty="0">
                          <a:latin typeface="Arial" panose="020B0604020202020204" pitchFamily="34" charset="0"/>
                          <a:cs typeface="Arial" panose="020B0604020202020204" pitchFamily="34" charset="0"/>
                        </a:rPr>
                        <a:t>4GB RAM</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Minimum:</a:t>
                      </a:r>
                    </a:p>
                    <a:p>
                      <a:r>
                        <a:rPr lang="en-US" sz="1800" dirty="0">
                          <a:latin typeface="Arial" panose="020B0604020202020204" pitchFamily="34" charset="0"/>
                          <a:cs typeface="Arial" panose="020B0604020202020204" pitchFamily="34" charset="0"/>
                        </a:rPr>
                        <a:t>2GB</a:t>
                      </a:r>
                      <a:r>
                        <a:rPr lang="en-US" sz="1800" baseline="0" dirty="0">
                          <a:latin typeface="Arial" panose="020B0604020202020204" pitchFamily="34" charset="0"/>
                          <a:cs typeface="Arial" panose="020B0604020202020204" pitchFamily="34" charset="0"/>
                        </a:rPr>
                        <a:t> RAM</a:t>
                      </a:r>
                      <a:endParaRPr lang="en-US" sz="1800" dirty="0">
                        <a:latin typeface="Arial" panose="020B0604020202020204" pitchFamily="34" charset="0"/>
                        <a:cs typeface="Arial" panose="020B0604020202020204" pitchFamily="34" charset="0"/>
                      </a:endParaRP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r>
                        <a:rPr lang="en-US" sz="1800" dirty="0">
                          <a:latin typeface="Arial" panose="020B0604020202020204" pitchFamily="34" charset="0"/>
                          <a:cs typeface="Arial" panose="020B0604020202020204" pitchFamily="34" charset="0"/>
                        </a:rPr>
                        <a:t>Recommended: </a:t>
                      </a:r>
                    </a:p>
                    <a:p>
                      <a:r>
                        <a:rPr lang="en-US" sz="1800" dirty="0">
                          <a:latin typeface="Arial" panose="020B0604020202020204" pitchFamily="34" charset="0"/>
                          <a:cs typeface="Arial" panose="020B0604020202020204" pitchFamily="34" charset="0"/>
                        </a:rPr>
                        <a:t>2GB RAM</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Minimum:</a:t>
                      </a:r>
                    </a:p>
                    <a:p>
                      <a:r>
                        <a:rPr lang="en-US" sz="1800" dirty="0">
                          <a:latin typeface="Arial" panose="020B0604020202020204" pitchFamily="34" charset="0"/>
                          <a:cs typeface="Arial" panose="020B0604020202020204" pitchFamily="34" charset="0"/>
                        </a:rPr>
                        <a:t>1GB</a:t>
                      </a:r>
                      <a:r>
                        <a:rPr lang="en-US" sz="1800" baseline="0" dirty="0">
                          <a:latin typeface="Arial" panose="020B0604020202020204" pitchFamily="34" charset="0"/>
                          <a:cs typeface="Arial" panose="020B0604020202020204" pitchFamily="34" charset="0"/>
                        </a:rPr>
                        <a:t> RAM</a:t>
                      </a:r>
                      <a:endParaRPr lang="en-US" sz="1800" dirty="0">
                        <a:latin typeface="Arial" panose="020B0604020202020204" pitchFamily="34" charset="0"/>
                        <a:cs typeface="Arial" panose="020B0604020202020204" pitchFamily="34" charset="0"/>
                      </a:endParaRPr>
                    </a:p>
                  </a:txBody>
                  <a:tcPr marL="121888" marR="1218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3"/>
                  </a:ext>
                </a:extLst>
              </a:tr>
              <a:tr h="468198">
                <a:tc>
                  <a:txBody>
                    <a:bodyPr/>
                    <a:lstStyle/>
                    <a:p>
                      <a:pPr algn="ctr"/>
                      <a:r>
                        <a:rPr lang="en-US" sz="1600" b="1" dirty="0">
                          <a:solidFill>
                            <a:schemeClr val="bg1"/>
                          </a:solidFill>
                          <a:latin typeface="Arial" panose="020B0604020202020204" pitchFamily="34" charset="0"/>
                          <a:cs typeface="Arial" panose="020B0604020202020204" pitchFamily="34" charset="0"/>
                        </a:rPr>
                        <a:t>Min.</a:t>
                      </a:r>
                      <a:r>
                        <a:rPr lang="en-US" sz="1600" b="1" baseline="0" dirty="0">
                          <a:solidFill>
                            <a:schemeClr val="bg1"/>
                          </a:solidFill>
                          <a:latin typeface="Arial" panose="020B0604020202020204" pitchFamily="34" charset="0"/>
                          <a:cs typeface="Arial" panose="020B0604020202020204" pitchFamily="34" charset="0"/>
                        </a:rPr>
                        <a:t> Screen Size</a:t>
                      </a:r>
                      <a:endParaRPr lang="en-US" sz="1600" b="1" dirty="0">
                        <a:solidFill>
                          <a:schemeClr val="bg1"/>
                        </a:solidFill>
                        <a:latin typeface="Arial" panose="020B0604020202020204" pitchFamily="34" charset="0"/>
                        <a:cs typeface="Arial" panose="020B0604020202020204" pitchFamily="34" charset="0"/>
                      </a:endParaRP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800" dirty="0">
                          <a:latin typeface="Arial" panose="020B0604020202020204" pitchFamily="34" charset="0"/>
                          <a:cs typeface="Arial" panose="020B0604020202020204" pitchFamily="34" charset="0"/>
                        </a:rPr>
                        <a:t>9.5 in.</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9.5 in.</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9.5 in.</a:t>
                      </a:r>
                    </a:p>
                  </a:txBody>
                  <a:tcPr marL="121888" marR="1218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4"/>
                  </a:ext>
                </a:extLst>
              </a:tr>
              <a:tr h="731160">
                <a:tc>
                  <a:txBody>
                    <a:bodyPr/>
                    <a:lstStyle/>
                    <a:p>
                      <a:pPr algn="ctr"/>
                      <a:r>
                        <a:rPr lang="en-US" sz="1600" b="1" dirty="0">
                          <a:solidFill>
                            <a:schemeClr val="bg1"/>
                          </a:solidFill>
                          <a:latin typeface="Arial" panose="020B0604020202020204" pitchFamily="34" charset="0"/>
                          <a:cs typeface="Arial" panose="020B0604020202020204" pitchFamily="34" charset="0"/>
                        </a:rPr>
                        <a:t>Min. Screen Resolution</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1024 x 768</a:t>
                      </a:r>
                    </a:p>
                    <a:p>
                      <a:endParaRPr lang="en-US" sz="1800" dirty="0">
                        <a:latin typeface="Arial" panose="020B0604020202020204" pitchFamily="34" charset="0"/>
                        <a:cs typeface="Arial" panose="020B0604020202020204" pitchFamily="34" charset="0"/>
                      </a:endParaRP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1024 x 768</a:t>
                      </a:r>
                    </a:p>
                    <a:p>
                      <a:endParaRPr lang="en-US" sz="1800" dirty="0">
                        <a:latin typeface="Arial" panose="020B0604020202020204" pitchFamily="34" charset="0"/>
                        <a:cs typeface="Arial" panose="020B0604020202020204" pitchFamily="34" charset="0"/>
                      </a:endParaRP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1024 x 768</a:t>
                      </a:r>
                    </a:p>
                    <a:p>
                      <a:endParaRPr lang="en-US" sz="1800" dirty="0">
                        <a:latin typeface="Arial" panose="020B0604020202020204" pitchFamily="34" charset="0"/>
                        <a:cs typeface="Arial" panose="020B0604020202020204" pitchFamily="34" charset="0"/>
                      </a:endParaRPr>
                    </a:p>
                  </a:txBody>
                  <a:tcPr marL="121888" marR="1218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20062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noAutofit/>
          </a:bodyPr>
          <a:lstStyle/>
          <a:p>
            <a:r>
              <a:rPr lang="en-US" sz="4000" dirty="0">
                <a:solidFill>
                  <a:srgbClr val="3647B6"/>
                </a:solidFill>
                <a:latin typeface="Arial" panose="020B0604020202020204" pitchFamily="34" charset="0"/>
                <a:cs typeface="Arial" panose="020B0604020202020204" pitchFamily="34" charset="0"/>
              </a:rPr>
              <a:t>Chromebook System Requirements for TestNav App</a:t>
            </a:r>
          </a:p>
        </p:txBody>
      </p:sp>
      <p:sp>
        <p:nvSpPr>
          <p:cNvPr id="3" name="Content Placeholder 2"/>
          <p:cNvSpPr>
            <a:spLocks noGrp="1"/>
          </p:cNvSpPr>
          <p:nvPr>
            <p:ph idx="4294967295"/>
          </p:nvPr>
        </p:nvSpPr>
        <p:spPr>
          <a:xfrm>
            <a:off x="280554" y="1490890"/>
            <a:ext cx="5486400" cy="4702175"/>
          </a:xfrm>
        </p:spPr>
        <p:txBody>
          <a:bodyPr vert="horz" lIns="91440" tIns="45720" rIns="91440" bIns="45720" rtlCol="0" anchor="t">
            <a:normAutofit fontScale="77500" lnSpcReduction="20000"/>
          </a:bodyPr>
          <a:lstStyle/>
          <a:p>
            <a:pPr>
              <a:buClr>
                <a:srgbClr val="002060"/>
              </a:buClr>
            </a:pPr>
            <a:r>
              <a:rPr lang="en-US" dirty="0">
                <a:latin typeface="Arial"/>
                <a:cs typeface="Arial"/>
              </a:rPr>
              <a:t>Chromebooks require Chrome OS </a:t>
            </a:r>
            <a:r>
              <a:rPr lang="en-US" sz="3100" dirty="0">
                <a:latin typeface="Arial"/>
                <a:cs typeface="Arial"/>
              </a:rPr>
              <a:t>114-118 (Stable Channel) or 114+ (LTS Channel)</a:t>
            </a:r>
          </a:p>
          <a:p>
            <a:pPr>
              <a:buClr>
                <a:srgbClr val="002060"/>
              </a:buClr>
            </a:pPr>
            <a:r>
              <a:rPr lang="en-US" sz="3100" dirty="0">
                <a:latin typeface="Arial" panose="020B0604020202020204" pitchFamily="34" charset="0"/>
                <a:cs typeface="Arial" panose="020B0604020202020204" pitchFamily="34" charset="0"/>
              </a:rPr>
              <a:t>LTS Channel is suggested</a:t>
            </a:r>
          </a:p>
          <a:p>
            <a:pPr>
              <a:buClr>
                <a:srgbClr val="002060"/>
              </a:buClr>
            </a:pPr>
            <a:r>
              <a:rPr lang="en-US" dirty="0">
                <a:latin typeface="Arial" panose="020B0604020202020204" pitchFamily="34" charset="0"/>
                <a:cs typeface="Arial" panose="020B0604020202020204" pitchFamily="34" charset="0"/>
              </a:rPr>
              <a:t>Must use installable </a:t>
            </a:r>
            <a:r>
              <a:rPr lang="en-US" dirty="0">
                <a:latin typeface="Arial" panose="020B0604020202020204" pitchFamily="34" charset="0"/>
                <a:cs typeface="Arial" panose="020B0604020202020204" pitchFamily="34" charset="0"/>
                <a:hlinkClick r:id="rId3"/>
              </a:rPr>
              <a:t>Chrome OS TestNav app</a:t>
            </a:r>
            <a:endParaRPr lang="en-US" dirty="0">
              <a:latin typeface="Arial" panose="020B0604020202020204" pitchFamily="34" charset="0"/>
              <a:cs typeface="Arial" panose="020B0604020202020204" pitchFamily="34" charset="0"/>
            </a:endParaRPr>
          </a:p>
          <a:p>
            <a:pPr lvl="1">
              <a:buClr>
                <a:srgbClr val="002060"/>
              </a:buClr>
              <a:buFont typeface="Arial" panose="020B0604020202020204" pitchFamily="34" charset="0"/>
              <a:buChar char="•"/>
            </a:pPr>
            <a:r>
              <a:rPr lang="en-US" dirty="0">
                <a:latin typeface="Arial" panose="020B0604020202020204" pitchFamily="34" charset="0"/>
                <a:cs typeface="Arial" panose="020B0604020202020204" pitchFamily="34" charset="0"/>
              </a:rPr>
              <a:t>Ensure Chrome app is installed from Chrome Web Store and not Google Play Store.</a:t>
            </a:r>
          </a:p>
          <a:p>
            <a:pPr lvl="1">
              <a:buClr>
                <a:srgbClr val="002060"/>
              </a:buClr>
              <a:buFont typeface="Arial" panose="020B0604020202020204" pitchFamily="34" charset="0"/>
              <a:buChar char="•"/>
            </a:pPr>
            <a:r>
              <a:rPr lang="en-US" dirty="0">
                <a:latin typeface="Arial"/>
                <a:cs typeface="Arial"/>
              </a:rPr>
              <a:t>2017 and newer Chrome OS devices must be managed in your Google Admin console in order to run TestNav and other applications in Kiosk mode. </a:t>
            </a:r>
          </a:p>
          <a:p>
            <a:pPr>
              <a:buClr>
                <a:srgbClr val="002060"/>
              </a:buClr>
            </a:pPr>
            <a:r>
              <a:rPr lang="en-US" dirty="0">
                <a:latin typeface="Arial" panose="020B0604020202020204" pitchFamily="34" charset="0"/>
                <a:cs typeface="Arial" panose="020B0604020202020204" pitchFamily="34" charset="0"/>
              </a:rPr>
              <a:t>Tablet mode is not supported for convertible Chromebooks</a:t>
            </a:r>
          </a:p>
          <a:p>
            <a:pPr lvl="1"/>
            <a:endParaRPr lang="en-US" dirty="0"/>
          </a:p>
          <a:p>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2199904279"/>
              </p:ext>
            </p:extLst>
          </p:nvPr>
        </p:nvGraphicFramePr>
        <p:xfrm>
          <a:off x="5865812" y="1490890"/>
          <a:ext cx="5908042" cy="4654893"/>
        </p:xfrm>
        <a:graphic>
          <a:graphicData uri="http://schemas.openxmlformats.org/drawingml/2006/table">
            <a:tbl>
              <a:tblPr firstRow="1" bandRow="1">
                <a:tableStyleId>{69012ECD-51FC-41F1-AA8D-1B2483CD663E}</a:tableStyleId>
              </a:tblPr>
              <a:tblGrid>
                <a:gridCol w="3157192">
                  <a:extLst>
                    <a:ext uri="{9D8B030D-6E8A-4147-A177-3AD203B41FA5}">
                      <a16:colId xmlns:a16="http://schemas.microsoft.com/office/drawing/2014/main" val="20000"/>
                    </a:ext>
                  </a:extLst>
                </a:gridCol>
                <a:gridCol w="2750850">
                  <a:extLst>
                    <a:ext uri="{9D8B030D-6E8A-4147-A177-3AD203B41FA5}">
                      <a16:colId xmlns:a16="http://schemas.microsoft.com/office/drawing/2014/main" val="20001"/>
                    </a:ext>
                  </a:extLst>
                </a:gridCol>
              </a:tblGrid>
              <a:tr h="393060">
                <a:tc>
                  <a:txBody>
                    <a:bodyPr/>
                    <a:lstStyle/>
                    <a:p>
                      <a:pPr algn="ctr"/>
                      <a:endParaRPr lang="en-US" sz="1600" dirty="0"/>
                    </a:p>
                  </a:txBody>
                  <a:tcPr marL="121888" marR="12188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600" dirty="0"/>
                        <a:t>Chrome OS</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72271">
                <a:tc>
                  <a:txBody>
                    <a:bodyPr/>
                    <a:lstStyle/>
                    <a:p>
                      <a:pPr algn="ctr"/>
                      <a:r>
                        <a:rPr lang="en-US" sz="1600" b="1" dirty="0">
                          <a:solidFill>
                            <a:schemeClr val="bg1"/>
                          </a:solidFill>
                        </a:rPr>
                        <a:t>Supported devices</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2000" dirty="0"/>
                        <a:t>Chromebooks</a:t>
                      </a:r>
                    </a:p>
                    <a:p>
                      <a:r>
                        <a:rPr lang="en-US" sz="2000" dirty="0"/>
                        <a:t>Chromeboxes</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24157">
                <a:tc>
                  <a:txBody>
                    <a:bodyPr/>
                    <a:lstStyle/>
                    <a:p>
                      <a:pPr algn="ctr"/>
                      <a:r>
                        <a:rPr lang="en-US" sz="1600" b="1" dirty="0">
                          <a:solidFill>
                            <a:schemeClr val="bg1"/>
                          </a:solidFill>
                        </a:rPr>
                        <a:t>Processor</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2000" dirty="0"/>
                        <a:t>Any</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89171">
                <a:tc>
                  <a:txBody>
                    <a:bodyPr/>
                    <a:lstStyle/>
                    <a:p>
                      <a:pPr algn="ctr"/>
                      <a:r>
                        <a:rPr lang="en-US" sz="1600" b="1" dirty="0">
                          <a:solidFill>
                            <a:schemeClr val="bg1"/>
                          </a:solidFill>
                        </a:rPr>
                        <a:t>Memory</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2000" dirty="0"/>
                        <a:t>Recommended: 4GB RAM</a:t>
                      </a:r>
                    </a:p>
                    <a:p>
                      <a:endParaRPr lang="en-US" sz="2000" dirty="0"/>
                    </a:p>
                    <a:p>
                      <a:r>
                        <a:rPr lang="en-US" sz="2000" dirty="0"/>
                        <a:t>Minimum:</a:t>
                      </a:r>
                    </a:p>
                    <a:p>
                      <a:r>
                        <a:rPr lang="en-US" sz="2000" dirty="0"/>
                        <a:t>2GB</a:t>
                      </a:r>
                      <a:r>
                        <a:rPr lang="en-US" sz="2000" baseline="0" dirty="0"/>
                        <a:t> RAM</a:t>
                      </a:r>
                      <a:endParaRPr lang="en-US" sz="2000" dirty="0"/>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8925">
                <a:tc>
                  <a:txBody>
                    <a:bodyPr/>
                    <a:lstStyle/>
                    <a:p>
                      <a:pPr algn="ctr"/>
                      <a:r>
                        <a:rPr lang="en-US" sz="1600" b="1" dirty="0">
                          <a:solidFill>
                            <a:schemeClr val="bg1"/>
                          </a:solidFill>
                        </a:rPr>
                        <a:t>Min.</a:t>
                      </a:r>
                      <a:r>
                        <a:rPr lang="en-US" sz="1600" b="1" baseline="0" dirty="0">
                          <a:solidFill>
                            <a:schemeClr val="bg1"/>
                          </a:solidFill>
                        </a:rPr>
                        <a:t> Screen Size</a:t>
                      </a:r>
                      <a:endParaRPr lang="en-US" sz="1600" b="1" dirty="0">
                        <a:solidFill>
                          <a:schemeClr val="bg1"/>
                        </a:solidFill>
                      </a:endParaRP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2000" dirty="0"/>
                        <a:t>9.5 in.</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48925">
                <a:tc>
                  <a:txBody>
                    <a:bodyPr/>
                    <a:lstStyle/>
                    <a:p>
                      <a:pPr algn="ctr"/>
                      <a:r>
                        <a:rPr lang="en-US" sz="1600" b="1" dirty="0">
                          <a:solidFill>
                            <a:schemeClr val="bg1"/>
                          </a:solidFill>
                        </a:rPr>
                        <a:t>Min. Screen Resolution</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1024 x 768</a:t>
                      </a:r>
                    </a:p>
                    <a:p>
                      <a:endParaRPr lang="en-US" sz="2000" dirty="0"/>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normAutofit/>
          </a:bodyPr>
          <a:lstStyle/>
          <a:p>
            <a:r>
              <a:rPr lang="en-US" sz="4000" dirty="0">
                <a:solidFill>
                  <a:srgbClr val="3647B6"/>
                </a:solidFill>
                <a:latin typeface="Arial" panose="020B0604020202020204" pitchFamily="34" charset="0"/>
                <a:cs typeface="Arial" panose="020B0604020202020204" pitchFamily="34" charset="0"/>
              </a:rPr>
              <a:t>iPad System Requirements for TestNav App</a:t>
            </a:r>
          </a:p>
        </p:txBody>
      </p:sp>
      <p:sp>
        <p:nvSpPr>
          <p:cNvPr id="3" name="Content Placeholder 2"/>
          <p:cNvSpPr>
            <a:spLocks noGrp="1"/>
          </p:cNvSpPr>
          <p:nvPr>
            <p:ph idx="4294967295"/>
          </p:nvPr>
        </p:nvSpPr>
        <p:spPr>
          <a:xfrm>
            <a:off x="822325" y="1702871"/>
            <a:ext cx="4819650" cy="4602163"/>
          </a:xfrm>
        </p:spPr>
        <p:txBody>
          <a:bodyPr>
            <a:normAutofit fontScale="92500" lnSpcReduction="10000"/>
          </a:bodyPr>
          <a:lstStyle/>
          <a:p>
            <a:pPr>
              <a:buClr>
                <a:srgbClr val="002060"/>
              </a:buClr>
            </a:pPr>
            <a:r>
              <a:rPr lang="en-US" b="1" dirty="0">
                <a:latin typeface="Arial" panose="020B0604020202020204" pitchFamily="34" charset="0"/>
                <a:cs typeface="Arial" panose="020B0604020202020204" pitchFamily="34" charset="0"/>
              </a:rPr>
              <a:t>Supported iOS: </a:t>
            </a:r>
          </a:p>
          <a:p>
            <a:pPr marL="0" indent="0">
              <a:buClr>
                <a:srgbClr val="002060"/>
              </a:buClr>
              <a:buNone/>
            </a:pPr>
            <a:r>
              <a:rPr lang="en-US" dirty="0">
                <a:latin typeface="Arial" panose="020B0604020202020204" pitchFamily="34" charset="0"/>
                <a:cs typeface="Arial" panose="020B0604020202020204" pitchFamily="34" charset="0"/>
              </a:rPr>
              <a:t>15.2-16.x, 17.3</a:t>
            </a:r>
          </a:p>
          <a:p>
            <a:pPr>
              <a:buClr>
                <a:srgbClr val="002060"/>
              </a:buClr>
            </a:pPr>
            <a:endParaRPr lang="en-US" dirty="0">
              <a:latin typeface="Arial" panose="020B0604020202020204" pitchFamily="34" charset="0"/>
              <a:cs typeface="Arial" panose="020B0604020202020204" pitchFamily="34" charset="0"/>
            </a:endParaRPr>
          </a:p>
          <a:p>
            <a:pPr>
              <a:buClr>
                <a:srgbClr val="002060"/>
              </a:buClr>
            </a:pPr>
            <a:r>
              <a:rPr lang="en-US" b="1" dirty="0">
                <a:latin typeface="Arial" panose="020B0604020202020204" pitchFamily="34" charset="0"/>
                <a:cs typeface="Arial" panose="020B0604020202020204" pitchFamily="34" charset="0"/>
              </a:rPr>
              <a:t>Download:</a:t>
            </a:r>
          </a:p>
          <a:p>
            <a:pPr marL="0" indent="0">
              <a:buClr>
                <a:srgbClr val="002060"/>
              </a:buClr>
              <a:buNone/>
            </a:pPr>
            <a:r>
              <a:rPr lang="en-US" u="sng" dirty="0">
                <a:latin typeface="Arial" panose="020B0604020202020204" pitchFamily="34" charset="0"/>
                <a:cs typeface="Arial" panose="020B0604020202020204" pitchFamily="34" charset="0"/>
                <a:hlinkClick r:id="rId3"/>
              </a:rPr>
              <a:t>From the App Store</a:t>
            </a:r>
            <a:endParaRPr lang="en-US" u="sng" dirty="0">
              <a:latin typeface="Arial" panose="020B0604020202020204" pitchFamily="34" charset="0"/>
              <a:cs typeface="Arial" panose="020B0604020202020204" pitchFamily="34" charset="0"/>
            </a:endParaRPr>
          </a:p>
          <a:p>
            <a:pPr marL="0" indent="0">
              <a:buClr>
                <a:srgbClr val="010203"/>
              </a:buClr>
              <a:buNone/>
            </a:pPr>
            <a:endParaRPr lang="en-US" u="sng" dirty="0">
              <a:latin typeface="Arial" panose="020B0604020202020204" pitchFamily="34" charset="0"/>
              <a:cs typeface="Arial" panose="020B0604020202020204" pitchFamily="34" charset="0"/>
            </a:endParaRPr>
          </a:p>
          <a:p>
            <a:pPr>
              <a:buClr>
                <a:srgbClr val="010203"/>
              </a:buClr>
            </a:pPr>
            <a:r>
              <a:rPr lang="en-US" dirty="0">
                <a:latin typeface="Arial" panose="020B0604020202020204" pitchFamily="34" charset="0"/>
                <a:cs typeface="Arial" panose="020B0604020202020204" pitchFamily="34" charset="0"/>
                <a:hlinkClick r:id="rId4"/>
              </a:rPr>
              <a:t>iPadOS 17.3 Bulletin</a:t>
            </a:r>
            <a:endParaRPr lang="en-US" dirty="0">
              <a:latin typeface="Arial" panose="020B0604020202020204" pitchFamily="34" charset="0"/>
              <a:cs typeface="Arial" panose="020B0604020202020204" pitchFamily="34" charset="0"/>
            </a:endParaRPr>
          </a:p>
          <a:p>
            <a:pPr lvl="1">
              <a:buClr>
                <a:srgbClr val="010203"/>
              </a:buClr>
            </a:pPr>
            <a:r>
              <a:rPr lang="en-US" dirty="0">
                <a:latin typeface="Arial" panose="020B0604020202020204" pitchFamily="34" charset="0"/>
                <a:cs typeface="Arial" panose="020B0604020202020204" pitchFamily="34" charset="0"/>
              </a:rPr>
              <a:t>Schools should not use iPadOS 17.0, 17.1, or 17.2 for testing</a:t>
            </a:r>
          </a:p>
          <a:p>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1512031502"/>
              </p:ext>
            </p:extLst>
          </p:nvPr>
        </p:nvGraphicFramePr>
        <p:xfrm>
          <a:off x="5275903" y="1371600"/>
          <a:ext cx="5695310" cy="4933434"/>
        </p:xfrm>
        <a:graphic>
          <a:graphicData uri="http://schemas.openxmlformats.org/drawingml/2006/table">
            <a:tbl>
              <a:tblPr firstRow="1" bandRow="1">
                <a:tableStyleId>{69012ECD-51FC-41F1-AA8D-1B2483CD663E}</a:tableStyleId>
              </a:tblPr>
              <a:tblGrid>
                <a:gridCol w="3043510">
                  <a:extLst>
                    <a:ext uri="{9D8B030D-6E8A-4147-A177-3AD203B41FA5}">
                      <a16:colId xmlns:a16="http://schemas.microsoft.com/office/drawing/2014/main" val="20000"/>
                    </a:ext>
                  </a:extLst>
                </a:gridCol>
                <a:gridCol w="2651800">
                  <a:extLst>
                    <a:ext uri="{9D8B030D-6E8A-4147-A177-3AD203B41FA5}">
                      <a16:colId xmlns:a16="http://schemas.microsoft.com/office/drawing/2014/main" val="20001"/>
                    </a:ext>
                  </a:extLst>
                </a:gridCol>
              </a:tblGrid>
              <a:tr h="436566">
                <a:tc>
                  <a:txBody>
                    <a:bodyPr/>
                    <a:lstStyle/>
                    <a:p>
                      <a:pPr algn="ctr"/>
                      <a:endParaRPr lang="en-US" sz="1600" dirty="0"/>
                    </a:p>
                  </a:txBody>
                  <a:tcPr marL="121888" marR="12188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600" dirty="0"/>
                        <a:t>iOS</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819">
                <a:tc>
                  <a:txBody>
                    <a:bodyPr/>
                    <a:lstStyle/>
                    <a:p>
                      <a:pPr algn="ctr"/>
                      <a:r>
                        <a:rPr lang="en-US" sz="1600" b="1" dirty="0">
                          <a:solidFill>
                            <a:schemeClr val="bg1"/>
                          </a:solidFill>
                        </a:rPr>
                        <a:t>Supported devices</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2000" dirty="0"/>
                        <a:t>iPads</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1105">
                <a:tc>
                  <a:txBody>
                    <a:bodyPr/>
                    <a:lstStyle/>
                    <a:p>
                      <a:pPr algn="ctr"/>
                      <a:r>
                        <a:rPr lang="en-US" sz="1600" b="1" dirty="0">
                          <a:solidFill>
                            <a:schemeClr val="bg1"/>
                          </a:solidFill>
                        </a:rPr>
                        <a:t>Processor</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2000" dirty="0"/>
                        <a:t>Any</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42933">
                <a:tc>
                  <a:txBody>
                    <a:bodyPr/>
                    <a:lstStyle/>
                    <a:p>
                      <a:pPr algn="ctr"/>
                      <a:r>
                        <a:rPr lang="en-US" sz="1600" b="1" dirty="0">
                          <a:solidFill>
                            <a:schemeClr val="bg1"/>
                          </a:solidFill>
                        </a:rPr>
                        <a:t>Memory</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2000" dirty="0"/>
                        <a:t>Recommended: </a:t>
                      </a:r>
                    </a:p>
                    <a:p>
                      <a:r>
                        <a:rPr lang="en-US" sz="2000" dirty="0"/>
                        <a:t>2GB RAM</a:t>
                      </a:r>
                    </a:p>
                    <a:p>
                      <a:endParaRPr lang="en-US" sz="2000" dirty="0"/>
                    </a:p>
                    <a:p>
                      <a:r>
                        <a:rPr lang="en-US" sz="2000" dirty="0"/>
                        <a:t>Minimum:</a:t>
                      </a:r>
                    </a:p>
                    <a:p>
                      <a:r>
                        <a:rPr lang="en-US" sz="2000" dirty="0"/>
                        <a:t>1GB</a:t>
                      </a:r>
                      <a:r>
                        <a:rPr lang="en-US" sz="2000" baseline="0" dirty="0"/>
                        <a:t> RAM</a:t>
                      </a:r>
                      <a:endParaRPr lang="en-US" sz="2000" dirty="0"/>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20752">
                <a:tc>
                  <a:txBody>
                    <a:bodyPr/>
                    <a:lstStyle/>
                    <a:p>
                      <a:pPr algn="ctr"/>
                      <a:r>
                        <a:rPr lang="en-US" sz="1600" b="1" dirty="0">
                          <a:solidFill>
                            <a:schemeClr val="bg1"/>
                          </a:solidFill>
                        </a:rPr>
                        <a:t>Min.</a:t>
                      </a:r>
                      <a:r>
                        <a:rPr lang="en-US" sz="1600" b="1" baseline="0" dirty="0">
                          <a:solidFill>
                            <a:schemeClr val="bg1"/>
                          </a:solidFill>
                        </a:rPr>
                        <a:t> Screen Size</a:t>
                      </a:r>
                      <a:endParaRPr lang="en-US" sz="1600" b="1" dirty="0">
                        <a:solidFill>
                          <a:schemeClr val="bg1"/>
                        </a:solidFill>
                      </a:endParaRP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2000" dirty="0"/>
                        <a:t>9.5 in.</a:t>
                      </a:r>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20752">
                <a:tc>
                  <a:txBody>
                    <a:bodyPr/>
                    <a:lstStyle/>
                    <a:p>
                      <a:pPr algn="ctr"/>
                      <a:r>
                        <a:rPr lang="en-US" sz="1600" b="1" dirty="0">
                          <a:solidFill>
                            <a:schemeClr val="bg1"/>
                          </a:solidFill>
                        </a:rPr>
                        <a:t>Min. Screen Resolution</a:t>
                      </a:r>
                    </a:p>
                  </a:txBody>
                  <a:tcPr marL="121888" marR="12188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1024 x 768</a:t>
                      </a:r>
                    </a:p>
                    <a:p>
                      <a:endParaRPr lang="en-US" sz="2000" dirty="0"/>
                    </a:p>
                  </a:txBody>
                  <a:tcPr marL="121888" marR="121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870" y="219894"/>
            <a:ext cx="10987523" cy="800642"/>
          </a:xfrm>
        </p:spPr>
        <p:txBody>
          <a:bodyPr>
            <a:normAutofit/>
          </a:bodyPr>
          <a:lstStyle/>
          <a:p>
            <a:r>
              <a:rPr lang="en-US" sz="3999" dirty="0">
                <a:latin typeface="Arial" panose="020B0604020202020204" pitchFamily="34" charset="0"/>
                <a:cs typeface="Arial" panose="020B0604020202020204" pitchFamily="34" charset="0"/>
              </a:rPr>
              <a:t>Presenters</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870" y="1310606"/>
            <a:ext cx="10987523" cy="4746609"/>
          </a:xfrm>
        </p:spPr>
        <p:txBody>
          <a:bodyPr>
            <a:normAutofit/>
          </a:bodyPr>
          <a:lstStyle/>
          <a:p>
            <a:r>
              <a:rPr lang="en-US" dirty="0">
                <a:solidFill>
                  <a:srgbClr val="010203"/>
                </a:solidFill>
                <a:latin typeface="Arial" panose="020B0604020202020204" pitchFamily="34" charset="0"/>
                <a:cs typeface="Arial" panose="020B0604020202020204" pitchFamily="34" charset="0"/>
              </a:rPr>
              <a:t>Shannon Cullen, Test Administration Coordinator</a:t>
            </a:r>
          </a:p>
          <a:p>
            <a:r>
              <a:rPr lang="en-US" dirty="0">
                <a:solidFill>
                  <a:srgbClr val="010203"/>
                </a:solidFill>
                <a:latin typeface="Arial" panose="020B0604020202020204" pitchFamily="34" charset="0"/>
                <a:cs typeface="Arial" panose="020B0604020202020204" pitchFamily="34" charset="0"/>
              </a:rPr>
              <a:t>Michael Reynolds, Pearson Field Service Engineer</a:t>
            </a:r>
          </a:p>
        </p:txBody>
      </p:sp>
    </p:spTree>
    <p:extLst>
      <p:ext uri="{BB962C8B-B14F-4D97-AF65-F5344CB8AC3E}">
        <p14:creationId xmlns:p14="http://schemas.microsoft.com/office/powerpoint/2010/main" val="3256931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Additional Set Up Steps For TestNav on iPads</a:t>
            </a:r>
          </a:p>
        </p:txBody>
      </p:sp>
      <p:sp>
        <p:nvSpPr>
          <p:cNvPr id="3" name="Content Placeholder 2"/>
          <p:cNvSpPr>
            <a:spLocks noGrp="1"/>
          </p:cNvSpPr>
          <p:nvPr>
            <p:ph idx="4294967295"/>
          </p:nvPr>
        </p:nvSpPr>
        <p:spPr>
          <a:xfrm>
            <a:off x="490802" y="1002697"/>
            <a:ext cx="6259513" cy="3024352"/>
          </a:xfrm>
        </p:spPr>
        <p:txBody>
          <a:bodyPr>
            <a:normAutofit fontScale="92500"/>
          </a:bodyPr>
          <a:lstStyle/>
          <a:p>
            <a:pPr>
              <a:buClr>
                <a:srgbClr val="002060"/>
              </a:buClr>
            </a:pPr>
            <a:r>
              <a:rPr lang="en-US" sz="2800" b="1" dirty="0">
                <a:latin typeface="Arial" panose="020B0604020202020204" pitchFamily="34" charset="0"/>
                <a:cs typeface="Arial" panose="020B0604020202020204" pitchFamily="34" charset="0"/>
              </a:rPr>
              <a:t>Enable Microphone and Camera</a:t>
            </a:r>
          </a:p>
          <a:p>
            <a:pPr lvl="1">
              <a:buClr>
                <a:srgbClr val="002060"/>
              </a:buClr>
              <a:buFont typeface="Arial" panose="020B0604020202020204" pitchFamily="34" charset="0"/>
              <a:buChar char="•"/>
            </a:pPr>
            <a:r>
              <a:rPr lang="en-US" sz="2400" b="1" i="1" dirty="0">
                <a:latin typeface="Arial" panose="020B0604020202020204" pitchFamily="34" charset="0"/>
                <a:cs typeface="Arial" panose="020B0604020202020204" pitchFamily="34" charset="0"/>
              </a:rPr>
              <a:t>The first time </a:t>
            </a:r>
            <a:r>
              <a:rPr lang="en-US" sz="2400" dirty="0">
                <a:latin typeface="Arial" panose="020B0604020202020204" pitchFamily="34" charset="0"/>
                <a:cs typeface="Arial" panose="020B0604020202020204" pitchFamily="34" charset="0"/>
              </a:rPr>
              <a:t>TestNav is launched after installation, it asks for permission to access both the microphone and camera.</a:t>
            </a:r>
          </a:p>
          <a:p>
            <a:pPr lvl="1">
              <a:buClr>
                <a:srgbClr val="002060"/>
              </a:buClr>
              <a:buFont typeface="Arial" panose="020B0604020202020204" pitchFamily="34" charset="0"/>
              <a:buChar char="•"/>
            </a:pPr>
            <a:r>
              <a:rPr lang="en-US" sz="2400" dirty="0">
                <a:latin typeface="Arial" panose="020B0604020202020204" pitchFamily="34" charset="0"/>
                <a:cs typeface="Arial" panose="020B0604020202020204" pitchFamily="34" charset="0"/>
              </a:rPr>
              <a:t>Tap/click </a:t>
            </a:r>
            <a:r>
              <a:rPr lang="en-US" sz="2400" b="1" dirty="0">
                <a:latin typeface="Arial" panose="020B0604020202020204" pitchFamily="34" charset="0"/>
                <a:cs typeface="Arial" panose="020B0604020202020204" pitchFamily="34" charset="0"/>
              </a:rPr>
              <a:t>OK</a:t>
            </a:r>
            <a:r>
              <a:rPr lang="en-US" sz="2400" dirty="0">
                <a:latin typeface="Arial" panose="020B0604020202020204" pitchFamily="34" charset="0"/>
                <a:cs typeface="Arial" panose="020B0604020202020204" pitchFamily="34" charset="0"/>
              </a:rPr>
              <a:t> for both prompts.</a:t>
            </a:r>
          </a:p>
          <a:p>
            <a:pPr lvl="1">
              <a:buClr>
                <a:srgbClr val="002060"/>
              </a:buClr>
              <a:buFont typeface="Arial" panose="020B0604020202020204" pitchFamily="34" charset="0"/>
              <a:buChar char="•"/>
            </a:pPr>
            <a:r>
              <a:rPr lang="en-US" sz="2400" dirty="0">
                <a:latin typeface="Arial" panose="020B0604020202020204" pitchFamily="34" charset="0"/>
                <a:cs typeface="Arial" panose="020B0604020202020204" pitchFamily="34" charset="0"/>
              </a:rPr>
              <a:t>If </a:t>
            </a:r>
            <a:r>
              <a:rPr lang="en-US" sz="2400" b="1" dirty="0">
                <a:latin typeface="Arial" panose="020B0604020202020204" pitchFamily="34" charset="0"/>
                <a:cs typeface="Arial" panose="020B0604020202020204" pitchFamily="34" charset="0"/>
              </a:rPr>
              <a:t>No</a:t>
            </a:r>
            <a:r>
              <a:rPr lang="en-US" sz="2400" dirty="0">
                <a:latin typeface="Arial" panose="020B0604020202020204" pitchFamily="34" charset="0"/>
                <a:cs typeface="Arial" panose="020B0604020202020204" pitchFamily="34" charset="0"/>
              </a:rPr>
              <a:t> is selected on either, another prompt is displayed allowing the user to enter the device permissions settings.</a:t>
            </a:r>
          </a:p>
        </p:txBody>
      </p:sp>
      <p:pic>
        <p:nvPicPr>
          <p:cNvPr id="14" name="Picture 13">
            <a:extLst>
              <a:ext uri="{FF2B5EF4-FFF2-40B4-BE49-F238E27FC236}">
                <a16:creationId xmlns:a16="http://schemas.microsoft.com/office/drawing/2014/main" id="{C9B28329-CC1B-DA9A-0EAC-09D980484A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3504" y="1198855"/>
            <a:ext cx="3904867" cy="2603245"/>
          </a:xfrm>
          <a:prstGeom prst="rect">
            <a:avLst/>
          </a:prstGeom>
        </p:spPr>
      </p:pic>
      <p:pic>
        <p:nvPicPr>
          <p:cNvPr id="16" name="Picture 15">
            <a:extLst>
              <a:ext uri="{FF2B5EF4-FFF2-40B4-BE49-F238E27FC236}">
                <a16:creationId xmlns:a16="http://schemas.microsoft.com/office/drawing/2014/main" id="{26EAFC0D-8209-7951-CEF3-97BFE43624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03504" y="4096382"/>
            <a:ext cx="3904867" cy="2580995"/>
          </a:xfrm>
          <a:prstGeom prst="rect">
            <a:avLst/>
          </a:prstGeom>
        </p:spPr>
      </p:pic>
      <p:pic>
        <p:nvPicPr>
          <p:cNvPr id="20" name="Picture 19" descr="Three images for additional TestNav set up steps on iPad - Image one &quot;TestNav&quot; Would like to Access the Microphone, Image two Permission Required for certain feature, Image Three &quot;TestNav&quot; Would like to Access the Camera">
            <a:extLst>
              <a:ext uri="{FF2B5EF4-FFF2-40B4-BE49-F238E27FC236}">
                <a16:creationId xmlns:a16="http://schemas.microsoft.com/office/drawing/2014/main" id="{015145DF-BB4A-2B39-8E3D-336C84D6FAE2}"/>
              </a:ext>
            </a:extLst>
          </p:cNvPr>
          <p:cNvPicPr>
            <a:picLocks noChangeAspect="1"/>
          </p:cNvPicPr>
          <p:nvPr/>
        </p:nvPicPr>
        <p:blipFill>
          <a:blip r:embed="rId5"/>
          <a:stretch>
            <a:fillRect/>
          </a:stretch>
        </p:blipFill>
        <p:spPr>
          <a:xfrm>
            <a:off x="4185321" y="3879776"/>
            <a:ext cx="3516164" cy="2797601"/>
          </a:xfrm>
          <a:prstGeom prst="rect">
            <a:avLst/>
          </a:prstGeom>
        </p:spPr>
      </p:pic>
      <p:sp>
        <p:nvSpPr>
          <p:cNvPr id="4" name="Rectangle 3">
            <a:extLst>
              <a:ext uri="{FF2B5EF4-FFF2-40B4-BE49-F238E27FC236}">
                <a16:creationId xmlns:a16="http://schemas.microsoft.com/office/drawing/2014/main" id="{A905C6AB-6387-43B7-B265-454848904A41}"/>
              </a:ext>
              <a:ext uri="{C183D7F6-B498-43B3-948B-1728B52AA6E4}">
                <adec:decorative xmlns:adec="http://schemas.microsoft.com/office/drawing/2017/decorative" val="1"/>
              </a:ext>
            </a:extLst>
          </p:cNvPr>
          <p:cNvSpPr/>
          <p:nvPr/>
        </p:nvSpPr>
        <p:spPr>
          <a:xfrm>
            <a:off x="10419907" y="3136605"/>
            <a:ext cx="1031358" cy="4784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0EC74C5-335E-4326-AE1D-9D472A74D15D}"/>
              </a:ext>
              <a:ext uri="{C183D7F6-B498-43B3-948B-1728B52AA6E4}">
                <adec:decorative xmlns:adec="http://schemas.microsoft.com/office/drawing/2017/decorative" val="1"/>
              </a:ext>
            </a:extLst>
          </p:cNvPr>
          <p:cNvSpPr/>
          <p:nvPr/>
        </p:nvSpPr>
        <p:spPr>
          <a:xfrm>
            <a:off x="10364646" y="6090610"/>
            <a:ext cx="1031358" cy="4784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5441" y="29729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Additional Set-Up Steps For TestNav on iPads</a:t>
            </a:r>
            <a:br>
              <a:rPr lang="en-US" sz="4000" dirty="0">
                <a:solidFill>
                  <a:srgbClr val="3647B6"/>
                </a:solidFill>
                <a:latin typeface="Arial" panose="020B0604020202020204" pitchFamily="34" charset="0"/>
                <a:cs typeface="Arial" panose="020B0604020202020204" pitchFamily="34" charset="0"/>
              </a:rPr>
            </a:br>
            <a:r>
              <a:rPr lang="en-US" sz="4000" i="1" dirty="0">
                <a:solidFill>
                  <a:srgbClr val="3647B6"/>
                </a:solidFill>
                <a:latin typeface="Arial" panose="020B0604020202020204" pitchFamily="34" charset="0"/>
                <a:cs typeface="Arial" panose="020B0604020202020204" pitchFamily="34" charset="0"/>
              </a:rPr>
              <a:t>(continued)</a:t>
            </a:r>
          </a:p>
        </p:txBody>
      </p:sp>
      <p:sp>
        <p:nvSpPr>
          <p:cNvPr id="3" name="Content Placeholder 2"/>
          <p:cNvSpPr>
            <a:spLocks noGrp="1"/>
          </p:cNvSpPr>
          <p:nvPr>
            <p:ph idx="4294967295"/>
          </p:nvPr>
        </p:nvSpPr>
        <p:spPr>
          <a:xfrm>
            <a:off x="565441" y="1295400"/>
            <a:ext cx="6259513" cy="5273675"/>
          </a:xfrm>
        </p:spPr>
        <p:txBody>
          <a:bodyPr>
            <a:normAutofit/>
          </a:bodyPr>
          <a:lstStyle/>
          <a:p>
            <a:pPr>
              <a:buClr>
                <a:srgbClr val="002060"/>
              </a:buClr>
            </a:pPr>
            <a:r>
              <a:rPr lang="en-US" sz="2800" b="1" dirty="0">
                <a:latin typeface="Arial" panose="020B0604020202020204" pitchFamily="34" charset="0"/>
                <a:cs typeface="Arial" panose="020B0604020202020204" pitchFamily="34" charset="0"/>
              </a:rPr>
              <a:t>Confirm App Self-Lock</a:t>
            </a:r>
          </a:p>
          <a:p>
            <a:pPr lvl="1">
              <a:buClr>
                <a:srgbClr val="002060"/>
              </a:buClr>
              <a:buFont typeface="Arial" panose="020B0604020202020204" pitchFamily="34" charset="0"/>
              <a:buChar char="•"/>
            </a:pPr>
            <a:r>
              <a:rPr lang="en-US" sz="2400" dirty="0">
                <a:latin typeface="Arial" panose="020B0604020202020204" pitchFamily="34" charset="0"/>
                <a:cs typeface="Arial" panose="020B0604020202020204" pitchFamily="34" charset="0"/>
              </a:rPr>
              <a:t>TestNav will display this prompt </a:t>
            </a:r>
            <a:r>
              <a:rPr lang="en-US" sz="2400" b="1" i="1" dirty="0">
                <a:latin typeface="Arial" panose="020B0604020202020204" pitchFamily="34" charset="0"/>
                <a:cs typeface="Arial" panose="020B0604020202020204" pitchFamily="34" charset="0"/>
              </a:rPr>
              <a:t>each time</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student begins a secure test and during App Check.</a:t>
            </a:r>
          </a:p>
          <a:p>
            <a:pPr lvl="1">
              <a:buClr>
                <a:srgbClr val="002060"/>
              </a:buClr>
              <a:buFont typeface="Arial" panose="020B0604020202020204" pitchFamily="34" charset="0"/>
              <a:buChar char="•"/>
            </a:pPr>
            <a:r>
              <a:rPr lang="en-US" sz="2400" dirty="0">
                <a:latin typeface="Arial" panose="020B0604020202020204" pitchFamily="34" charset="0"/>
                <a:cs typeface="Arial" panose="020B0604020202020204" pitchFamily="34" charset="0"/>
              </a:rPr>
              <a:t>Students or staff should select </a:t>
            </a:r>
            <a:r>
              <a:rPr lang="en-US" sz="2400" b="1" dirty="0">
                <a:latin typeface="Arial" panose="020B0604020202020204" pitchFamily="34" charset="0"/>
                <a:cs typeface="Arial" panose="020B0604020202020204" pitchFamily="34" charset="0"/>
              </a:rPr>
              <a:t>Yes.</a:t>
            </a:r>
          </a:p>
          <a:p>
            <a:pPr marL="457200" lvl="1" indent="0">
              <a:buClr>
                <a:srgbClr val="002060"/>
              </a:buClr>
              <a:buNone/>
            </a:pPr>
            <a:r>
              <a:rPr lang="en-US" sz="2400" b="1" i="1" dirty="0">
                <a:latin typeface="Arial" panose="020B0604020202020204" pitchFamily="34" charset="0"/>
                <a:cs typeface="Arial" panose="020B0604020202020204" pitchFamily="34" charset="0"/>
              </a:rPr>
              <a:t>(It is recommended to launch TestNav on iPads after installation to both enable the microphone and camera and to familiarize yourself with the App Self-Lock prompt.)</a:t>
            </a:r>
          </a:p>
        </p:txBody>
      </p:sp>
      <p:grpSp>
        <p:nvGrpSpPr>
          <p:cNvPr id="6" name="Group 5" descr="Image displays additional TestNav set up steps on iPad Confirm App Self-Lock">
            <a:extLst>
              <a:ext uri="{FF2B5EF4-FFF2-40B4-BE49-F238E27FC236}">
                <a16:creationId xmlns:a16="http://schemas.microsoft.com/office/drawing/2014/main" id="{109E68A6-4514-144B-9254-243705D4B37D}"/>
              </a:ext>
            </a:extLst>
          </p:cNvPr>
          <p:cNvGrpSpPr/>
          <p:nvPr/>
        </p:nvGrpSpPr>
        <p:grpSpPr>
          <a:xfrm>
            <a:off x="6900369" y="1460100"/>
            <a:ext cx="4977103" cy="2472137"/>
            <a:chOff x="7107960" y="4385862"/>
            <a:chExt cx="4977103" cy="2472137"/>
          </a:xfrm>
        </p:grpSpPr>
        <p:pic>
          <p:nvPicPr>
            <p:cNvPr id="8" name="Shape 756"/>
            <p:cNvPicPr preferRelativeResize="0"/>
            <p:nvPr/>
          </p:nvPicPr>
          <p:blipFill rotWithShape="1">
            <a:blip r:embed="rId3" cstate="print">
              <a:alphaModFix/>
            </a:blip>
            <a:srcRect/>
            <a:stretch/>
          </p:blipFill>
          <p:spPr>
            <a:xfrm>
              <a:off x="7107960" y="4385862"/>
              <a:ext cx="4977103" cy="2472137"/>
            </a:xfrm>
            <a:prstGeom prst="rect">
              <a:avLst/>
            </a:prstGeom>
            <a:noFill/>
            <a:ln>
              <a:noFill/>
            </a:ln>
          </p:spPr>
        </p:pic>
        <p:pic>
          <p:nvPicPr>
            <p:cNvPr id="4" name="Picture 3">
              <a:extLst>
                <a:ext uri="{FF2B5EF4-FFF2-40B4-BE49-F238E27FC236}">
                  <a16:creationId xmlns:a16="http://schemas.microsoft.com/office/drawing/2014/main" id="{F8AACC0D-1BEF-FA4D-BF80-488AD4327856}"/>
                </a:ext>
              </a:extLst>
            </p:cNvPr>
            <p:cNvPicPr>
              <a:picLocks noChangeAspect="1"/>
            </p:cNvPicPr>
            <p:nvPr/>
          </p:nvPicPr>
          <p:blipFill rotWithShape="1">
            <a:blip r:embed="rId4"/>
            <a:srcRect l="37182" t="50751" r="36455" b="20768"/>
            <a:stretch/>
          </p:blipFill>
          <p:spPr>
            <a:xfrm>
              <a:off x="8456611" y="4950922"/>
              <a:ext cx="2894232" cy="1778897"/>
            </a:xfrm>
            <a:prstGeom prst="rect">
              <a:avLst/>
            </a:prstGeom>
          </p:spPr>
        </p:pic>
      </p:grpSp>
    </p:spTree>
    <p:extLst>
      <p:ext uri="{BB962C8B-B14F-4D97-AF65-F5344CB8AC3E}">
        <p14:creationId xmlns:p14="http://schemas.microsoft.com/office/powerpoint/2010/main" val="837571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F05-22E3-4A50-87E5-982AA858474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Demonstrations: TestNav</a:t>
            </a:r>
          </a:p>
        </p:txBody>
      </p:sp>
      <p:sp>
        <p:nvSpPr>
          <p:cNvPr id="3" name="Content Placeholder 2">
            <a:extLst>
              <a:ext uri="{FF2B5EF4-FFF2-40B4-BE49-F238E27FC236}">
                <a16:creationId xmlns:a16="http://schemas.microsoft.com/office/drawing/2014/main" id="{B7B77A2C-7F28-483D-A24C-5A7DE0443E2D}"/>
              </a:ext>
            </a:extLst>
          </p:cNvPr>
          <p:cNvSpPr>
            <a:spLocks noGrp="1"/>
          </p:cNvSpPr>
          <p:nvPr>
            <p:ph idx="4294967295"/>
          </p:nvPr>
        </p:nvSpPr>
        <p:spPr>
          <a:xfrm>
            <a:off x="822325" y="1230313"/>
            <a:ext cx="11366500" cy="5049837"/>
          </a:xfrm>
        </p:spPr>
        <p:txBody>
          <a:bodyPr/>
          <a:lstStyle/>
          <a:p>
            <a:pPr>
              <a:buClr>
                <a:srgbClr val="010203"/>
              </a:buClr>
            </a:pPr>
            <a:r>
              <a:rPr lang="en-US" dirty="0">
                <a:solidFill>
                  <a:srgbClr val="010203"/>
                </a:solidFill>
                <a:latin typeface="Arial" panose="020B0604020202020204" pitchFamily="34" charset="0"/>
                <a:cs typeface="Arial" panose="020B0604020202020204" pitchFamily="34" charset="0"/>
              </a:rPr>
              <a:t>TestNav download site</a:t>
            </a:r>
          </a:p>
          <a:p>
            <a:pPr>
              <a:buClr>
                <a:srgbClr val="010203"/>
              </a:buClr>
            </a:pPr>
            <a:r>
              <a:rPr lang="en-US" dirty="0">
                <a:solidFill>
                  <a:srgbClr val="010203"/>
                </a:solidFill>
                <a:latin typeface="Arial" panose="020B0604020202020204" pitchFamily="34" charset="0"/>
                <a:cs typeface="Arial" panose="020B0604020202020204" pitchFamily="34" charset="0"/>
              </a:rPr>
              <a:t>Logging in correctly (choosing a customer)</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471094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F05-22E3-4A50-87E5-982AA858474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Logging in Correctly (Choosing a Customer)</a:t>
            </a:r>
          </a:p>
        </p:txBody>
      </p:sp>
      <p:sp>
        <p:nvSpPr>
          <p:cNvPr id="3" name="Content Placeholder 2">
            <a:extLst>
              <a:ext uri="{FF2B5EF4-FFF2-40B4-BE49-F238E27FC236}">
                <a16:creationId xmlns:a16="http://schemas.microsoft.com/office/drawing/2014/main" id="{B7B77A2C-7F28-483D-A24C-5A7DE0443E2D}"/>
              </a:ext>
              <a:ext uri="{C183D7F6-B498-43B3-948B-1728B52AA6E4}">
                <adec:decorative xmlns:adec="http://schemas.microsoft.com/office/drawing/2017/decorative" val="1"/>
              </a:ext>
            </a:extLst>
          </p:cNvPr>
          <p:cNvSpPr>
            <a:spLocks noGrp="1"/>
          </p:cNvSpPr>
          <p:nvPr>
            <p:ph idx="4294967295"/>
          </p:nvPr>
        </p:nvSpPr>
        <p:spPr>
          <a:xfrm>
            <a:off x="822325" y="1230313"/>
            <a:ext cx="11366500" cy="5049837"/>
          </a:xfrm>
        </p:spPr>
        <p:txBody>
          <a:bodyPr/>
          <a:lstStyle/>
          <a:p>
            <a:pPr marL="0" indent="0">
              <a:buNone/>
            </a:pPr>
            <a:endParaRPr lang="en-US" dirty="0"/>
          </a:p>
          <a:p>
            <a:endParaRPr lang="en-US" dirty="0"/>
          </a:p>
          <a:p>
            <a:endParaRPr lang="en-US" dirty="0"/>
          </a:p>
          <a:p>
            <a:endParaRPr lang="en-US" dirty="0"/>
          </a:p>
        </p:txBody>
      </p:sp>
      <p:sp>
        <p:nvSpPr>
          <p:cNvPr id="9" name="Content Placeholder 2">
            <a:extLst>
              <a:ext uri="{FF2B5EF4-FFF2-40B4-BE49-F238E27FC236}">
                <a16:creationId xmlns:a16="http://schemas.microsoft.com/office/drawing/2014/main" id="{3FB29952-2981-47F2-BA64-BA5DB030A919}"/>
              </a:ext>
              <a:ext uri="{C183D7F6-B498-43B3-948B-1728B52AA6E4}">
                <adec:decorative xmlns:adec="http://schemas.microsoft.com/office/drawing/2017/decorative" val="0"/>
              </a:ext>
            </a:extLst>
          </p:cNvPr>
          <p:cNvSpPr txBox="1">
            <a:spLocks/>
          </p:cNvSpPr>
          <p:nvPr/>
        </p:nvSpPr>
        <p:spPr>
          <a:xfrm>
            <a:off x="455612" y="1398677"/>
            <a:ext cx="3628015" cy="471319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After TestNav has been installed correctly, open TestNav and navigate to </a:t>
            </a:r>
            <a:r>
              <a:rPr lang="en-US" b="1" dirty="0">
                <a:solidFill>
                  <a:srgbClr val="010203"/>
                </a:solidFill>
                <a:latin typeface="Arial" panose="020B0604020202020204" pitchFamily="34" charset="0"/>
                <a:cs typeface="Arial" panose="020B0604020202020204" pitchFamily="34" charset="0"/>
              </a:rPr>
              <a:t>Massachusetts</a:t>
            </a:r>
            <a:r>
              <a:rPr lang="en-US" dirty="0">
                <a:solidFill>
                  <a:srgbClr val="010203"/>
                </a:solidFill>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a:p>
          <a:p>
            <a:endParaRPr lang="en-US" dirty="0"/>
          </a:p>
          <a:p>
            <a:endParaRPr lang="en-US" dirty="0"/>
          </a:p>
          <a:p>
            <a:endParaRPr lang="en-US" dirty="0"/>
          </a:p>
        </p:txBody>
      </p:sp>
      <p:pic>
        <p:nvPicPr>
          <p:cNvPr id="7" name="Picture 6" descr="Image displays TestNav logging in and choosing a customer">
            <a:extLst>
              <a:ext uri="{FF2B5EF4-FFF2-40B4-BE49-F238E27FC236}">
                <a16:creationId xmlns:a16="http://schemas.microsoft.com/office/drawing/2014/main" id="{8BDACD19-E150-E542-A5A2-99D994A7F7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1"/>
          <a:stretch/>
        </p:blipFill>
        <p:spPr>
          <a:xfrm>
            <a:off x="4611333" y="1066801"/>
            <a:ext cx="7324273" cy="4267200"/>
          </a:xfrm>
          <a:prstGeom prst="rect">
            <a:avLst/>
          </a:prstGeom>
        </p:spPr>
      </p:pic>
      <p:sp>
        <p:nvSpPr>
          <p:cNvPr id="8" name="Frame 7">
            <a:extLst>
              <a:ext uri="{FF2B5EF4-FFF2-40B4-BE49-F238E27FC236}">
                <a16:creationId xmlns:a16="http://schemas.microsoft.com/office/drawing/2014/main" id="{D50A6C0D-711F-BE44-873F-CEC8CD82B7EE}"/>
              </a:ext>
              <a:ext uri="{C183D7F6-B498-43B3-948B-1728B52AA6E4}">
                <adec:decorative xmlns:adec="http://schemas.microsoft.com/office/drawing/2017/decorative" val="1"/>
              </a:ext>
            </a:extLst>
          </p:cNvPr>
          <p:cNvSpPr/>
          <p:nvPr/>
        </p:nvSpPr>
        <p:spPr>
          <a:xfrm>
            <a:off x="7008812" y="4608043"/>
            <a:ext cx="2209800" cy="344957"/>
          </a:xfrm>
          <a:prstGeom prst="fram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61136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p:nvPr>
        </p:nvSpPr>
        <p:spPr>
          <a:xfrm>
            <a:off x="837981" y="2882157"/>
            <a:ext cx="10872573" cy="1093686"/>
          </a:xfrm>
        </p:spPr>
        <p:txBody>
          <a:bodyPr>
            <a:normAutofit/>
          </a:bodyPr>
          <a:lstStyle/>
          <a:p>
            <a:r>
              <a:rPr lang="en-US" dirty="0">
                <a:latin typeface="Arial" panose="020B0604020202020204" pitchFamily="34" charset="0"/>
                <a:cs typeface="Arial" panose="020B0604020202020204" pitchFamily="34" charset="0"/>
              </a:rPr>
              <a:t>3. Testing Network and Devices</a:t>
            </a:r>
          </a:p>
        </p:txBody>
      </p:sp>
    </p:spTree>
    <p:extLst>
      <p:ext uri="{BB962C8B-B14F-4D97-AF65-F5344CB8AC3E}">
        <p14:creationId xmlns:p14="http://schemas.microsoft.com/office/powerpoint/2010/main" val="3273543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008182-2C29-4138-8706-4AA811CCC61F}"/>
              </a:ext>
            </a:extLst>
          </p:cNvPr>
          <p:cNvSpPr txBox="1">
            <a:spLocks noGrp="1"/>
          </p:cNvSpPr>
          <p:nvPr>
            <p:ph type="title" idx="4294967295"/>
          </p:nvPr>
        </p:nvSpPr>
        <p:spPr>
          <a:xfrm>
            <a:off x="465870" y="219893"/>
            <a:ext cx="10987523" cy="721659"/>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pPr defTabSz="914126">
              <a:defRPr/>
            </a:pPr>
            <a:r>
              <a:rPr lang="en-US" sz="3999" dirty="0">
                <a:solidFill>
                  <a:srgbClr val="3647B6"/>
                </a:solidFill>
              </a:rPr>
              <a:t>Testing Your Network and Devices </a:t>
            </a:r>
          </a:p>
        </p:txBody>
      </p:sp>
      <p:sp>
        <p:nvSpPr>
          <p:cNvPr id="4" name="Text Placeholder 2">
            <a:extLst>
              <a:ext uri="{FF2B5EF4-FFF2-40B4-BE49-F238E27FC236}">
                <a16:creationId xmlns:a16="http://schemas.microsoft.com/office/drawing/2014/main" id="{51BBEF0B-1E8B-42FB-907A-E4A7C2B3CB8A}"/>
              </a:ext>
            </a:extLst>
          </p:cNvPr>
          <p:cNvSpPr txBox="1">
            <a:spLocks/>
          </p:cNvSpPr>
          <p:nvPr/>
        </p:nvSpPr>
        <p:spPr>
          <a:xfrm>
            <a:off x="465870" y="1310606"/>
            <a:ext cx="10987523" cy="4746609"/>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01D35"/>
              </a:buClr>
            </a:pPr>
            <a:r>
              <a:rPr lang="en-US" sz="2799" b="1" u="sng" dirty="0">
                <a:solidFill>
                  <a:srgbClr val="010203"/>
                </a:solidFill>
                <a:latin typeface="Arial" panose="020B0604020202020204" pitchFamily="34" charset="0"/>
                <a:cs typeface="Arial" panose="020B0604020202020204" pitchFamily="34" charset="0"/>
              </a:rPr>
              <a:t>App Check</a:t>
            </a:r>
            <a:r>
              <a:rPr lang="en-US" sz="2799" dirty="0">
                <a:solidFill>
                  <a:srgbClr val="010203"/>
                </a:solidFill>
                <a:latin typeface="Arial" panose="020B0604020202020204" pitchFamily="34" charset="0"/>
                <a:cs typeface="Arial" panose="020B0604020202020204" pitchFamily="34" charset="0"/>
              </a:rPr>
              <a:t>: A test run in TestNav by school staff to check connectivity to Pearson servers, the ability of the device to enter “kiosk” mode, and the TestNav configuration (if a configuration identifier is used). </a:t>
            </a:r>
          </a:p>
          <a:p>
            <a:pPr>
              <a:buClr>
                <a:srgbClr val="101D35"/>
              </a:buClr>
            </a:pPr>
            <a:endParaRPr lang="en-US" sz="2799" dirty="0">
              <a:solidFill>
                <a:srgbClr val="010203"/>
              </a:solidFill>
              <a:latin typeface="Arial" panose="020B0604020202020204" pitchFamily="34" charset="0"/>
              <a:cs typeface="Arial" panose="020B0604020202020204" pitchFamily="34" charset="0"/>
            </a:endParaRPr>
          </a:p>
          <a:p>
            <a:pPr>
              <a:buClr>
                <a:srgbClr val="101D35"/>
              </a:buClr>
            </a:pPr>
            <a:r>
              <a:rPr lang="en-US" sz="2799" b="1" u="sng" dirty="0">
                <a:solidFill>
                  <a:srgbClr val="010203"/>
                </a:solidFill>
                <a:latin typeface="Arial" panose="020B0604020202020204" pitchFamily="34" charset="0"/>
                <a:cs typeface="Arial" panose="020B0604020202020204" pitchFamily="34" charset="0"/>
              </a:rPr>
              <a:t>Preliminary System Test</a:t>
            </a:r>
            <a:r>
              <a:rPr lang="en-US" sz="2799" dirty="0">
                <a:solidFill>
                  <a:srgbClr val="010203"/>
                </a:solidFill>
                <a:latin typeface="Arial" panose="020B0604020202020204" pitchFamily="34" charset="0"/>
                <a:cs typeface="Arial" panose="020B0604020202020204" pitchFamily="34" charset="0"/>
              </a:rPr>
              <a:t>: A small-scale Infrastructure Trial during which school staff log in to and click through practice tests instead of students. </a:t>
            </a:r>
          </a:p>
          <a:p>
            <a:pPr>
              <a:buClr>
                <a:srgbClr val="101D35"/>
              </a:buClr>
            </a:pPr>
            <a:endParaRPr lang="en-US" sz="2799" dirty="0">
              <a:solidFill>
                <a:srgbClr val="010203"/>
              </a:solidFill>
              <a:latin typeface="Arial" panose="020B0604020202020204" pitchFamily="34" charset="0"/>
              <a:cs typeface="Arial" panose="020B0604020202020204" pitchFamily="34" charset="0"/>
            </a:endParaRPr>
          </a:p>
          <a:p>
            <a:pPr>
              <a:buClr>
                <a:srgbClr val="101D35"/>
              </a:buClr>
            </a:pPr>
            <a:r>
              <a:rPr lang="en-US" sz="2799" b="1" u="sng" dirty="0">
                <a:solidFill>
                  <a:srgbClr val="010203"/>
                </a:solidFill>
                <a:latin typeface="Arial" panose="020B0604020202020204" pitchFamily="34" charset="0"/>
                <a:cs typeface="Arial" panose="020B0604020202020204" pitchFamily="34" charset="0"/>
              </a:rPr>
              <a:t>Infrastructure Trial</a:t>
            </a:r>
            <a:r>
              <a:rPr lang="en-US" sz="2799" dirty="0">
                <a:solidFill>
                  <a:srgbClr val="010203"/>
                </a:solidFill>
                <a:latin typeface="Arial" panose="020B0604020202020204" pitchFamily="34" charset="0"/>
                <a:cs typeface="Arial" panose="020B0604020202020204" pitchFamily="34" charset="0"/>
              </a:rPr>
              <a:t>: Simulated testing experience during which one or more practice test sessions are administered. </a:t>
            </a:r>
          </a:p>
          <a:p>
            <a:pPr>
              <a:buClrTx/>
            </a:pPr>
            <a:endParaRPr lang="en-US" sz="2399" dirty="0">
              <a:solidFill>
                <a:srgbClr val="101D3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300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69202D-E8E7-49BB-9C27-4629F411A794}"/>
              </a:ext>
            </a:extLst>
          </p:cNvPr>
          <p:cNvSpPr>
            <a:spLocks noGrp="1"/>
          </p:cNvSpPr>
          <p:nvPr>
            <p:ph type="title"/>
          </p:nvPr>
        </p:nvSpPr>
        <p:spPr/>
        <p:txBody>
          <a:bodyPr/>
          <a:lstStyle/>
          <a:p>
            <a:r>
              <a:rPr lang="en-US" dirty="0"/>
              <a:t>Poll Question</a:t>
            </a:r>
          </a:p>
        </p:txBody>
      </p:sp>
      <p:sp>
        <p:nvSpPr>
          <p:cNvPr id="4" name="Content Placeholder 3">
            <a:extLst>
              <a:ext uri="{FF2B5EF4-FFF2-40B4-BE49-F238E27FC236}">
                <a16:creationId xmlns:a16="http://schemas.microsoft.com/office/drawing/2014/main" id="{814F521D-CE60-4C12-A0C1-99525154FCB2}"/>
              </a:ext>
            </a:extLst>
          </p:cNvPr>
          <p:cNvSpPr>
            <a:spLocks noGrp="1"/>
          </p:cNvSpPr>
          <p:nvPr>
            <p:ph idx="1"/>
          </p:nvPr>
        </p:nvSpPr>
        <p:spPr/>
        <p:txBody>
          <a:bodyPr/>
          <a:lstStyle/>
          <a:p>
            <a:pPr marL="0" indent="0">
              <a:buNone/>
            </a:pPr>
            <a:r>
              <a:rPr lang="en-US" b="1" dirty="0"/>
              <a:t>Which schools should run App Check?</a:t>
            </a:r>
          </a:p>
          <a:p>
            <a:pPr marL="0" indent="0">
              <a:buNone/>
            </a:pPr>
            <a:endParaRPr lang="en-US" dirty="0"/>
          </a:p>
          <a:p>
            <a:pPr marL="514350" indent="-514350">
              <a:buFont typeface="+mj-lt"/>
              <a:buAutoNum type="alphaUcPeriod"/>
            </a:pPr>
            <a:r>
              <a:rPr lang="en-US" dirty="0"/>
              <a:t>Schools using iPads only</a:t>
            </a:r>
          </a:p>
          <a:p>
            <a:pPr marL="514350" indent="-514350">
              <a:buFont typeface="+mj-lt"/>
              <a:buAutoNum type="alphaUcPeriod"/>
            </a:pPr>
            <a:r>
              <a:rPr lang="en-US" dirty="0"/>
              <a:t>Schools using Chromebooks only</a:t>
            </a:r>
          </a:p>
          <a:p>
            <a:pPr marL="514350" indent="-514350">
              <a:buFont typeface="+mj-lt"/>
              <a:buAutoNum type="alphaUcPeriod"/>
            </a:pPr>
            <a:r>
              <a:rPr lang="en-US" dirty="0"/>
              <a:t>Schools who do not conduct an Infrastructure Trial</a:t>
            </a:r>
          </a:p>
          <a:p>
            <a:pPr marL="514350" indent="-514350">
              <a:buFont typeface="+mj-lt"/>
              <a:buAutoNum type="alphaUcPeriod"/>
            </a:pPr>
            <a:r>
              <a:rPr lang="en-US" dirty="0"/>
              <a:t>All schools</a:t>
            </a:r>
          </a:p>
        </p:txBody>
      </p:sp>
    </p:spTree>
    <p:extLst>
      <p:ext uri="{BB962C8B-B14F-4D97-AF65-F5344CB8AC3E}">
        <p14:creationId xmlns:p14="http://schemas.microsoft.com/office/powerpoint/2010/main" val="1287198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F05-22E3-4A50-87E5-982AA858474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App Check</a:t>
            </a:r>
          </a:p>
        </p:txBody>
      </p:sp>
      <p:sp>
        <p:nvSpPr>
          <p:cNvPr id="3" name="Content Placeholder 2">
            <a:extLst>
              <a:ext uri="{FF2B5EF4-FFF2-40B4-BE49-F238E27FC236}">
                <a16:creationId xmlns:a16="http://schemas.microsoft.com/office/drawing/2014/main" id="{B7B77A2C-7F28-483D-A24C-5A7DE0443E2D}"/>
              </a:ext>
            </a:extLst>
          </p:cNvPr>
          <p:cNvSpPr>
            <a:spLocks noGrp="1"/>
          </p:cNvSpPr>
          <p:nvPr>
            <p:ph idx="4294967295"/>
          </p:nvPr>
        </p:nvSpPr>
        <p:spPr>
          <a:xfrm>
            <a:off x="822325" y="1230313"/>
            <a:ext cx="11366500" cy="5049837"/>
          </a:xfrm>
        </p:spPr>
        <p:txBody>
          <a:bodyPr>
            <a:normAutofit/>
          </a:bodyPr>
          <a:lstStyle/>
          <a:p>
            <a:r>
              <a:rPr lang="en-US" sz="2799" dirty="0">
                <a:latin typeface="Arial" panose="020B0604020202020204" pitchFamily="34" charset="0"/>
                <a:cs typeface="Arial" panose="020B0604020202020204" pitchFamily="34" charset="0"/>
              </a:rPr>
              <a:t>All schools should run </a:t>
            </a:r>
            <a:r>
              <a:rPr lang="en-US" dirty="0"/>
              <a:t>App Check prior to testing.</a:t>
            </a:r>
          </a:p>
          <a:p>
            <a:r>
              <a:rPr lang="en-US" dirty="0"/>
              <a:t>App Check should be performed at least once for each device type and operating system.</a:t>
            </a:r>
          </a:p>
          <a:p>
            <a:r>
              <a:rPr lang="en-US" sz="2800" b="1" i="0" u="none" strike="noStrike" dirty="0">
                <a:solidFill>
                  <a:srgbClr val="000000"/>
                </a:solidFill>
                <a:effectLst/>
              </a:rPr>
              <a:t>App Check without the Configuration ID: </a:t>
            </a:r>
            <a:r>
              <a:rPr lang="en-US" sz="2800" b="0" i="0" u="none" strike="noStrike" dirty="0">
                <a:solidFill>
                  <a:srgbClr val="000000"/>
                </a:solidFill>
                <a:effectLst/>
              </a:rPr>
              <a:t>will check full-screen capability as well as connectivity to TestNav servers.</a:t>
            </a:r>
          </a:p>
          <a:p>
            <a:r>
              <a:rPr lang="en-US" sz="2800" b="1" i="0" u="none" strike="noStrike" dirty="0">
                <a:solidFill>
                  <a:srgbClr val="000000"/>
                </a:solidFill>
                <a:effectLst/>
              </a:rPr>
              <a:t>App Check with Configuration ID: </a:t>
            </a:r>
            <a:r>
              <a:rPr lang="en-US" sz="2800" b="0" i="0" u="none" strike="noStrike" dirty="0">
                <a:solidFill>
                  <a:srgbClr val="000000"/>
                </a:solidFill>
                <a:effectLst/>
              </a:rPr>
              <a:t>performs the same checks but also includes anything that is listed TestNav configuration area of PAN (ProctorCache and secondary save locations). </a:t>
            </a:r>
            <a:endParaRPr lang="en-US" sz="3600" dirty="0"/>
          </a:p>
        </p:txBody>
      </p:sp>
    </p:spTree>
    <p:extLst>
      <p:ext uri="{BB962C8B-B14F-4D97-AF65-F5344CB8AC3E}">
        <p14:creationId xmlns:p14="http://schemas.microsoft.com/office/powerpoint/2010/main" val="3562056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DD57-3BCE-4A73-8B08-7824F55C01A0}"/>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Preliminary System Tests</a:t>
            </a:r>
          </a:p>
        </p:txBody>
      </p:sp>
      <p:sp>
        <p:nvSpPr>
          <p:cNvPr id="3" name="Content Placeholder 2">
            <a:extLst>
              <a:ext uri="{FF2B5EF4-FFF2-40B4-BE49-F238E27FC236}">
                <a16:creationId xmlns:a16="http://schemas.microsoft.com/office/drawing/2014/main" id="{7D3E23DC-242D-4478-8137-E6CFB0357BCC}"/>
              </a:ext>
            </a:extLst>
          </p:cNvPr>
          <p:cNvSpPr>
            <a:spLocks noGrp="1"/>
          </p:cNvSpPr>
          <p:nvPr>
            <p:ph idx="4294967295"/>
          </p:nvPr>
        </p:nvSpPr>
        <p:spPr>
          <a:xfrm>
            <a:off x="822325" y="1168400"/>
            <a:ext cx="11051812" cy="5187950"/>
          </a:xfrm>
        </p:spPr>
        <p:txBody>
          <a:bodyPr/>
          <a:lstStyle/>
          <a:p>
            <a:pPr>
              <a:buClrTx/>
            </a:pPr>
            <a:r>
              <a:rPr lang="en-US" dirty="0">
                <a:latin typeface="Arial" panose="020B0604020202020204" pitchFamily="34" charset="0"/>
                <a:cs typeface="Arial" panose="020B0604020202020204" pitchFamily="34" charset="0"/>
              </a:rPr>
              <a:t>All schools should conduct a Preliminary System Test, especially schools that do not conduct a full-scale Infrastructure Trial. </a:t>
            </a:r>
          </a:p>
          <a:p>
            <a:pPr lvl="1">
              <a:buClrTx/>
              <a:buFont typeface="Arial" panose="020B0604020202020204" pitchFamily="34" charset="0"/>
              <a:buChar char="•"/>
            </a:pPr>
            <a:r>
              <a:rPr lang="en-US" dirty="0">
                <a:latin typeface="Arial" panose="020B0604020202020204" pitchFamily="34" charset="0"/>
                <a:cs typeface="Arial" panose="020B0604020202020204" pitchFamily="34" charset="0"/>
              </a:rPr>
              <a:t>A Preliminary System Test is a small-scale Infrastructure Trial during which a small number of staff log in to TestNav as students on student devices and click through practice tests. </a:t>
            </a:r>
          </a:p>
          <a:p>
            <a:pPr lvl="1">
              <a:buClrTx/>
              <a:buFont typeface="Arial" panose="020B0604020202020204" pitchFamily="34" charset="0"/>
              <a:buChar char="•"/>
            </a:pPr>
            <a:r>
              <a:rPr lang="en-US" dirty="0">
                <a:latin typeface="Arial" panose="020B0604020202020204" pitchFamily="34" charset="0"/>
                <a:cs typeface="Arial" panose="020B0604020202020204" pitchFamily="34" charset="0"/>
              </a:rPr>
              <a:t>A Preliminary System Test is an Infrastructure Trial conducted on a smaller scale </a:t>
            </a:r>
            <a:r>
              <a:rPr lang="en-US" b="1" i="1" dirty="0">
                <a:latin typeface="Arial" panose="020B0604020202020204" pitchFamily="34" charset="0"/>
                <a:cs typeface="Arial" panose="020B0604020202020204" pitchFamily="34" charset="0"/>
              </a:rPr>
              <a:t>without students</a:t>
            </a:r>
            <a:r>
              <a:rPr lang="en-US" dirty="0">
                <a:latin typeface="Arial" panose="020B0604020202020204" pitchFamily="34" charset="0"/>
                <a:cs typeface="Arial" panose="020B0604020202020204" pitchFamily="34" charset="0"/>
              </a:rPr>
              <a:t>. </a:t>
            </a:r>
          </a:p>
          <a:p>
            <a:pPr marL="0" indent="0">
              <a:buNone/>
            </a:pPr>
            <a:endParaRPr lang="en-US" sz="2500" dirty="0"/>
          </a:p>
          <a:p>
            <a:pPr marL="0" indent="0">
              <a:buNone/>
            </a:pPr>
            <a:endParaRPr lang="en-US" sz="2500" dirty="0"/>
          </a:p>
        </p:txBody>
      </p:sp>
    </p:spTree>
    <p:extLst>
      <p:ext uri="{BB962C8B-B14F-4D97-AF65-F5344CB8AC3E}">
        <p14:creationId xmlns:p14="http://schemas.microsoft.com/office/powerpoint/2010/main" val="1307576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F26BF5-1523-C029-3A10-541725531294}"/>
              </a:ext>
            </a:extLst>
          </p:cNvPr>
          <p:cNvSpPr txBox="1">
            <a:spLocks noGrp="1"/>
          </p:cNvSpPr>
          <p:nvPr>
            <p:ph type="title" idx="4294967295"/>
          </p:nvPr>
        </p:nvSpPr>
        <p:spPr>
          <a:xfrm>
            <a:off x="465870" y="219894"/>
            <a:ext cx="11294870" cy="8006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3647B6"/>
                </a:solidFill>
                <a:effectLst/>
                <a:uLnTx/>
                <a:uFillTx/>
                <a:latin typeface="Arial" panose="020B0604020202020204" pitchFamily="34" charset="0"/>
                <a:ea typeface="+mj-ea"/>
                <a:cs typeface="Arial" panose="020B0604020202020204" pitchFamily="34" charset="0"/>
              </a:rPr>
              <a:t>Determine Whether to Run an Infrastructure Trial</a:t>
            </a:r>
          </a:p>
        </p:txBody>
      </p:sp>
      <p:pic>
        <p:nvPicPr>
          <p:cNvPr id="6" name="Picture 5" descr="Image displays chart to determine whether to run an infrastructure trial">
            <a:extLst>
              <a:ext uri="{FF2B5EF4-FFF2-40B4-BE49-F238E27FC236}">
                <a16:creationId xmlns:a16="http://schemas.microsoft.com/office/drawing/2014/main" id="{1D31ABBC-34ED-482E-A75D-A1C1293CA4FB}"/>
              </a:ext>
            </a:extLst>
          </p:cNvPr>
          <p:cNvPicPr>
            <a:picLocks noChangeAspect="1"/>
          </p:cNvPicPr>
          <p:nvPr/>
        </p:nvPicPr>
        <p:blipFill>
          <a:blip r:embed="rId3"/>
          <a:stretch>
            <a:fillRect/>
          </a:stretch>
        </p:blipFill>
        <p:spPr>
          <a:xfrm>
            <a:off x="2895623" y="880110"/>
            <a:ext cx="6400753" cy="5611991"/>
          </a:xfrm>
          <a:prstGeom prst="rect">
            <a:avLst/>
          </a:prstGeom>
        </p:spPr>
      </p:pic>
    </p:spTree>
    <p:extLst>
      <p:ext uri="{BB962C8B-B14F-4D97-AF65-F5344CB8AC3E}">
        <p14:creationId xmlns:p14="http://schemas.microsoft.com/office/powerpoint/2010/main" val="271757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870" y="219894"/>
            <a:ext cx="10987523" cy="800642"/>
          </a:xfrm>
        </p:spPr>
        <p:txBody>
          <a:bodyPr>
            <a:normAutofit/>
          </a:bodyPr>
          <a:lstStyle/>
          <a:p>
            <a:r>
              <a:rPr lang="en-US" sz="3999" dirty="0">
                <a:latin typeface="Arial" panose="020B0604020202020204" pitchFamily="34" charset="0"/>
                <a:cs typeface="Arial" panose="020B0604020202020204" pitchFamily="34" charset="0"/>
              </a:rPr>
              <a:t>Logistics for This Session </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870" y="1190321"/>
            <a:ext cx="11189694" cy="4871863"/>
          </a:xfrm>
        </p:spPr>
        <p:txBody>
          <a:bodyPr>
            <a:normAutofit lnSpcReduction="10000"/>
          </a:bodyPr>
          <a:lstStyle/>
          <a:p>
            <a:pPr marL="457063" indent="-457063">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Use the Q&amp;A feature to ask a question.  </a:t>
            </a:r>
          </a:p>
          <a:p>
            <a:pPr marL="799860" lvl="1" indent="-342797">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We will answer some questions aloud at specified times during this training session, and we will email the Q&amp;A afterwards.</a:t>
            </a:r>
          </a:p>
          <a:p>
            <a:pPr marL="799860" lvl="1" indent="-342797">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Type your questions anytime, but we may not answer them in real time as some questions may be covered during the presentation. </a:t>
            </a:r>
          </a:p>
          <a:p>
            <a:pPr marL="799860" lvl="1" indent="-342797">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Use the thumbs-up icon to “upvote” someone else’s question. </a:t>
            </a:r>
          </a:p>
          <a:p>
            <a:pPr marL="799860" lvl="1" indent="-342797">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Email student-specific questions to </a:t>
            </a:r>
            <a:r>
              <a:rPr lang="en-US" dirty="0">
                <a:latin typeface="Arial" panose="020B0604020202020204" pitchFamily="34" charset="0"/>
                <a:cs typeface="Arial" panose="020B0604020202020204" pitchFamily="34" charset="0"/>
                <a:hlinkClick r:id="rId2"/>
              </a:rPr>
              <a:t>MCAS@mass.gov</a:t>
            </a:r>
            <a:r>
              <a:rPr lang="en-US" dirty="0">
                <a:latin typeface="Arial" panose="020B0604020202020204" pitchFamily="34" charset="0"/>
                <a:cs typeface="Arial" panose="020B0604020202020204" pitchFamily="34" charset="0"/>
              </a:rPr>
              <a:t> </a:t>
            </a:r>
            <a:r>
              <a:rPr lang="en-US" dirty="0">
                <a:solidFill>
                  <a:srgbClr val="010203"/>
                </a:solidFill>
                <a:latin typeface="Arial" panose="020B0604020202020204" pitchFamily="34" charset="0"/>
                <a:cs typeface="Arial" panose="020B0604020202020204" pitchFamily="34" charset="0"/>
              </a:rPr>
              <a:t>instead of asking here. </a:t>
            </a:r>
          </a:p>
          <a:p>
            <a:pPr marL="457063" indent="-457063">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This session is being recorded and will be available in about a week in the </a:t>
            </a:r>
            <a:r>
              <a:rPr lang="en-US" dirty="0">
                <a:latin typeface="Arial" panose="020B0604020202020204" pitchFamily="34" charset="0"/>
                <a:cs typeface="Arial" panose="020B0604020202020204" pitchFamily="34" charset="0"/>
                <a:hlinkClick r:id="rId3"/>
              </a:rPr>
              <a:t>MCAS Resource Center</a:t>
            </a:r>
            <a:r>
              <a:rPr lang="en-US" dirty="0">
                <a:solidFill>
                  <a:srgbClr val="010203"/>
                </a:solidFill>
                <a:latin typeface="Arial" panose="020B0604020202020204" pitchFamily="34" charset="0"/>
                <a:cs typeface="Arial" panose="020B0604020202020204" pitchFamily="34" charset="0"/>
              </a:rPr>
              <a:t>, along with the slides.</a:t>
            </a:r>
          </a:p>
          <a:p>
            <a:pPr marL="799860" lvl="1" indent="-342797">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Slides were also emailed out beforehand, and are being posted in the chat. </a:t>
            </a:r>
          </a:p>
          <a:p>
            <a:pPr marL="457063" indent="-457063">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Closed captioning has been enabled for participants who need it. </a:t>
            </a:r>
          </a:p>
          <a:p>
            <a:pPr marL="457063" indent="-457063">
              <a:buClr>
                <a:srgbClr val="010203"/>
              </a:buClr>
              <a:buFont typeface="Arial" panose="020B0604020202020204" pitchFamily="34" charset="0"/>
              <a:buChar char="•"/>
            </a:pPr>
            <a:r>
              <a:rPr lang="en-US" dirty="0">
                <a:solidFill>
                  <a:srgbClr val="101D35"/>
                </a:solidFill>
                <a:latin typeface="Arial" panose="020B0604020202020204" pitchFamily="34" charset="0"/>
                <a:cs typeface="Arial" panose="020B0604020202020204" pitchFamily="34" charset="0"/>
              </a:rPr>
              <a:t>This session is being interpreted into ASL. Our interpreting team will be onscreen with the presenters. </a:t>
            </a:r>
          </a:p>
          <a:p>
            <a:pPr marL="457063" indent="-457063">
              <a:buClr>
                <a:srgbClr val="010203"/>
              </a:buClr>
              <a:buFont typeface="Arial" panose="020B0604020202020204" pitchFamily="34" charset="0"/>
              <a:buChar char="•"/>
            </a:pPr>
            <a:endParaRPr lang="en-US" dirty="0">
              <a:solidFill>
                <a:srgbClr val="010203"/>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73459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Resources for Infrastructure Trials </a:t>
            </a:r>
          </a:p>
        </p:txBody>
      </p:sp>
      <p:sp>
        <p:nvSpPr>
          <p:cNvPr id="3" name="Content Placeholder 2"/>
          <p:cNvSpPr>
            <a:spLocks noGrp="1"/>
          </p:cNvSpPr>
          <p:nvPr>
            <p:ph idx="4294967295"/>
          </p:nvPr>
        </p:nvSpPr>
        <p:spPr>
          <a:xfrm>
            <a:off x="755650" y="1230313"/>
            <a:ext cx="11433175" cy="5370512"/>
          </a:xfrm>
        </p:spPr>
        <p:txBody>
          <a:bodyPr>
            <a:noAutofit/>
          </a:bodyPr>
          <a:lstStyle/>
          <a:p>
            <a:pPr>
              <a:buClr>
                <a:srgbClr val="010203"/>
              </a:buClr>
            </a:pPr>
            <a:r>
              <a:rPr lang="en-US" sz="3100" dirty="0">
                <a:latin typeface="Arial" panose="020B0604020202020204" pitchFamily="34" charset="0"/>
                <a:cs typeface="Arial" panose="020B0604020202020204" pitchFamily="34" charset="0"/>
              </a:rPr>
              <a:t>Infrastructure Trial Readiness Guide </a:t>
            </a:r>
          </a:p>
          <a:p>
            <a:pPr lvl="1">
              <a:buClr>
                <a:srgbClr val="010203"/>
              </a:buClr>
              <a:buFont typeface="Arial" panose="020B0604020202020204" pitchFamily="34" charset="0"/>
              <a:buChar char="•"/>
            </a:pPr>
            <a:r>
              <a:rPr lang="en-US" sz="2700" dirty="0">
                <a:latin typeface="Arial" panose="020B0604020202020204" pitchFamily="34" charset="0"/>
                <a:cs typeface="Arial" panose="020B0604020202020204" pitchFamily="34" charset="0"/>
                <a:hlinkClick r:id="rId3"/>
              </a:rPr>
              <a:t>http://mcas.pearsonsupport.com/manuals/</a:t>
            </a:r>
            <a:r>
              <a:rPr lang="en-US" sz="2700" dirty="0">
                <a:latin typeface="Arial" panose="020B0604020202020204" pitchFamily="34" charset="0"/>
                <a:cs typeface="Arial" panose="020B0604020202020204" pitchFamily="34" charset="0"/>
              </a:rPr>
              <a:t> (Click on the “PearsonAccess Next Guidance” drop-down.) </a:t>
            </a:r>
          </a:p>
          <a:p>
            <a:pPr>
              <a:buClr>
                <a:srgbClr val="010203"/>
              </a:buClr>
            </a:pPr>
            <a:r>
              <a:rPr lang="en-US" sz="3100" dirty="0">
                <a:latin typeface="Arial" panose="020B0604020202020204" pitchFamily="34" charset="0"/>
                <a:cs typeface="Arial" panose="020B0604020202020204" pitchFamily="34" charset="0"/>
              </a:rPr>
              <a:t>Training modules </a:t>
            </a:r>
          </a:p>
          <a:p>
            <a:pPr lvl="1">
              <a:buClr>
                <a:srgbClr val="010203"/>
              </a:buClr>
              <a:buFont typeface="Arial" panose="020B0604020202020204" pitchFamily="34" charset="0"/>
              <a:buChar char="•"/>
            </a:pPr>
            <a:r>
              <a:rPr lang="en-US" sz="2700" dirty="0">
                <a:latin typeface="Arial" panose="020B0604020202020204" pitchFamily="34" charset="0"/>
                <a:cs typeface="Arial" panose="020B0604020202020204" pitchFamily="34" charset="0"/>
                <a:hlinkClick r:id="rId4"/>
              </a:rPr>
              <a:t>http://mcas.pearsonsupport.com/training/</a:t>
            </a:r>
            <a:endParaRPr lang="en-US" sz="2700" dirty="0">
              <a:latin typeface="Arial" panose="020B0604020202020204" pitchFamily="34" charset="0"/>
              <a:cs typeface="Arial" panose="020B0604020202020204" pitchFamily="34" charset="0"/>
            </a:endParaRPr>
          </a:p>
          <a:p>
            <a:pPr>
              <a:buClr>
                <a:srgbClr val="010203"/>
              </a:buClr>
            </a:pPr>
            <a:r>
              <a:rPr lang="en-US" sz="3100" dirty="0">
                <a:latin typeface="Arial" panose="020B0604020202020204" pitchFamily="34" charset="0"/>
                <a:cs typeface="Arial" panose="020B0604020202020204" pitchFamily="34" charset="0"/>
              </a:rPr>
              <a:t>“Overview of Infrastructure Trials” training from January 24:</a:t>
            </a:r>
          </a:p>
          <a:p>
            <a:pPr lvl="1">
              <a:buClr>
                <a:srgbClr val="010203"/>
              </a:buClr>
              <a:buFont typeface="Arial" panose="020B0604020202020204" pitchFamily="34" charset="0"/>
              <a:buChar char="•"/>
            </a:pPr>
            <a:r>
              <a:rPr lang="en-US" sz="2700" dirty="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hlinkClick r:id="rId4"/>
              </a:rPr>
              <a:t>http://mcas.pearsonsupport.com/training/</a:t>
            </a:r>
            <a:endParaRPr lang="en-US" sz="2700" dirty="0">
              <a:latin typeface="Arial" panose="020B0604020202020204" pitchFamily="34" charset="0"/>
              <a:cs typeface="Arial" panose="020B0604020202020204" pitchFamily="34" charset="0"/>
            </a:endParaRPr>
          </a:p>
          <a:p>
            <a:pPr>
              <a:buClr>
                <a:srgbClr val="010203"/>
              </a:buClr>
            </a:pPr>
            <a:r>
              <a:rPr lang="en-US" sz="3100" dirty="0">
                <a:latin typeface="Arial" panose="020B0604020202020204" pitchFamily="34" charset="0"/>
                <a:cs typeface="Arial" panose="020B0604020202020204" pitchFamily="34" charset="0"/>
              </a:rPr>
              <a:t>ProctorCache Recommendation for MCAS CBT Testing</a:t>
            </a:r>
          </a:p>
          <a:p>
            <a:pPr lvl="1">
              <a:buClr>
                <a:srgbClr val="010203"/>
              </a:buClr>
              <a:buFont typeface="Arial" panose="020B0604020202020204" pitchFamily="34" charset="0"/>
              <a:buChar char="•"/>
            </a:pPr>
            <a:r>
              <a:rPr lang="en-US" sz="2700" dirty="0">
                <a:latin typeface="Arial" panose="020B0604020202020204" pitchFamily="34" charset="0"/>
                <a:cs typeface="Arial" panose="020B0604020202020204" pitchFamily="34" charset="0"/>
                <a:hlinkClick r:id="rId3"/>
              </a:rPr>
              <a:t>http://mcas.pearsonsupport.com/manuals/</a:t>
            </a:r>
            <a:endParaRPr lang="en-US" sz="2700" dirty="0">
              <a:latin typeface="Arial" panose="020B0604020202020204" pitchFamily="34" charset="0"/>
              <a:cs typeface="Arial" panose="020B0604020202020204" pitchFamily="34" charset="0"/>
            </a:endParaRPr>
          </a:p>
          <a:p>
            <a:pPr>
              <a:buNone/>
            </a:pPr>
            <a:endParaRPr lang="en-US" dirty="0"/>
          </a:p>
        </p:txBody>
      </p:sp>
    </p:spTree>
    <p:extLst>
      <p:ext uri="{BB962C8B-B14F-4D97-AF65-F5344CB8AC3E}">
        <p14:creationId xmlns:p14="http://schemas.microsoft.com/office/powerpoint/2010/main" val="2286160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F05-22E3-4A50-87E5-982AA858474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Network Check </a:t>
            </a:r>
          </a:p>
        </p:txBody>
      </p:sp>
      <p:sp>
        <p:nvSpPr>
          <p:cNvPr id="3" name="Content Placeholder 2">
            <a:extLst>
              <a:ext uri="{FF2B5EF4-FFF2-40B4-BE49-F238E27FC236}">
                <a16:creationId xmlns:a16="http://schemas.microsoft.com/office/drawing/2014/main" id="{B7B77A2C-7F28-483D-A24C-5A7DE0443E2D}"/>
              </a:ext>
            </a:extLst>
          </p:cNvPr>
          <p:cNvSpPr>
            <a:spLocks noGrp="1"/>
          </p:cNvSpPr>
          <p:nvPr>
            <p:ph idx="4294967295"/>
          </p:nvPr>
        </p:nvSpPr>
        <p:spPr>
          <a:xfrm>
            <a:off x="822325" y="1230313"/>
            <a:ext cx="11366500" cy="5049837"/>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Use the Network Check feature in TestNav to check your organization’s network to determine whether you need to use ProctorCache</a:t>
            </a:r>
            <a:r>
              <a:rPr lang="en-US" sz="2800" dirty="0"/>
              <a:t>.</a:t>
            </a:r>
          </a:p>
          <a:p>
            <a:r>
              <a:rPr lang="en-US" dirty="0"/>
              <a:t>Schools are encouraged to run Network Check a few times in different scenarios such as on different access points or in different parts of the building. </a:t>
            </a:r>
          </a:p>
          <a:p>
            <a:r>
              <a:rPr lang="en-US" dirty="0"/>
              <a:t>If Network Check passes, schools are also encouraged to enter a larger number of expected students into the Network Check to determine how much overhead bandwidth is available. </a:t>
            </a:r>
          </a:p>
          <a:p>
            <a:endParaRPr lang="en-US" dirty="0"/>
          </a:p>
        </p:txBody>
      </p:sp>
    </p:spTree>
    <p:extLst>
      <p:ext uri="{BB962C8B-B14F-4D97-AF65-F5344CB8AC3E}">
        <p14:creationId xmlns:p14="http://schemas.microsoft.com/office/powerpoint/2010/main" val="1584792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F05-22E3-4A50-87E5-982AA858474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Demonstrations</a:t>
            </a:r>
          </a:p>
        </p:txBody>
      </p:sp>
      <p:sp>
        <p:nvSpPr>
          <p:cNvPr id="3" name="Content Placeholder 2">
            <a:extLst>
              <a:ext uri="{FF2B5EF4-FFF2-40B4-BE49-F238E27FC236}">
                <a16:creationId xmlns:a16="http://schemas.microsoft.com/office/drawing/2014/main" id="{B7B77A2C-7F28-483D-A24C-5A7DE0443E2D}"/>
              </a:ext>
            </a:extLst>
          </p:cNvPr>
          <p:cNvSpPr>
            <a:spLocks noGrp="1"/>
          </p:cNvSpPr>
          <p:nvPr>
            <p:ph idx="4294967295"/>
          </p:nvPr>
        </p:nvSpPr>
        <p:spPr>
          <a:xfrm>
            <a:off x="822325" y="1230313"/>
            <a:ext cx="11366500" cy="5049837"/>
          </a:xfrm>
        </p:spPr>
        <p:txBody>
          <a:bodyPr/>
          <a:lstStyle/>
          <a:p>
            <a:pPr>
              <a:buClr>
                <a:srgbClr val="010203"/>
              </a:buClr>
            </a:pPr>
            <a:r>
              <a:rPr lang="en-US" dirty="0">
                <a:solidFill>
                  <a:srgbClr val="010203"/>
                </a:solidFill>
                <a:latin typeface="Arial" panose="020B0604020202020204" pitchFamily="34" charset="0"/>
                <a:cs typeface="Arial" panose="020B0604020202020204" pitchFamily="34" charset="0"/>
              </a:rPr>
              <a:t>App Check</a:t>
            </a:r>
          </a:p>
          <a:p>
            <a:pPr>
              <a:buClr>
                <a:srgbClr val="010203"/>
              </a:buClr>
            </a:pPr>
            <a:r>
              <a:rPr lang="en-US" dirty="0">
                <a:solidFill>
                  <a:srgbClr val="010203"/>
                </a:solidFill>
                <a:latin typeface="Arial" panose="020B0604020202020204" pitchFamily="34" charset="0"/>
                <a:cs typeface="Arial" panose="020B0604020202020204" pitchFamily="34" charset="0"/>
              </a:rPr>
              <a:t>Network Check</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992398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F05-22E3-4A50-87E5-982AA858474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TestNav App Check</a:t>
            </a:r>
          </a:p>
        </p:txBody>
      </p:sp>
      <p:sp>
        <p:nvSpPr>
          <p:cNvPr id="3" name="Content Placeholder 2">
            <a:extLst>
              <a:ext uri="{FF2B5EF4-FFF2-40B4-BE49-F238E27FC236}">
                <a16:creationId xmlns:a16="http://schemas.microsoft.com/office/drawing/2014/main" id="{B7B77A2C-7F28-483D-A24C-5A7DE0443E2D}"/>
              </a:ext>
            </a:extLst>
          </p:cNvPr>
          <p:cNvSpPr>
            <a:spLocks noGrp="1"/>
          </p:cNvSpPr>
          <p:nvPr>
            <p:ph idx="4294967295"/>
          </p:nvPr>
        </p:nvSpPr>
        <p:spPr>
          <a:xfrm>
            <a:off x="755710" y="1274931"/>
            <a:ext cx="4992688" cy="4865687"/>
          </a:xfrm>
        </p:spPr>
        <p:txBody>
          <a:bodyPr vert="horz" lIns="91440" tIns="45720" rIns="91440" bIns="45720" rtlCol="0" anchor="t">
            <a:noAutofit/>
          </a:bodyPr>
          <a:lstStyle/>
          <a:p>
            <a:pPr>
              <a:buClr>
                <a:srgbClr val="010203"/>
              </a:buClr>
            </a:pPr>
            <a:r>
              <a:rPr lang="en-US" dirty="0">
                <a:latin typeface="Arial" panose="020B0604020202020204" pitchFamily="34" charset="0"/>
                <a:cs typeface="Arial" panose="020B0604020202020204" pitchFamily="34" charset="0"/>
              </a:rPr>
              <a:t>Select </a:t>
            </a:r>
            <a:r>
              <a:rPr lang="en-US" b="1" dirty="0">
                <a:latin typeface="Arial" panose="020B0604020202020204" pitchFamily="34" charset="0"/>
                <a:cs typeface="Arial" panose="020B0604020202020204" pitchFamily="34" charset="0"/>
              </a:rPr>
              <a:t>App Check</a:t>
            </a:r>
            <a:r>
              <a:rPr lang="en-US" dirty="0">
                <a:latin typeface="Arial" panose="020B0604020202020204" pitchFamily="34" charset="0"/>
                <a:cs typeface="Arial" panose="020B0604020202020204" pitchFamily="34" charset="0"/>
              </a:rPr>
              <a:t> from the drop-down menu in the upper right-hand corner in TestNav. </a:t>
            </a:r>
          </a:p>
          <a:p>
            <a:pPr>
              <a:buClr>
                <a:srgbClr val="010203"/>
              </a:buClr>
            </a:pPr>
            <a:r>
              <a:rPr lang="en-US" dirty="0">
                <a:latin typeface="Arial" panose="020B0604020202020204" pitchFamily="34" charset="0"/>
                <a:cs typeface="Arial" panose="020B0604020202020204" pitchFamily="34" charset="0"/>
              </a:rPr>
              <a:t>Then, select </a:t>
            </a:r>
            <a:r>
              <a:rPr lang="en-US" b="1" dirty="0">
                <a:latin typeface="Arial" panose="020B0604020202020204" pitchFamily="34" charset="0"/>
                <a:cs typeface="Arial" panose="020B0604020202020204" pitchFamily="34" charset="0"/>
              </a:rPr>
              <a:t>Run App Check</a:t>
            </a:r>
            <a:r>
              <a:rPr lang="en-US" dirty="0">
                <a:latin typeface="Arial" panose="020B0604020202020204" pitchFamily="34" charset="0"/>
                <a:cs typeface="Arial" panose="020B0604020202020204" pitchFamily="34" charset="0"/>
              </a:rPr>
              <a:t>. </a:t>
            </a:r>
          </a:p>
          <a:p>
            <a:endParaRPr lang="en-US" dirty="0"/>
          </a:p>
          <a:p>
            <a:endParaRPr lang="en-US" dirty="0"/>
          </a:p>
        </p:txBody>
      </p:sp>
      <p:pic>
        <p:nvPicPr>
          <p:cNvPr id="9" name="Picture 8" descr="Two Images TestNav App Check location and TestNav Run App Check button">
            <a:extLst>
              <a:ext uri="{FF2B5EF4-FFF2-40B4-BE49-F238E27FC236}">
                <a16:creationId xmlns:a16="http://schemas.microsoft.com/office/drawing/2014/main" id="{73999B5D-4C9E-734C-9DA4-C1BE17ABAEFA}"/>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463" y="445688"/>
            <a:ext cx="5284037" cy="3458548"/>
          </a:xfrm>
          <a:prstGeom prst="rect">
            <a:avLst/>
          </a:prstGeom>
        </p:spPr>
      </p:pic>
      <p:pic>
        <p:nvPicPr>
          <p:cNvPr id="10" name="Picture 9">
            <a:extLst>
              <a:ext uri="{FF2B5EF4-FFF2-40B4-BE49-F238E27FC236}">
                <a16:creationId xmlns:a16="http://schemas.microsoft.com/office/drawing/2014/main" id="{0A7A26B3-9B89-48FC-A90E-93031D4698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05958" y="3945903"/>
            <a:ext cx="5987392" cy="2814485"/>
          </a:xfrm>
          <a:prstGeom prst="rect">
            <a:avLst/>
          </a:prstGeom>
        </p:spPr>
      </p:pic>
      <p:sp>
        <p:nvSpPr>
          <p:cNvPr id="5" name="Rectangle 4">
            <a:extLst>
              <a:ext uri="{FF2B5EF4-FFF2-40B4-BE49-F238E27FC236}">
                <a16:creationId xmlns:a16="http://schemas.microsoft.com/office/drawing/2014/main" id="{D84BA835-F766-4439-8161-0D78D91E727D}"/>
              </a:ext>
              <a:ext uri="{C183D7F6-B498-43B3-948B-1728B52AA6E4}">
                <adec:decorative xmlns:adec="http://schemas.microsoft.com/office/drawing/2017/decorative" val="1"/>
              </a:ext>
            </a:extLst>
          </p:cNvPr>
          <p:cNvSpPr/>
          <p:nvPr/>
        </p:nvSpPr>
        <p:spPr>
          <a:xfrm>
            <a:off x="6730409" y="6039293"/>
            <a:ext cx="951394" cy="3730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DD5DEF3-6DD7-4F89-9C1E-CDAE76834853}"/>
              </a:ext>
              <a:ext uri="{C183D7F6-B498-43B3-948B-1728B52AA6E4}">
                <adec:decorative xmlns:adec="http://schemas.microsoft.com/office/drawing/2017/decorative" val="1"/>
              </a:ext>
            </a:extLst>
          </p:cNvPr>
          <p:cNvSpPr/>
          <p:nvPr/>
        </p:nvSpPr>
        <p:spPr>
          <a:xfrm>
            <a:off x="10200352" y="628650"/>
            <a:ext cx="533400" cy="2132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3985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98EC3-01FD-4644-9639-2C9A0CFD3EB0}"/>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TestNav App Check </a:t>
            </a:r>
            <a:r>
              <a:rPr lang="en-US" sz="4000" i="1" dirty="0">
                <a:solidFill>
                  <a:srgbClr val="3647B6"/>
                </a:solidFill>
                <a:latin typeface="Arial" panose="020B0604020202020204" pitchFamily="34" charset="0"/>
                <a:cs typeface="Arial" panose="020B0604020202020204" pitchFamily="34" charset="0"/>
              </a:rPr>
              <a:t>(continued)</a:t>
            </a:r>
          </a:p>
        </p:txBody>
      </p:sp>
      <p:sp>
        <p:nvSpPr>
          <p:cNvPr id="3" name="Content Placeholder 2">
            <a:extLst>
              <a:ext uri="{FF2B5EF4-FFF2-40B4-BE49-F238E27FC236}">
                <a16:creationId xmlns:a16="http://schemas.microsoft.com/office/drawing/2014/main" id="{29929E20-4D61-4247-8FAE-8DD611AB0DF5}"/>
              </a:ext>
            </a:extLst>
          </p:cNvPr>
          <p:cNvSpPr>
            <a:spLocks noGrp="1"/>
          </p:cNvSpPr>
          <p:nvPr>
            <p:ph idx="4294967295"/>
          </p:nvPr>
        </p:nvSpPr>
        <p:spPr>
          <a:xfrm>
            <a:off x="415636" y="1230313"/>
            <a:ext cx="4916488" cy="5491162"/>
          </a:xfrm>
        </p:spPr>
        <p:txBody>
          <a:bodyPr/>
          <a:lstStyle/>
          <a:p>
            <a:pPr>
              <a:buClr>
                <a:srgbClr val="010203"/>
              </a:buClr>
            </a:pPr>
            <a:r>
              <a:rPr lang="en-US" sz="2800" dirty="0">
                <a:latin typeface="Arial" panose="020B0604020202020204" pitchFamily="34" charset="0"/>
                <a:cs typeface="Arial" panose="020B0604020202020204" pitchFamily="34" charset="0"/>
              </a:rPr>
              <a:t>App Check will then provide messages indicating whether the device has passed or failed. </a:t>
            </a:r>
          </a:p>
          <a:p>
            <a:pPr>
              <a:buClr>
                <a:srgbClr val="010203"/>
              </a:buClr>
            </a:pPr>
            <a:r>
              <a:rPr lang="en-US" sz="2800" dirty="0">
                <a:latin typeface="Arial" panose="020B0604020202020204" pitchFamily="34" charset="0"/>
                <a:cs typeface="Arial" panose="020B0604020202020204" pitchFamily="34" charset="0"/>
              </a:rPr>
              <a:t>If a failed message is received, please visit the </a:t>
            </a:r>
            <a:r>
              <a:rPr lang="en-US" sz="2800" dirty="0">
                <a:latin typeface="Arial" panose="020B0604020202020204" pitchFamily="34" charset="0"/>
                <a:cs typeface="Arial" panose="020B0604020202020204" pitchFamily="34" charset="0"/>
                <a:hlinkClick r:id="rId2"/>
              </a:rPr>
              <a:t>App Check Error Messages </a:t>
            </a:r>
            <a:r>
              <a:rPr lang="en-US" sz="2800" dirty="0">
                <a:latin typeface="Arial" panose="020B0604020202020204" pitchFamily="34" charset="0"/>
                <a:cs typeface="Arial" panose="020B0604020202020204" pitchFamily="34" charset="0"/>
              </a:rPr>
              <a:t>section on the Pearson Support website to troubleshoot.</a:t>
            </a:r>
          </a:p>
        </p:txBody>
      </p:sp>
      <p:pic>
        <p:nvPicPr>
          <p:cNvPr id="5" name="Picture 4" descr="Image displays TestNav App Check Messages">
            <a:extLst>
              <a:ext uri="{FF2B5EF4-FFF2-40B4-BE49-F238E27FC236}">
                <a16:creationId xmlns:a16="http://schemas.microsoft.com/office/drawing/2014/main" id="{7F63B0AF-5E1D-434E-9A6E-87F8EA0AABBF}"/>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5435" y="1272392"/>
            <a:ext cx="6702115" cy="4355295"/>
          </a:xfrm>
          <a:prstGeom prst="rect">
            <a:avLst/>
          </a:prstGeom>
        </p:spPr>
      </p:pic>
    </p:spTree>
    <p:extLst>
      <p:ext uri="{BB962C8B-B14F-4D97-AF65-F5344CB8AC3E}">
        <p14:creationId xmlns:p14="http://schemas.microsoft.com/office/powerpoint/2010/main" val="1240065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F05-22E3-4A50-87E5-982AA858474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TestNav Network Check</a:t>
            </a:r>
          </a:p>
        </p:txBody>
      </p:sp>
      <p:sp>
        <p:nvSpPr>
          <p:cNvPr id="3" name="Content Placeholder 2">
            <a:extLst>
              <a:ext uri="{FF2B5EF4-FFF2-40B4-BE49-F238E27FC236}">
                <a16:creationId xmlns:a16="http://schemas.microsoft.com/office/drawing/2014/main" id="{B7B77A2C-7F28-483D-A24C-5A7DE0443E2D}"/>
              </a:ext>
              <a:ext uri="{C183D7F6-B498-43B3-948B-1728B52AA6E4}">
                <adec:decorative xmlns:adec="http://schemas.microsoft.com/office/drawing/2017/decorative" val="1"/>
              </a:ext>
            </a:extLst>
          </p:cNvPr>
          <p:cNvSpPr>
            <a:spLocks noGrp="1"/>
          </p:cNvSpPr>
          <p:nvPr>
            <p:ph idx="4294967295"/>
          </p:nvPr>
        </p:nvSpPr>
        <p:spPr>
          <a:xfrm>
            <a:off x="822325" y="1230313"/>
            <a:ext cx="11366500" cy="5049837"/>
          </a:xfrm>
        </p:spPr>
        <p:txBody>
          <a:bodyPr/>
          <a:lstStyle/>
          <a:p>
            <a:pPr marL="0" indent="0">
              <a:buNone/>
            </a:pPr>
            <a:endParaRPr lang="en-US" dirty="0"/>
          </a:p>
          <a:p>
            <a:endParaRPr lang="en-US" dirty="0"/>
          </a:p>
          <a:p>
            <a:endParaRPr lang="en-US" dirty="0"/>
          </a:p>
          <a:p>
            <a:endParaRPr lang="en-US" dirty="0"/>
          </a:p>
        </p:txBody>
      </p:sp>
      <p:sp>
        <p:nvSpPr>
          <p:cNvPr id="12" name="Content Placeholder 2">
            <a:extLst>
              <a:ext uri="{FF2B5EF4-FFF2-40B4-BE49-F238E27FC236}">
                <a16:creationId xmlns:a16="http://schemas.microsoft.com/office/drawing/2014/main" id="{052FADD4-C51D-44C8-B325-FF01FBA77436}"/>
              </a:ext>
            </a:extLst>
          </p:cNvPr>
          <p:cNvSpPr txBox="1">
            <a:spLocks/>
          </p:cNvSpPr>
          <p:nvPr/>
        </p:nvSpPr>
        <p:spPr>
          <a:xfrm>
            <a:off x="932650" y="1226810"/>
            <a:ext cx="4993417" cy="486559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10203"/>
              </a:buClr>
            </a:pPr>
            <a:r>
              <a:rPr lang="en-US" dirty="0">
                <a:latin typeface="Arial" panose="020B0604020202020204" pitchFamily="34" charset="0"/>
                <a:cs typeface="Arial" panose="020B0604020202020204" pitchFamily="34" charset="0"/>
              </a:rPr>
              <a:t>Select </a:t>
            </a:r>
            <a:r>
              <a:rPr lang="en-US" b="1" dirty="0">
                <a:latin typeface="Arial" panose="020B0604020202020204" pitchFamily="34" charset="0"/>
                <a:cs typeface="Arial" panose="020B0604020202020204" pitchFamily="34" charset="0"/>
              </a:rPr>
              <a:t>App Check</a:t>
            </a:r>
            <a:r>
              <a:rPr lang="en-US" dirty="0">
                <a:latin typeface="Arial" panose="020B0604020202020204" pitchFamily="34" charset="0"/>
                <a:cs typeface="Arial" panose="020B0604020202020204" pitchFamily="34" charset="0"/>
              </a:rPr>
              <a:t> from the drop-down menu in the upper right-hand corner in TestNav. </a:t>
            </a:r>
          </a:p>
          <a:p>
            <a:pPr>
              <a:buClr>
                <a:srgbClr val="010203"/>
              </a:buClr>
            </a:pPr>
            <a:r>
              <a:rPr lang="en-US" dirty="0">
                <a:latin typeface="Arial" panose="020B0604020202020204" pitchFamily="34" charset="0"/>
                <a:cs typeface="Arial" panose="020B0604020202020204" pitchFamily="34" charset="0"/>
              </a:rPr>
              <a:t>Then, select </a:t>
            </a:r>
            <a:r>
              <a:rPr lang="en-US" b="1" dirty="0">
                <a:latin typeface="Arial" panose="020B0604020202020204" pitchFamily="34" charset="0"/>
                <a:cs typeface="Arial" panose="020B0604020202020204" pitchFamily="34" charset="0"/>
              </a:rPr>
              <a:t>Run Network Check</a:t>
            </a:r>
            <a:r>
              <a:rPr lang="en-US" dirty="0">
                <a:latin typeface="Arial" panose="020B0604020202020204" pitchFamily="34" charset="0"/>
                <a:cs typeface="Arial" panose="020B0604020202020204" pitchFamily="34" charset="0"/>
              </a:rPr>
              <a:t>. </a:t>
            </a:r>
          </a:p>
          <a:p>
            <a:endParaRPr lang="en-US" dirty="0"/>
          </a:p>
          <a:p>
            <a:endParaRPr lang="en-US" dirty="0"/>
          </a:p>
        </p:txBody>
      </p:sp>
      <p:pic>
        <p:nvPicPr>
          <p:cNvPr id="9" name="Picture 8" descr="Two Images TestNav App Check location and Run Network Check button">
            <a:extLst>
              <a:ext uri="{FF2B5EF4-FFF2-40B4-BE49-F238E27FC236}">
                <a16:creationId xmlns:a16="http://schemas.microsoft.com/office/drawing/2014/main" id="{73999B5D-4C9E-734C-9DA4-C1BE17ABAEFA}"/>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7744" y="1071916"/>
            <a:ext cx="4359404" cy="2853350"/>
          </a:xfrm>
          <a:prstGeom prst="rect">
            <a:avLst/>
          </a:prstGeom>
        </p:spPr>
      </p:pic>
      <p:pic>
        <p:nvPicPr>
          <p:cNvPr id="6" name="Picture 5">
            <a:extLst>
              <a:ext uri="{FF2B5EF4-FFF2-40B4-BE49-F238E27FC236}">
                <a16:creationId xmlns:a16="http://schemas.microsoft.com/office/drawing/2014/main" id="{BFCF2F66-9FAA-4253-ADC6-0B67B29103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08482" y="3766779"/>
            <a:ext cx="5897929" cy="2751257"/>
          </a:xfrm>
          <a:prstGeom prst="rect">
            <a:avLst/>
          </a:prstGeom>
        </p:spPr>
      </p:pic>
      <p:sp>
        <p:nvSpPr>
          <p:cNvPr id="10" name="Rectangle 9">
            <a:extLst>
              <a:ext uri="{FF2B5EF4-FFF2-40B4-BE49-F238E27FC236}">
                <a16:creationId xmlns:a16="http://schemas.microsoft.com/office/drawing/2014/main" id="{29A362F9-9489-441E-9660-42DC804867EF}"/>
              </a:ext>
              <a:ext uri="{C183D7F6-B498-43B3-948B-1728B52AA6E4}">
                <adec:decorative xmlns:adec="http://schemas.microsoft.com/office/drawing/2017/decorative" val="1"/>
              </a:ext>
            </a:extLst>
          </p:cNvPr>
          <p:cNvSpPr/>
          <p:nvPr/>
        </p:nvSpPr>
        <p:spPr>
          <a:xfrm>
            <a:off x="10209212" y="1226810"/>
            <a:ext cx="533400" cy="1850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3705E3B-9DDD-41BF-9D40-5FE4B952CBBA}"/>
              </a:ext>
              <a:ext uri="{C183D7F6-B498-43B3-948B-1728B52AA6E4}">
                <adec:decorative xmlns:adec="http://schemas.microsoft.com/office/drawing/2017/decorative" val="1"/>
              </a:ext>
            </a:extLst>
          </p:cNvPr>
          <p:cNvSpPr/>
          <p:nvPr/>
        </p:nvSpPr>
        <p:spPr>
          <a:xfrm>
            <a:off x="8761412" y="5813586"/>
            <a:ext cx="1219200" cy="365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3749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F05-22E3-4A50-87E5-982AA858474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TestNav Network Check </a:t>
            </a:r>
            <a:r>
              <a:rPr lang="en-US" sz="4000" i="1" dirty="0">
                <a:solidFill>
                  <a:srgbClr val="3647B6"/>
                </a:solidFill>
                <a:latin typeface="Arial" panose="020B0604020202020204" pitchFamily="34" charset="0"/>
                <a:cs typeface="Arial" panose="020B0604020202020204" pitchFamily="34" charset="0"/>
              </a:rPr>
              <a:t>(continued)</a:t>
            </a:r>
            <a:endParaRPr lang="en-US" sz="4000" dirty="0">
              <a:solidFill>
                <a:srgbClr val="3647B6"/>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B77A2C-7F28-483D-A24C-5A7DE0443E2D}"/>
              </a:ext>
              <a:ext uri="{C183D7F6-B498-43B3-948B-1728B52AA6E4}">
                <adec:decorative xmlns:adec="http://schemas.microsoft.com/office/drawing/2017/decorative" val="1"/>
              </a:ext>
            </a:extLst>
          </p:cNvPr>
          <p:cNvSpPr>
            <a:spLocks noGrp="1"/>
          </p:cNvSpPr>
          <p:nvPr>
            <p:ph idx="4294967295"/>
          </p:nvPr>
        </p:nvSpPr>
        <p:spPr>
          <a:xfrm>
            <a:off x="1061316" y="1230403"/>
            <a:ext cx="11366500" cy="5049837"/>
          </a:xfrm>
        </p:spPr>
        <p:txBody>
          <a:bodyPr/>
          <a:lstStyle/>
          <a:p>
            <a:pPr marL="0" indent="0">
              <a:buNone/>
            </a:pPr>
            <a:endParaRPr lang="en-US" dirty="0"/>
          </a:p>
          <a:p>
            <a:endParaRPr lang="en-US" dirty="0"/>
          </a:p>
          <a:p>
            <a:endParaRPr lang="en-US" dirty="0"/>
          </a:p>
          <a:p>
            <a:endParaRPr lang="en-US" dirty="0"/>
          </a:p>
        </p:txBody>
      </p:sp>
      <p:sp>
        <p:nvSpPr>
          <p:cNvPr id="8" name="Content Placeholder 2">
            <a:extLst>
              <a:ext uri="{FF2B5EF4-FFF2-40B4-BE49-F238E27FC236}">
                <a16:creationId xmlns:a16="http://schemas.microsoft.com/office/drawing/2014/main" id="{5306D945-5FB5-45D3-B4CD-8CA444D61FC0}"/>
              </a:ext>
            </a:extLst>
          </p:cNvPr>
          <p:cNvSpPr txBox="1">
            <a:spLocks/>
          </p:cNvSpPr>
          <p:nvPr/>
        </p:nvSpPr>
        <p:spPr>
          <a:xfrm>
            <a:off x="844786" y="1203506"/>
            <a:ext cx="4993417" cy="486559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10203"/>
              </a:buClr>
            </a:pPr>
            <a:r>
              <a:rPr lang="en-US" dirty="0">
                <a:latin typeface="Arial" panose="020B0604020202020204" pitchFamily="34" charset="0"/>
                <a:cs typeface="Arial" panose="020B0604020202020204" pitchFamily="34" charset="0"/>
              </a:rPr>
              <a:t>Network Check will provide a “Pass” or “Warning” message, indicating whether ProctorCache is recommended. </a:t>
            </a:r>
          </a:p>
          <a:p>
            <a:endParaRPr lang="en-US" dirty="0"/>
          </a:p>
          <a:p>
            <a:endParaRPr lang="en-US" dirty="0"/>
          </a:p>
        </p:txBody>
      </p:sp>
      <p:pic>
        <p:nvPicPr>
          <p:cNvPr id="10" name="Picture 9" descr="Image displays TestNav App Network Check Messages">
            <a:extLst>
              <a:ext uri="{FF2B5EF4-FFF2-40B4-BE49-F238E27FC236}">
                <a16:creationId xmlns:a16="http://schemas.microsoft.com/office/drawing/2014/main" id="{935D22EC-0659-6E49-907D-DF456FCD4351}"/>
              </a:ext>
              <a:ext uri="{C183D7F6-B498-43B3-948B-1728B52AA6E4}">
                <adec:decorative xmlns:adec="http://schemas.microsoft.com/office/drawing/2017/decorative" val="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89" t="21289" r="15963" b="3711"/>
          <a:stretch/>
        </p:blipFill>
        <p:spPr>
          <a:xfrm>
            <a:off x="5102799" y="1310271"/>
            <a:ext cx="6620099" cy="5256112"/>
          </a:xfrm>
          <a:prstGeom prst="rect">
            <a:avLst/>
          </a:prstGeom>
        </p:spPr>
      </p:pic>
      <p:sp>
        <p:nvSpPr>
          <p:cNvPr id="5" name="Rectangle 4">
            <a:extLst>
              <a:ext uri="{FF2B5EF4-FFF2-40B4-BE49-F238E27FC236}">
                <a16:creationId xmlns:a16="http://schemas.microsoft.com/office/drawing/2014/main" id="{38871C08-8181-4F9B-B817-925F2400BE15}"/>
              </a:ext>
              <a:ext uri="{C183D7F6-B498-43B3-948B-1728B52AA6E4}">
                <adec:decorative xmlns:adec="http://schemas.microsoft.com/office/drawing/2017/decorative" val="1"/>
              </a:ext>
            </a:extLst>
          </p:cNvPr>
          <p:cNvSpPr/>
          <p:nvPr/>
        </p:nvSpPr>
        <p:spPr>
          <a:xfrm>
            <a:off x="5306749" y="4022876"/>
            <a:ext cx="6038851" cy="1141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6318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E679-A98C-2D9C-853E-5117E6F1F177}"/>
              </a:ext>
            </a:extLst>
          </p:cNvPr>
          <p:cNvSpPr>
            <a:spLocks noGrp="1"/>
          </p:cNvSpPr>
          <p:nvPr>
            <p:ph type="title"/>
          </p:nvPr>
        </p:nvSpPr>
        <p:spPr>
          <a:xfrm>
            <a:off x="221693" y="2288643"/>
            <a:ext cx="10512862" cy="1093401"/>
          </a:xfrm>
        </p:spPr>
        <p:txBody>
          <a:bodyPr/>
          <a:lstStyle/>
          <a:p>
            <a:r>
              <a:rPr lang="en-US" dirty="0">
                <a:latin typeface="Arial" panose="020B0604020202020204" pitchFamily="34" charset="0"/>
                <a:cs typeface="Arial" panose="020B0604020202020204" pitchFamily="34" charset="0"/>
              </a:rPr>
              <a:t>Questions and Answers</a:t>
            </a:r>
          </a:p>
        </p:txBody>
      </p:sp>
      <p:sp>
        <p:nvSpPr>
          <p:cNvPr id="3" name="Text Placeholder 2">
            <a:extLst>
              <a:ext uri="{FF2B5EF4-FFF2-40B4-BE49-F238E27FC236}">
                <a16:creationId xmlns:a16="http://schemas.microsoft.com/office/drawing/2014/main" id="{53326964-E185-D2F2-DC87-3E4E8CBA9989}"/>
              </a:ext>
            </a:extLst>
          </p:cNvPr>
          <p:cNvSpPr>
            <a:spLocks noGrp="1"/>
          </p:cNvSpPr>
          <p:nvPr>
            <p:ph type="body" idx="4294967295"/>
          </p:nvPr>
        </p:nvSpPr>
        <p:spPr>
          <a:xfrm>
            <a:off x="1190058" y="3277194"/>
            <a:ext cx="6913904" cy="823112"/>
          </a:xfrm>
        </p:spPr>
        <p:txBody>
          <a:bodyPr/>
          <a:lstStyle/>
          <a:p>
            <a:pPr marL="0" indent="0">
              <a:buNone/>
            </a:pPr>
            <a:r>
              <a:rPr lang="en-US" dirty="0">
                <a:latin typeface="Arial" panose="020B0604020202020204" pitchFamily="34" charset="0"/>
                <a:cs typeface="Arial" panose="020B0604020202020204" pitchFamily="34" charset="0"/>
              </a:rPr>
              <a:t>Use the “Q&amp;A” feature to ask questions. </a:t>
            </a:r>
          </a:p>
        </p:txBody>
      </p:sp>
      <p:pic>
        <p:nvPicPr>
          <p:cNvPr id="6" name="Picture 5" descr="welcome screen">
            <a:extLst>
              <a:ext uri="{FF2B5EF4-FFF2-40B4-BE49-F238E27FC236}">
                <a16:creationId xmlns:a16="http://schemas.microsoft.com/office/drawing/2014/main" id="{334314B7-9A7A-4CA3-A616-00FC21CDC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3961" y="3610888"/>
            <a:ext cx="3602740" cy="2186069"/>
          </a:xfrm>
          <a:prstGeom prst="rect">
            <a:avLst/>
          </a:prstGeom>
          <a:ln>
            <a:solidFill>
              <a:schemeClr val="bg1">
                <a:lumMod val="50000"/>
              </a:schemeClr>
            </a:solidFill>
          </a:ln>
        </p:spPr>
      </p:pic>
      <p:pic>
        <p:nvPicPr>
          <p:cNvPr id="8" name="Picture 7" descr="Image displays Q&amp;A icon">
            <a:extLst>
              <a:ext uri="{FF2B5EF4-FFF2-40B4-BE49-F238E27FC236}">
                <a16:creationId xmlns:a16="http://schemas.microsoft.com/office/drawing/2014/main" id="{83FD7DEC-23CD-43F4-9881-CE1F7DD19B21}"/>
              </a:ext>
            </a:extLst>
          </p:cNvPr>
          <p:cNvPicPr>
            <a:picLocks noChangeAspect="1"/>
          </p:cNvPicPr>
          <p:nvPr/>
        </p:nvPicPr>
        <p:blipFill>
          <a:blip r:embed="rId3"/>
          <a:stretch>
            <a:fillRect/>
          </a:stretch>
        </p:blipFill>
        <p:spPr>
          <a:xfrm>
            <a:off x="9800974" y="1860899"/>
            <a:ext cx="1649610" cy="1004825"/>
          </a:xfrm>
          <a:prstGeom prst="rect">
            <a:avLst/>
          </a:prstGeom>
        </p:spPr>
      </p:pic>
      <p:sp>
        <p:nvSpPr>
          <p:cNvPr id="5" name="Oval 4">
            <a:extLst>
              <a:ext uri="{FF2B5EF4-FFF2-40B4-BE49-F238E27FC236}">
                <a16:creationId xmlns:a16="http://schemas.microsoft.com/office/drawing/2014/main" id="{16A770BD-2E9E-4F23-9245-E6CC0706D1F5}"/>
              </a:ext>
              <a:ext uri="{C183D7F6-B498-43B3-948B-1728B52AA6E4}">
                <adec:decorative xmlns:adec="http://schemas.microsoft.com/office/drawing/2017/decorative" val="1"/>
              </a:ext>
            </a:extLst>
          </p:cNvPr>
          <p:cNvSpPr/>
          <p:nvPr/>
        </p:nvSpPr>
        <p:spPr>
          <a:xfrm>
            <a:off x="10102723" y="1925165"/>
            <a:ext cx="1003039" cy="95860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2671771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p:nvPr>
        </p:nvSpPr>
        <p:spPr>
          <a:xfrm>
            <a:off x="837981" y="2882157"/>
            <a:ext cx="10872573" cy="1093686"/>
          </a:xfrm>
        </p:spPr>
        <p:txBody>
          <a:bodyPr>
            <a:noAutofit/>
          </a:bodyPr>
          <a:lstStyle/>
          <a:p>
            <a:r>
              <a:rPr lang="en-US" sz="6000" dirty="0">
                <a:latin typeface="Arial" panose="020B0604020202020204" pitchFamily="34" charset="0"/>
                <a:cs typeface="Arial" panose="020B0604020202020204" pitchFamily="34" charset="0"/>
              </a:rPr>
              <a:t>4. Disabling or Installing ProctorCache</a:t>
            </a:r>
          </a:p>
        </p:txBody>
      </p:sp>
    </p:spTree>
    <p:extLst>
      <p:ext uri="{BB962C8B-B14F-4D97-AF65-F5344CB8AC3E}">
        <p14:creationId xmlns:p14="http://schemas.microsoft.com/office/powerpoint/2010/main" val="3038733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Shape 810"/>
          <p:cNvSpPr txBox="1">
            <a:spLocks noGrp="1"/>
          </p:cNvSpPr>
          <p:nvPr>
            <p:ph type="title" idx="4294967295"/>
          </p:nvPr>
        </p:nvSpPr>
        <p:spPr>
          <a:xfrm>
            <a:off x="822325" y="288925"/>
            <a:ext cx="11366500" cy="679450"/>
          </a:xfrm>
          <a:prstGeom prst="rect">
            <a:avLst/>
          </a:prstGeom>
          <a:noFill/>
          <a:ln>
            <a:noFill/>
          </a:ln>
        </p:spPr>
        <p:txBody>
          <a:bodyPr lIns="0" tIns="0" rIns="0" bIns="0" anchor="t" anchorCtr="0">
            <a:noAutofit/>
          </a:bodyPr>
          <a:lstStyle/>
          <a:p>
            <a:pPr marL="0" marR="0" lvl="0" indent="0" algn="l" rtl="0">
              <a:lnSpc>
                <a:spcPct val="142857"/>
              </a:lnSpc>
              <a:spcBef>
                <a:spcPts val="0"/>
              </a:spcBef>
              <a:spcAft>
                <a:spcPts val="0"/>
              </a:spcAft>
              <a:buClr>
                <a:schemeClr val="dk1"/>
              </a:buClr>
              <a:buSzPct val="25000"/>
              <a:buFont typeface="Times New Roman"/>
              <a:buNone/>
            </a:pPr>
            <a:r>
              <a:rPr lang="en-US" sz="4000" i="0" u="none" strike="noStrike" cap="none" dirty="0">
                <a:solidFill>
                  <a:srgbClr val="3647B6"/>
                </a:solidFill>
                <a:latin typeface="Arial" panose="020B0604020202020204" pitchFamily="34" charset="0"/>
                <a:ea typeface="Verdana"/>
                <a:cs typeface="Arial" panose="020B0604020202020204" pitchFamily="34" charset="0"/>
                <a:sym typeface="Verdana"/>
              </a:rPr>
              <a:t>Internet Connectivity with ProctorCache</a:t>
            </a:r>
          </a:p>
        </p:txBody>
      </p:sp>
      <p:pic>
        <p:nvPicPr>
          <p:cNvPr id="13" name="Shape 813" descr="Image displays Internet Connectivity with ProctorCache diagram "/>
          <p:cNvPicPr preferRelativeResize="0"/>
          <p:nvPr/>
        </p:nvPicPr>
        <p:blipFill rotWithShape="1">
          <a:blip r:embed="rId3" cstate="print">
            <a:alphaModFix/>
          </a:blip>
          <a:srcRect/>
          <a:stretch/>
        </p:blipFill>
        <p:spPr>
          <a:xfrm>
            <a:off x="3275011" y="1131351"/>
            <a:ext cx="5181601" cy="5262563"/>
          </a:xfrm>
          <a:prstGeom prst="rect">
            <a:avLst/>
          </a:prstGeom>
          <a:noFill/>
          <a:ln w="12700" cap="flat" cmpd="sng">
            <a:solidFill>
              <a:srgbClr val="7F7F7F"/>
            </a:solidFill>
            <a:prstDash val="solid"/>
            <a:miter/>
            <a:headEnd type="none" w="med" len="med"/>
            <a:tailEnd type="none" w="med" len="me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870" y="219894"/>
            <a:ext cx="10987523" cy="800642"/>
          </a:xfrm>
        </p:spPr>
        <p:txBody>
          <a:bodyPr>
            <a:normAutofit/>
          </a:bodyPr>
          <a:lstStyle/>
          <a:p>
            <a:r>
              <a:rPr lang="en-US" sz="3999" dirty="0">
                <a:latin typeface="Arial" panose="020B0604020202020204" pitchFamily="34" charset="0"/>
                <a:cs typeface="Arial" panose="020B0604020202020204" pitchFamily="34" charset="0"/>
              </a:rPr>
              <a:t>Slides for This Session </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870" y="1190321"/>
            <a:ext cx="11189694" cy="4871863"/>
          </a:xfrm>
        </p:spPr>
        <p:txBody>
          <a:bodyPr>
            <a:normAutofit/>
          </a:bodyPr>
          <a:lstStyle/>
          <a:p>
            <a:pPr marL="457063" indent="-457063">
              <a:buClrTx/>
              <a:buFont typeface="Arial" panose="020B0604020202020204" pitchFamily="34" charset="0"/>
              <a:buChar char="•"/>
            </a:pPr>
            <a:r>
              <a:rPr lang="en-US" dirty="0">
                <a:solidFill>
                  <a:srgbClr val="101D35"/>
                </a:solidFill>
                <a:latin typeface="Arial" panose="020B0604020202020204" pitchFamily="34" charset="0"/>
                <a:cs typeface="Arial" panose="020B0604020202020204" pitchFamily="34" charset="0"/>
              </a:rPr>
              <a:t>Slides were emailed to participants before this session from </a:t>
            </a:r>
            <a:r>
              <a:rPr lang="en-US" dirty="0">
                <a:solidFill>
                  <a:srgbClr val="101D35"/>
                </a:solidFill>
                <a:latin typeface="Arial" panose="020B0604020202020204" pitchFamily="34" charset="0"/>
                <a:cs typeface="Arial" panose="020B0604020202020204" pitchFamily="34" charset="0"/>
                <a:hlinkClick r:id="rId2"/>
              </a:rPr>
              <a:t>MCASEvents@cognia.org</a:t>
            </a:r>
            <a:r>
              <a:rPr lang="en-US" dirty="0">
                <a:solidFill>
                  <a:srgbClr val="101D35"/>
                </a:solidFill>
                <a:latin typeface="Arial" panose="020B0604020202020204" pitchFamily="34" charset="0"/>
                <a:cs typeface="Arial" panose="020B0604020202020204" pitchFamily="34" charset="0"/>
              </a:rPr>
              <a:t>.  </a:t>
            </a:r>
          </a:p>
          <a:p>
            <a:pPr marL="457063" indent="-457063">
              <a:buClrTx/>
              <a:buFont typeface="Arial" panose="020B0604020202020204" pitchFamily="34" charset="0"/>
              <a:buChar char="•"/>
            </a:pPr>
            <a:r>
              <a:rPr lang="en-US" dirty="0">
                <a:solidFill>
                  <a:srgbClr val="101D35"/>
                </a:solidFill>
                <a:latin typeface="Arial" panose="020B0604020202020204" pitchFamily="34" charset="0"/>
                <a:cs typeface="Arial" panose="020B0604020202020204" pitchFamily="34" charset="0"/>
              </a:rPr>
              <a:t>Slides are now being posted in the chat.</a:t>
            </a:r>
          </a:p>
          <a:p>
            <a:pPr lvl="2" indent="-457063">
              <a:spcBef>
                <a:spcPts val="1000"/>
              </a:spcBef>
              <a:buClrTx/>
              <a:buFont typeface="Arial" panose="020B0604020202020204" pitchFamily="34" charset="0"/>
              <a:buChar char="•"/>
            </a:pPr>
            <a:r>
              <a:rPr lang="en-US" sz="2599" dirty="0">
                <a:solidFill>
                  <a:srgbClr val="101D35"/>
                </a:solidFill>
                <a:latin typeface="Arial" panose="020B0604020202020204" pitchFamily="34" charset="0"/>
                <a:cs typeface="Arial" panose="020B0604020202020204" pitchFamily="34" charset="0"/>
              </a:rPr>
              <a:t>If you cannot access the slides in the chat, ask in the Q&amp;A.</a:t>
            </a:r>
          </a:p>
          <a:p>
            <a:pPr marL="457063" indent="-457063">
              <a:buClrTx/>
              <a:buFont typeface="Arial" panose="020B0604020202020204" pitchFamily="34" charset="0"/>
              <a:buChar char="•"/>
            </a:pPr>
            <a:r>
              <a:rPr lang="en-US" dirty="0">
                <a:solidFill>
                  <a:srgbClr val="101D35"/>
                </a:solidFill>
                <a:latin typeface="Arial" panose="020B0604020202020204" pitchFamily="34" charset="0"/>
                <a:cs typeface="Arial" panose="020B0604020202020204" pitchFamily="34" charset="0"/>
              </a:rPr>
              <a:t>After the session, we will send the slides again to participants, and they will be posted in the MCAS Resource Center along with the recording. </a:t>
            </a:r>
          </a:p>
        </p:txBody>
      </p:sp>
    </p:spTree>
    <p:extLst>
      <p:ext uri="{BB962C8B-B14F-4D97-AF65-F5344CB8AC3E}">
        <p14:creationId xmlns:p14="http://schemas.microsoft.com/office/powerpoint/2010/main" val="4011166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7A52-1ECB-48CF-B36B-B57618337E22}"/>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ProctorCache Recommendation</a:t>
            </a:r>
          </a:p>
        </p:txBody>
      </p:sp>
      <p:graphicFrame>
        <p:nvGraphicFramePr>
          <p:cNvPr id="22" name="Table 5">
            <a:extLst>
              <a:ext uri="{FF2B5EF4-FFF2-40B4-BE49-F238E27FC236}">
                <a16:creationId xmlns:a16="http://schemas.microsoft.com/office/drawing/2014/main" id="{7C85EACA-5E02-3643-AF8C-6018868C98A4}"/>
              </a:ext>
            </a:extLst>
          </p:cNvPr>
          <p:cNvGraphicFramePr>
            <a:graphicFrameLocks noGrp="1"/>
          </p:cNvGraphicFramePr>
          <p:nvPr>
            <p:ph idx="4294967295"/>
            <p:extLst>
              <p:ext uri="{D42A27DB-BD31-4B8C-83A1-F6EECF244321}">
                <p14:modId xmlns:p14="http://schemas.microsoft.com/office/powerpoint/2010/main" val="1725976805"/>
              </p:ext>
            </p:extLst>
          </p:nvPr>
        </p:nvGraphicFramePr>
        <p:xfrm>
          <a:off x="411055" y="1241425"/>
          <a:ext cx="11366713" cy="2809170"/>
        </p:xfrm>
        <a:graphic>
          <a:graphicData uri="http://schemas.openxmlformats.org/drawingml/2006/table">
            <a:tbl>
              <a:tblPr firstRow="1" bandRow="1">
                <a:tableStyleId>{00A15C55-8517-42AA-B614-E9B94910E393}</a:tableStyleId>
              </a:tblPr>
              <a:tblGrid>
                <a:gridCol w="2101956">
                  <a:extLst>
                    <a:ext uri="{9D8B030D-6E8A-4147-A177-3AD203B41FA5}">
                      <a16:colId xmlns:a16="http://schemas.microsoft.com/office/drawing/2014/main" val="66080679"/>
                    </a:ext>
                  </a:extLst>
                </a:gridCol>
                <a:gridCol w="4724400">
                  <a:extLst>
                    <a:ext uri="{9D8B030D-6E8A-4147-A177-3AD203B41FA5}">
                      <a16:colId xmlns:a16="http://schemas.microsoft.com/office/drawing/2014/main" val="2526953784"/>
                    </a:ext>
                  </a:extLst>
                </a:gridCol>
                <a:gridCol w="4540357">
                  <a:extLst>
                    <a:ext uri="{9D8B030D-6E8A-4147-A177-3AD203B41FA5}">
                      <a16:colId xmlns:a16="http://schemas.microsoft.com/office/drawing/2014/main" val="329439129"/>
                    </a:ext>
                  </a:extLst>
                </a:gridCol>
              </a:tblGrid>
              <a:tr h="1050399">
                <a:tc>
                  <a:txBody>
                    <a:bodyPr/>
                    <a:lstStyle/>
                    <a:p>
                      <a:r>
                        <a:rPr lang="en-US" sz="2000" dirty="0">
                          <a:latin typeface="Arial" panose="020B0604020202020204" pitchFamily="34" charset="0"/>
                          <a:cs typeface="Arial" panose="020B0604020202020204" pitchFamily="34" charset="0"/>
                        </a:rPr>
                        <a:t>Network Check Result</a:t>
                      </a:r>
                    </a:p>
                  </a:txBody>
                  <a:tcPr marL="91416" marR="91416" marT="45708" marB="45708"/>
                </a:tc>
                <a:tc>
                  <a:txBody>
                    <a:bodyPr/>
                    <a:lstStyle/>
                    <a:p>
                      <a:r>
                        <a:rPr lang="en-US" sz="2000" dirty="0">
                          <a:latin typeface="Arial" panose="020B0604020202020204" pitchFamily="34" charset="0"/>
                          <a:cs typeface="Arial" panose="020B0604020202020204" pitchFamily="34" charset="0"/>
                        </a:rPr>
                        <a:t>ProctorCache Recommendation for Schools That Used ProctorCache in Their Last CBT Administration</a:t>
                      </a:r>
                    </a:p>
                  </a:txBody>
                  <a:tcPr marL="91416" marR="91416" marT="45708" marB="45708"/>
                </a:tc>
                <a:tc>
                  <a:txBody>
                    <a:bodyPr/>
                    <a:lstStyle/>
                    <a:p>
                      <a:r>
                        <a:rPr lang="en-US" sz="2000" dirty="0">
                          <a:latin typeface="Arial" panose="020B0604020202020204" pitchFamily="34" charset="0"/>
                          <a:cs typeface="Arial" panose="020B0604020202020204" pitchFamily="34" charset="0"/>
                        </a:rPr>
                        <a:t>ProctorCache Recommendation for Schools That Did </a:t>
                      </a:r>
                      <a:r>
                        <a:rPr lang="en-US" sz="2000" u="sng" dirty="0">
                          <a:latin typeface="Arial" panose="020B0604020202020204" pitchFamily="34" charset="0"/>
                          <a:cs typeface="Arial" panose="020B0604020202020204" pitchFamily="34" charset="0"/>
                        </a:rPr>
                        <a:t>NOT</a:t>
                      </a:r>
                      <a:r>
                        <a:rPr lang="en-US" sz="2000" dirty="0">
                          <a:latin typeface="Arial" panose="020B0604020202020204" pitchFamily="34" charset="0"/>
                          <a:cs typeface="Arial" panose="020B0604020202020204" pitchFamily="34" charset="0"/>
                        </a:rPr>
                        <a:t> Use ProctorCache in Their Last CBT Administration</a:t>
                      </a:r>
                    </a:p>
                  </a:txBody>
                  <a:tcPr marL="91416" marR="91416" marT="45708" marB="45708"/>
                </a:tc>
                <a:extLst>
                  <a:ext uri="{0D108BD9-81ED-4DB2-BD59-A6C34878D82A}">
                    <a16:rowId xmlns:a16="http://schemas.microsoft.com/office/drawing/2014/main" val="3881182632"/>
                  </a:ext>
                </a:extLst>
              </a:tr>
              <a:tr h="603169">
                <a:tc>
                  <a:txBody>
                    <a:bodyPr/>
                    <a:lstStyle/>
                    <a:p>
                      <a:r>
                        <a:rPr lang="en-US" sz="2800" dirty="0">
                          <a:solidFill>
                            <a:srgbClr val="010203"/>
                          </a:solidFill>
                          <a:latin typeface="Arial" panose="020B0604020202020204" pitchFamily="34" charset="0"/>
                          <a:cs typeface="Arial" panose="020B0604020202020204" pitchFamily="34" charset="0"/>
                        </a:rPr>
                        <a:t>Pass</a:t>
                      </a:r>
                    </a:p>
                  </a:txBody>
                  <a:tcPr marL="91416" marR="91416" marT="45708" marB="45708"/>
                </a:tc>
                <a:tc>
                  <a:txBody>
                    <a:bodyPr/>
                    <a:lstStyle/>
                    <a:p>
                      <a:r>
                        <a:rPr lang="en-US" sz="2800" dirty="0">
                          <a:solidFill>
                            <a:srgbClr val="010203"/>
                          </a:solidFill>
                          <a:latin typeface="Arial" panose="020B0604020202020204" pitchFamily="34" charset="0"/>
                          <a:cs typeface="Arial" panose="020B0604020202020204" pitchFamily="34" charset="0"/>
                        </a:rPr>
                        <a:t>Disable ProctorCache prior to the Infrastructure Trial.</a:t>
                      </a:r>
                    </a:p>
                  </a:txBody>
                  <a:tcPr marL="91416" marR="91416" marT="45708" marB="45708"/>
                </a:tc>
                <a:tc>
                  <a:txBody>
                    <a:bodyPr/>
                    <a:lstStyle/>
                    <a:p>
                      <a:r>
                        <a:rPr lang="en-US" sz="2800" dirty="0">
                          <a:solidFill>
                            <a:srgbClr val="010203"/>
                          </a:solidFill>
                          <a:latin typeface="Arial" panose="020B0604020202020204" pitchFamily="34" charset="0"/>
                          <a:cs typeface="Arial" panose="020B0604020202020204" pitchFamily="34" charset="0"/>
                        </a:rPr>
                        <a:t>Do not install ProctorCache software</a:t>
                      </a:r>
                    </a:p>
                  </a:txBody>
                  <a:tcPr marL="91416" marR="91416" marT="45708" marB="45708"/>
                </a:tc>
                <a:extLst>
                  <a:ext uri="{0D108BD9-81ED-4DB2-BD59-A6C34878D82A}">
                    <a16:rowId xmlns:a16="http://schemas.microsoft.com/office/drawing/2014/main" val="4051335932"/>
                  </a:ext>
                </a:extLst>
              </a:tr>
              <a:tr h="553698">
                <a:tc>
                  <a:txBody>
                    <a:bodyPr/>
                    <a:lstStyle/>
                    <a:p>
                      <a:r>
                        <a:rPr lang="en-US" sz="2800" dirty="0">
                          <a:solidFill>
                            <a:srgbClr val="010203"/>
                          </a:solidFill>
                          <a:latin typeface="Arial" panose="020B0604020202020204" pitchFamily="34" charset="0"/>
                          <a:cs typeface="Arial" panose="020B0604020202020204" pitchFamily="34" charset="0"/>
                        </a:rPr>
                        <a:t>Warning</a:t>
                      </a:r>
                    </a:p>
                  </a:txBody>
                  <a:tcPr marL="91416" marR="91416" marT="45708" marB="45708"/>
                </a:tc>
                <a:tc>
                  <a:txBody>
                    <a:bodyPr/>
                    <a:lstStyle/>
                    <a:p>
                      <a:r>
                        <a:rPr lang="en-US" sz="2800" dirty="0">
                          <a:solidFill>
                            <a:srgbClr val="010203"/>
                          </a:solidFill>
                          <a:latin typeface="Arial" panose="020B0604020202020204" pitchFamily="34" charset="0"/>
                          <a:cs typeface="Arial" panose="020B0604020202020204" pitchFamily="34" charset="0"/>
                        </a:rPr>
                        <a:t>Use ProctorCache. </a:t>
                      </a:r>
                    </a:p>
                  </a:txBody>
                  <a:tcPr marL="91416" marR="91416" marT="45708" marB="45708"/>
                </a:tc>
                <a:tc>
                  <a:txBody>
                    <a:bodyPr/>
                    <a:lstStyle/>
                    <a:p>
                      <a:r>
                        <a:rPr lang="en-US" sz="2800" dirty="0">
                          <a:latin typeface="Arial" panose="020B0604020202020204" pitchFamily="34" charset="0"/>
                          <a:cs typeface="Arial" panose="020B0604020202020204" pitchFamily="34" charset="0"/>
                          <a:hlinkClick r:id="rId3"/>
                        </a:rPr>
                        <a:t>Install ProctorCache</a:t>
                      </a:r>
                      <a:r>
                        <a:rPr lang="en-US" sz="2800" dirty="0">
                          <a:latin typeface="Arial" panose="020B0604020202020204" pitchFamily="34" charset="0"/>
                          <a:cs typeface="Arial" panose="020B0604020202020204" pitchFamily="34" charset="0"/>
                        </a:rPr>
                        <a:t>.</a:t>
                      </a:r>
                      <a:endParaRPr lang="en-US" sz="800" dirty="0">
                        <a:solidFill>
                          <a:schemeClr val="bg2"/>
                        </a:solidFill>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3868732510"/>
                  </a:ext>
                </a:extLst>
              </a:tr>
            </a:tbl>
          </a:graphicData>
        </a:graphic>
      </p:graphicFrame>
      <p:sp>
        <p:nvSpPr>
          <p:cNvPr id="7" name="TextBox 6">
            <a:extLst>
              <a:ext uri="{FF2B5EF4-FFF2-40B4-BE49-F238E27FC236}">
                <a16:creationId xmlns:a16="http://schemas.microsoft.com/office/drawing/2014/main" id="{C451E6F0-D75C-47E0-BA4C-3E3D0DE1CD6D}"/>
              </a:ext>
            </a:extLst>
          </p:cNvPr>
          <p:cNvSpPr txBox="1"/>
          <p:nvPr/>
        </p:nvSpPr>
        <p:spPr>
          <a:xfrm>
            <a:off x="1712910" y="4645918"/>
            <a:ext cx="9001705" cy="1200329"/>
          </a:xfrm>
          <a:prstGeom prst="rect">
            <a:avLst/>
          </a:prstGeom>
          <a:noFill/>
          <a:ln>
            <a:solidFill>
              <a:srgbClr val="002060"/>
            </a:solidFill>
          </a:ln>
        </p:spPr>
        <p:txBody>
          <a:bodyPr wrap="square" rtlCol="0">
            <a:spAutoFit/>
          </a:bodyPr>
          <a:lstStyle/>
          <a:p>
            <a:r>
              <a:rPr lang="en-US" sz="2400" dirty="0">
                <a:solidFill>
                  <a:srgbClr val="010203"/>
                </a:solidFill>
                <a:latin typeface="Arial" panose="020B0604020202020204" pitchFamily="34" charset="0"/>
                <a:cs typeface="Arial" panose="020B0604020202020204" pitchFamily="34" charset="0"/>
              </a:rPr>
              <a:t>See the ProctorCache Recommendation for MCAS CBT Testing at </a:t>
            </a:r>
            <a:r>
              <a:rPr lang="en-US" sz="2400" dirty="0">
                <a:latin typeface="Arial" panose="020B0604020202020204" pitchFamily="34" charset="0"/>
                <a:cs typeface="Arial" panose="020B0604020202020204" pitchFamily="34" charset="0"/>
                <a:hlinkClick r:id="rId4"/>
              </a:rPr>
              <a:t>http://mcas.pearsonsupport.com/manuals/</a:t>
            </a:r>
            <a:r>
              <a:rPr lang="en-US" sz="2400" dirty="0">
                <a:latin typeface="Arial" panose="020B0604020202020204" pitchFamily="34" charset="0"/>
                <a:cs typeface="Arial" panose="020B0604020202020204" pitchFamily="34" charset="0"/>
              </a:rPr>
              <a:t> </a:t>
            </a:r>
            <a:r>
              <a:rPr lang="en-US" sz="2400" dirty="0">
                <a:solidFill>
                  <a:srgbClr val="010203"/>
                </a:solidFill>
                <a:latin typeface="Arial" panose="020B0604020202020204" pitchFamily="34" charset="0"/>
                <a:cs typeface="Arial" panose="020B0604020202020204" pitchFamily="34" charset="0"/>
              </a:rPr>
              <a:t>for detailed information. </a:t>
            </a:r>
            <a:endParaRPr lang="en-US" sz="2400" dirty="0">
              <a:solidFill>
                <a:srgbClr val="010203"/>
              </a:solidFill>
            </a:endParaRPr>
          </a:p>
        </p:txBody>
      </p:sp>
    </p:spTree>
    <p:extLst>
      <p:ext uri="{BB962C8B-B14F-4D97-AF65-F5344CB8AC3E}">
        <p14:creationId xmlns:p14="http://schemas.microsoft.com/office/powerpoint/2010/main" val="2739376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ProctorCache System Requirements and Recommendations</a:t>
            </a:r>
          </a:p>
        </p:txBody>
      </p:sp>
      <p:sp>
        <p:nvSpPr>
          <p:cNvPr id="3" name="Content Placeholder 2"/>
          <p:cNvSpPr>
            <a:spLocks noGrp="1"/>
          </p:cNvSpPr>
          <p:nvPr>
            <p:ph idx="4294967295"/>
          </p:nvPr>
        </p:nvSpPr>
        <p:spPr>
          <a:xfrm>
            <a:off x="820738" y="1137920"/>
            <a:ext cx="11368087" cy="5218112"/>
          </a:xfrm>
        </p:spPr>
        <p:txBody>
          <a:bodyPr/>
          <a:lstStyle/>
          <a:p>
            <a:pPr>
              <a:buClr>
                <a:srgbClr val="010203"/>
              </a:buClr>
            </a:pPr>
            <a:r>
              <a:rPr lang="en-US" sz="2800" dirty="0">
                <a:latin typeface="Arial" panose="020B0604020202020204" pitchFamily="34" charset="0"/>
                <a:cs typeface="Arial" panose="020B0604020202020204" pitchFamily="34" charset="0"/>
              </a:rPr>
              <a:t>ProctorCache runs on Windows and requires a static (fixed) internal IP address.</a:t>
            </a:r>
          </a:p>
          <a:p>
            <a:pPr lvl="1">
              <a:buClr>
                <a:srgbClr val="010203"/>
              </a:buCl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your district requires ProctorCache but has no Windows machines to use for that purpose, contact the MCAS Service Center.</a:t>
            </a:r>
            <a:endParaRPr lang="en-US" sz="3200" dirty="0">
              <a:latin typeface="Arial" panose="020B0604020202020204" pitchFamily="34" charset="0"/>
              <a:cs typeface="Arial" panose="020B0604020202020204" pitchFamily="34" charset="0"/>
            </a:endParaRPr>
          </a:p>
          <a:p>
            <a:pPr>
              <a:buClr>
                <a:srgbClr val="010203"/>
              </a:buClr>
            </a:pPr>
            <a:r>
              <a:rPr lang="en-US" sz="2800" dirty="0">
                <a:latin typeface="Arial" panose="020B0604020202020204" pitchFamily="34" charset="0"/>
                <a:cs typeface="Arial" panose="020B0604020202020204" pitchFamily="34" charset="0"/>
              </a:rPr>
              <a:t>Does not require an underlying server-based operating system</a:t>
            </a:r>
          </a:p>
          <a:p>
            <a:pPr>
              <a:buClr>
                <a:srgbClr val="010203"/>
              </a:buClr>
            </a:pPr>
            <a:r>
              <a:rPr lang="en-US" sz="2800" dirty="0">
                <a:latin typeface="Arial" panose="020B0604020202020204" pitchFamily="34" charset="0"/>
                <a:cs typeface="Arial" panose="020B0604020202020204" pitchFamily="34" charset="0"/>
              </a:rPr>
              <a:t>TCP ports include </a:t>
            </a:r>
            <a:r>
              <a:rPr lang="en-US" sz="2800" b="1" dirty="0">
                <a:latin typeface="Arial" panose="020B0604020202020204" pitchFamily="34" charset="0"/>
                <a:cs typeface="Arial" panose="020B0604020202020204" pitchFamily="34" charset="0"/>
              </a:rPr>
              <a:t>80/443</a:t>
            </a:r>
            <a:r>
              <a:rPr lang="en-US" sz="2800" dirty="0">
                <a:latin typeface="Arial" panose="020B0604020202020204" pitchFamily="34" charset="0"/>
                <a:cs typeface="Arial" panose="020B0604020202020204" pitchFamily="34" charset="0"/>
              </a:rPr>
              <a:t> (communication with Pearson servers), and </a:t>
            </a:r>
            <a:r>
              <a:rPr lang="en-US" sz="2800" b="1" dirty="0">
                <a:latin typeface="Arial" panose="020B0604020202020204" pitchFamily="34" charset="0"/>
                <a:cs typeface="Arial" panose="020B0604020202020204" pitchFamily="34" charset="0"/>
              </a:rPr>
              <a:t>4480/4481</a:t>
            </a:r>
            <a:r>
              <a:rPr lang="en-US" sz="2800" dirty="0">
                <a:latin typeface="Arial" panose="020B0604020202020204" pitchFamily="34" charset="0"/>
                <a:cs typeface="Arial" panose="020B0604020202020204" pitchFamily="34" charset="0"/>
              </a:rPr>
              <a:t> (ProctorCache ports - LAN traffic only)</a:t>
            </a:r>
          </a:p>
          <a:p>
            <a:pPr>
              <a:buClr>
                <a:srgbClr val="010203"/>
              </a:buClr>
            </a:pPr>
            <a:r>
              <a:rPr lang="en-US" sz="2800" dirty="0">
                <a:latin typeface="Arial" panose="020B0604020202020204" pitchFamily="34" charset="0"/>
                <a:cs typeface="Arial" panose="020B0604020202020204" pitchFamily="34" charset="0"/>
              </a:rPr>
              <a:t>For setting up an upstream proxy, refer to the Windows “Set Up and Use ProctorCache” section in the </a:t>
            </a:r>
            <a:r>
              <a:rPr lang="en-US" sz="2800" dirty="0">
                <a:latin typeface="Arial" panose="020B0604020202020204" pitchFamily="34" charset="0"/>
                <a:cs typeface="Arial" panose="020B0604020202020204" pitchFamily="34" charset="0"/>
                <a:hlinkClick r:id="rId3"/>
              </a:rPr>
              <a:t>TestNav 8 ProctorCache User Guide</a:t>
            </a:r>
            <a:r>
              <a:rPr lang="en-US" sz="2800" dirty="0">
                <a:latin typeface="Arial" panose="020B0604020202020204" pitchFamily="34" charset="0"/>
                <a:cs typeface="Arial" panose="020B0604020202020204" pitchFamily="34" charset="0"/>
              </a:rPr>
              <a:t>.</a:t>
            </a:r>
          </a:p>
          <a:p>
            <a:pPr>
              <a:buClr>
                <a:srgbClr val="010203"/>
              </a:buClr>
            </a:pPr>
            <a:r>
              <a:rPr lang="en-US" sz="2800" dirty="0">
                <a:latin typeface="Arial" panose="020B0604020202020204" pitchFamily="34" charset="0"/>
                <a:cs typeface="Arial" panose="020B0604020202020204" pitchFamily="34" charset="0"/>
              </a:rPr>
              <a:t>Organizations may set up multiple ProctorCache machines if applicable.</a:t>
            </a:r>
            <a:endParaRPr lang="en-US" sz="8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ProctorCache System Requirements and Recommendations </a:t>
            </a:r>
            <a:r>
              <a:rPr lang="en-US" sz="4000" i="1" dirty="0">
                <a:solidFill>
                  <a:srgbClr val="3647B6"/>
                </a:solidFill>
                <a:latin typeface="Arial" panose="020B0604020202020204" pitchFamily="34" charset="0"/>
                <a:cs typeface="Arial" panose="020B0604020202020204" pitchFamily="34" charset="0"/>
              </a:rPr>
              <a:t>(continued)</a:t>
            </a:r>
          </a:p>
        </p:txBody>
      </p:sp>
      <p:sp>
        <p:nvSpPr>
          <p:cNvPr id="3" name="Content Placeholder 2"/>
          <p:cNvSpPr>
            <a:spLocks noGrp="1"/>
          </p:cNvSpPr>
          <p:nvPr>
            <p:ph idx="4294967295"/>
          </p:nvPr>
        </p:nvSpPr>
        <p:spPr>
          <a:xfrm>
            <a:off x="822325" y="1366837"/>
            <a:ext cx="10503766" cy="5491163"/>
          </a:xfrm>
        </p:spPr>
        <p:txBody>
          <a:bodyPr/>
          <a:lstStyle/>
          <a:p>
            <a:pPr>
              <a:buClr>
                <a:srgbClr val="010203"/>
              </a:buClr>
            </a:pPr>
            <a:r>
              <a:rPr lang="en-US" sz="2800" dirty="0">
                <a:solidFill>
                  <a:srgbClr val="010203"/>
                </a:solidFill>
                <a:latin typeface="Arial" panose="020B0604020202020204" pitchFamily="34" charset="0"/>
                <a:cs typeface="Arial" panose="020B0604020202020204" pitchFamily="34" charset="0"/>
              </a:rPr>
              <a:t>Whenever possible, minimize the physical distance between ProctorCache machines and student testing devices. </a:t>
            </a:r>
          </a:p>
          <a:p>
            <a:pPr>
              <a:buClr>
                <a:srgbClr val="010203"/>
              </a:buClr>
            </a:pPr>
            <a:r>
              <a:rPr lang="en-US" sz="2800" dirty="0">
                <a:solidFill>
                  <a:srgbClr val="010203"/>
                </a:solidFill>
                <a:latin typeface="Arial" panose="020B0604020202020204" pitchFamily="34" charset="0"/>
                <a:cs typeface="Arial" panose="020B0604020202020204" pitchFamily="34" charset="0"/>
              </a:rPr>
              <a:t>Set up ProctorCache machines locally (i.e., at schools) rather than centrally (at a district office).</a:t>
            </a:r>
          </a:p>
          <a:p>
            <a:pPr>
              <a:buClr>
                <a:srgbClr val="010203"/>
              </a:buClr>
            </a:pPr>
            <a:r>
              <a:rPr lang="en-US" sz="2800" dirty="0">
                <a:solidFill>
                  <a:srgbClr val="010203"/>
                </a:solidFill>
                <a:latin typeface="Arial" panose="020B0604020202020204" pitchFamily="34" charset="0"/>
                <a:cs typeface="Arial" panose="020B0604020202020204" pitchFamily="34" charset="0"/>
              </a:rPr>
              <a:t>The default password for the ProctorCache software is </a:t>
            </a:r>
            <a:r>
              <a:rPr lang="en-US" sz="2800" b="1" dirty="0">
                <a:solidFill>
                  <a:srgbClr val="010203"/>
                </a:solidFill>
                <a:latin typeface="Arial" panose="020B0604020202020204" pitchFamily="34" charset="0"/>
                <a:cs typeface="Arial" panose="020B0604020202020204" pitchFamily="34" charset="0"/>
              </a:rPr>
              <a:t>t35t1n6</a:t>
            </a:r>
            <a:r>
              <a:rPr lang="en-US" sz="2800" dirty="0">
                <a:solidFill>
                  <a:srgbClr val="010203"/>
                </a:solidFill>
                <a:latin typeface="Arial" panose="020B0604020202020204" pitchFamily="34" charset="0"/>
                <a:cs typeface="Arial" panose="020B0604020202020204" pitchFamily="34" charset="0"/>
              </a:rPr>
              <a:t>.</a:t>
            </a:r>
          </a:p>
          <a:p>
            <a:pPr>
              <a:buClr>
                <a:srgbClr val="010203"/>
              </a:buClr>
            </a:pPr>
            <a:r>
              <a:rPr lang="en-US" sz="2800" dirty="0">
                <a:solidFill>
                  <a:srgbClr val="010203"/>
                </a:solidFill>
                <a:latin typeface="Arial" panose="020B0604020202020204" pitchFamily="34" charset="0"/>
                <a:cs typeface="Arial" panose="020B0604020202020204" pitchFamily="34" charset="0"/>
              </a:rPr>
              <a:t>Recommended versions for spring 2024 testing: </a:t>
            </a:r>
          </a:p>
          <a:p>
            <a:pPr lvl="1">
              <a:buClr>
                <a:srgbClr val="010203"/>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For Windows: ProctorCache </a:t>
            </a:r>
            <a:r>
              <a:rPr lang="en-US" sz="2400" b="1" dirty="0">
                <a:solidFill>
                  <a:srgbClr val="010203"/>
                </a:solidFill>
                <a:latin typeface="Arial" panose="020B0604020202020204" pitchFamily="34" charset="0"/>
                <a:cs typeface="Arial" panose="020B0604020202020204" pitchFamily="34" charset="0"/>
              </a:rPr>
              <a:t>Version 2021.1</a:t>
            </a:r>
            <a:r>
              <a:rPr lang="en-US" sz="2400" dirty="0">
                <a:solidFill>
                  <a:srgbClr val="010203"/>
                </a:solidFill>
                <a:latin typeface="Arial" panose="020B0604020202020204" pitchFamily="34" charset="0"/>
                <a:cs typeface="Arial" panose="020B0604020202020204" pitchFamily="34" charset="0"/>
              </a:rPr>
              <a:t>. </a:t>
            </a:r>
          </a:p>
          <a:p>
            <a:pPr lvl="1">
              <a:buClr>
                <a:srgbClr val="010203"/>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If you have an older version of the ProctorCache software on your machine, it is recommended you uninstall the old version prior to installing the new version.</a:t>
            </a:r>
          </a:p>
          <a:p>
            <a:endParaRPr lang="en-US" sz="2800" dirty="0"/>
          </a:p>
          <a:p>
            <a:endParaRPr lang="en-US" sz="2800" dirty="0"/>
          </a:p>
        </p:txBody>
      </p:sp>
    </p:spTree>
    <p:extLst>
      <p:ext uri="{BB962C8B-B14F-4D97-AF65-F5344CB8AC3E}">
        <p14:creationId xmlns:p14="http://schemas.microsoft.com/office/powerpoint/2010/main" val="3854557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4C51-B9C3-4C80-BC40-9F671EB29997}"/>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ProctorCache Setup – Download and Installation</a:t>
            </a:r>
          </a:p>
        </p:txBody>
      </p:sp>
      <p:graphicFrame>
        <p:nvGraphicFramePr>
          <p:cNvPr id="5" name="Content Placeholder 4" descr="Screenshot of ProctorCache Setup screen for Download and Installation.  The following steps are present with additional information:&#10;Download Installer - Updated ProctorCache installers at download.testnav.com&#10;&#10;Run installer and start service - Service is normally started by default.  If the installer doesn't start automatically select the shortcut on your desktop.&#10;&#10;Verify service is running, purge old cache content - Open ProctorCache Admin Page.  Select and purge content from previous test administrations (ProctorCache password required to complete).">
            <a:extLst>
              <a:ext uri="{FF2B5EF4-FFF2-40B4-BE49-F238E27FC236}">
                <a16:creationId xmlns:a16="http://schemas.microsoft.com/office/drawing/2014/main" id="{24F98DE0-26D8-41EF-A0EF-7EAD4C921A75}"/>
              </a:ext>
            </a:extLst>
          </p:cNvPr>
          <p:cNvGraphicFramePr>
            <a:graphicFrameLocks noGrp="1"/>
          </p:cNvGraphicFramePr>
          <p:nvPr>
            <p:ph idx="4294967295"/>
            <p:extLst>
              <p:ext uri="{D42A27DB-BD31-4B8C-83A1-F6EECF244321}">
                <p14:modId xmlns:p14="http://schemas.microsoft.com/office/powerpoint/2010/main" val="2412318289"/>
              </p:ext>
            </p:extLst>
          </p:nvPr>
        </p:nvGraphicFramePr>
        <p:xfrm>
          <a:off x="411162" y="1053668"/>
          <a:ext cx="11366500" cy="5049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794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F05-22E3-4A50-87E5-982AA858474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Demonstrations: ProctorCache</a:t>
            </a:r>
          </a:p>
        </p:txBody>
      </p:sp>
      <p:sp>
        <p:nvSpPr>
          <p:cNvPr id="3" name="Content Placeholder 2">
            <a:extLst>
              <a:ext uri="{FF2B5EF4-FFF2-40B4-BE49-F238E27FC236}">
                <a16:creationId xmlns:a16="http://schemas.microsoft.com/office/drawing/2014/main" id="{B7B77A2C-7F28-483D-A24C-5A7DE0443E2D}"/>
              </a:ext>
            </a:extLst>
          </p:cNvPr>
          <p:cNvSpPr>
            <a:spLocks noGrp="1"/>
          </p:cNvSpPr>
          <p:nvPr>
            <p:ph idx="4294967295"/>
          </p:nvPr>
        </p:nvSpPr>
        <p:spPr>
          <a:xfrm>
            <a:off x="822325" y="1230313"/>
            <a:ext cx="11366500" cy="5049837"/>
          </a:xfrm>
        </p:spPr>
        <p:txBody>
          <a:bodyPr/>
          <a:lstStyle/>
          <a:p>
            <a:pPr>
              <a:buClr>
                <a:srgbClr val="010203"/>
              </a:buClr>
            </a:pPr>
            <a:r>
              <a:rPr lang="en-US" dirty="0">
                <a:solidFill>
                  <a:srgbClr val="010203"/>
                </a:solidFill>
                <a:latin typeface="Arial" panose="020B0604020202020204" pitchFamily="34" charset="0"/>
                <a:cs typeface="Arial" panose="020B0604020202020204" pitchFamily="34" charset="0"/>
              </a:rPr>
              <a:t>TestNav Configuration page</a:t>
            </a:r>
          </a:p>
          <a:p>
            <a:pPr>
              <a:buClr>
                <a:srgbClr val="010203"/>
              </a:buClr>
            </a:pPr>
            <a:r>
              <a:rPr lang="en-US" dirty="0">
                <a:solidFill>
                  <a:srgbClr val="010203"/>
                </a:solidFill>
                <a:latin typeface="Arial" panose="020B0604020202020204" pitchFamily="34" charset="0"/>
                <a:cs typeface="Arial" panose="020B0604020202020204" pitchFamily="34" charset="0"/>
              </a:rPr>
              <a:t>Check for ProctorCache version</a:t>
            </a:r>
          </a:p>
          <a:p>
            <a:pPr>
              <a:buClr>
                <a:srgbClr val="010203"/>
              </a:buClr>
            </a:pPr>
            <a:r>
              <a:rPr lang="en-US" dirty="0">
                <a:solidFill>
                  <a:srgbClr val="010203"/>
                </a:solidFill>
                <a:latin typeface="Arial" panose="020B0604020202020204" pitchFamily="34" charset="0"/>
                <a:cs typeface="Arial" panose="020B0604020202020204" pitchFamily="34" charset="0"/>
              </a:rPr>
              <a:t>PAN precache by test</a:t>
            </a:r>
          </a:p>
          <a:p>
            <a:pPr>
              <a:buClr>
                <a:srgbClr val="010203"/>
              </a:buClr>
            </a:pPr>
            <a:r>
              <a:rPr lang="en-US" dirty="0">
                <a:solidFill>
                  <a:srgbClr val="010203"/>
                </a:solidFill>
                <a:latin typeface="Arial" panose="020B0604020202020204" pitchFamily="34" charset="0"/>
                <a:cs typeface="Arial" panose="020B0604020202020204" pitchFamily="34" charset="0"/>
              </a:rPr>
              <a:t>Admin page “Test” tab </a:t>
            </a:r>
          </a:p>
          <a:p>
            <a:pPr>
              <a:buClr>
                <a:srgbClr val="010203"/>
              </a:buClr>
            </a:pPr>
            <a:r>
              <a:rPr lang="en-US" dirty="0">
                <a:solidFill>
                  <a:srgbClr val="010203"/>
                </a:solidFill>
                <a:latin typeface="Arial" panose="020B0604020202020204" pitchFamily="34" charset="0"/>
                <a:cs typeface="Arial" panose="020B0604020202020204" pitchFamily="34" charset="0"/>
              </a:rPr>
              <a:t>Admin page “Clients” tab</a:t>
            </a:r>
          </a:p>
        </p:txBody>
      </p:sp>
    </p:spTree>
    <p:extLst>
      <p:ext uri="{BB962C8B-B14F-4D97-AF65-F5344CB8AC3E}">
        <p14:creationId xmlns:p14="http://schemas.microsoft.com/office/powerpoint/2010/main" val="1002478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ProctorCache Setup – TestNav Configuration</a:t>
            </a:r>
          </a:p>
        </p:txBody>
      </p:sp>
      <p:sp>
        <p:nvSpPr>
          <p:cNvPr id="3" name="Content Placeholder 2"/>
          <p:cNvSpPr>
            <a:spLocks noGrp="1"/>
          </p:cNvSpPr>
          <p:nvPr>
            <p:ph idx="4294967295"/>
          </p:nvPr>
        </p:nvSpPr>
        <p:spPr>
          <a:xfrm>
            <a:off x="822325" y="1135063"/>
            <a:ext cx="11366500" cy="5049837"/>
          </a:xfrm>
        </p:spPr>
        <p:txBody>
          <a:bodyPr/>
          <a:lstStyle/>
          <a:p>
            <a:pPr>
              <a:buClr>
                <a:srgbClr val="010203"/>
              </a:buClr>
            </a:pPr>
            <a:r>
              <a:rPr lang="en-US" sz="2800" dirty="0">
                <a:latin typeface="Arial" panose="020B0604020202020204" pitchFamily="34" charset="0"/>
                <a:cs typeface="Arial" panose="020B0604020202020204" pitchFamily="34" charset="0"/>
              </a:rPr>
              <a:t>TestNav configuration for ProctorCache is available:</a:t>
            </a:r>
          </a:p>
          <a:p>
            <a:pPr lvl="1">
              <a:buClr>
                <a:srgbClr val="010203"/>
              </a:buClr>
              <a:buFont typeface="Arial" panose="020B0604020202020204" pitchFamily="34" charset="0"/>
              <a:buChar char="•"/>
            </a:pPr>
            <a:r>
              <a:rPr lang="en-US" dirty="0">
                <a:latin typeface="Arial" panose="020B0604020202020204" pitchFamily="34" charset="0"/>
                <a:cs typeface="Arial" panose="020B0604020202020204" pitchFamily="34" charset="0"/>
              </a:rPr>
              <a:t>For </a:t>
            </a:r>
            <a:r>
              <a:rPr lang="en-US" b="1" dirty="0">
                <a:latin typeface="Arial" panose="020B0604020202020204" pitchFamily="34" charset="0"/>
                <a:cs typeface="Arial" panose="020B0604020202020204" pitchFamily="34" charset="0"/>
              </a:rPr>
              <a:t>infrastructure trials</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use the </a:t>
            </a:r>
            <a:r>
              <a:rPr lang="en-US" b="1" dirty="0">
                <a:solidFill>
                  <a:schemeClr val="accent3">
                    <a:lumMod val="50000"/>
                  </a:schemeClr>
                </a:solidFill>
                <a:latin typeface="Arial" panose="020B0604020202020204" pitchFamily="34" charset="0"/>
                <a:cs typeface="Arial" panose="020B0604020202020204" pitchFamily="34" charset="0"/>
              </a:rPr>
              <a:t>training site:</a:t>
            </a:r>
          </a:p>
          <a:p>
            <a:pPr lvl="2">
              <a:buClr>
                <a:srgbClr val="010203"/>
              </a:buClr>
              <a:buFont typeface="Arial" panose="020B0604020202020204" pitchFamily="34" charset="0"/>
              <a:buChar char="•"/>
            </a:pPr>
            <a:r>
              <a:rPr lang="en-US" dirty="0">
                <a:latin typeface="Arial" panose="020B0604020202020204" pitchFamily="34" charset="0"/>
                <a:cs typeface="Arial" panose="020B0604020202020204" pitchFamily="34" charset="0"/>
                <a:hlinkClick r:id="rId3"/>
              </a:rPr>
              <a:t>http://trng-mcas.pearsonaccessnext.com</a:t>
            </a:r>
            <a:endParaRPr lang="en-US" dirty="0">
              <a:latin typeface="Arial" panose="020B0604020202020204" pitchFamily="34" charset="0"/>
              <a:cs typeface="Arial" panose="020B0604020202020204" pitchFamily="34" charset="0"/>
            </a:endParaRPr>
          </a:p>
          <a:p>
            <a:pPr lvl="1">
              <a:buClr>
                <a:srgbClr val="010203"/>
              </a:buClr>
              <a:buFont typeface="Arial" panose="020B0604020202020204" pitchFamily="34" charset="0"/>
              <a:buChar char="•"/>
            </a:pPr>
            <a:r>
              <a:rPr lang="en-US" dirty="0">
                <a:latin typeface="Arial" panose="020B0604020202020204" pitchFamily="34" charset="0"/>
                <a:cs typeface="Arial" panose="020B0604020202020204" pitchFamily="34" charset="0"/>
              </a:rPr>
              <a:t>For </a:t>
            </a:r>
            <a:r>
              <a:rPr lang="en-US" b="1" dirty="0">
                <a:latin typeface="Arial" panose="020B0604020202020204" pitchFamily="34" charset="0"/>
                <a:cs typeface="Arial" panose="020B0604020202020204" pitchFamily="34" charset="0"/>
              </a:rPr>
              <a:t>operational </a:t>
            </a:r>
            <a:r>
              <a:rPr lang="en-US" dirty="0">
                <a:latin typeface="Arial" panose="020B0604020202020204" pitchFamily="34" charset="0"/>
                <a:cs typeface="Arial" panose="020B0604020202020204" pitchFamily="34" charset="0"/>
              </a:rPr>
              <a:t>testing, use the </a:t>
            </a:r>
            <a:r>
              <a:rPr lang="en-US" b="1" dirty="0">
                <a:solidFill>
                  <a:srgbClr val="0070C0"/>
                </a:solidFill>
                <a:latin typeface="Arial" panose="020B0604020202020204" pitchFamily="34" charset="0"/>
                <a:cs typeface="Arial" panose="020B0604020202020204" pitchFamily="34" charset="0"/>
              </a:rPr>
              <a:t>operational site:</a:t>
            </a:r>
          </a:p>
          <a:p>
            <a:pPr lvl="2">
              <a:buClr>
                <a:srgbClr val="010203"/>
              </a:buClr>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http://mcas.pearsonaccessnext.com</a:t>
            </a:r>
            <a:endParaRPr lang="en-US" dirty="0">
              <a:latin typeface="Arial" panose="020B0604020202020204" pitchFamily="34" charset="0"/>
              <a:cs typeface="Arial" panose="020B0604020202020204" pitchFamily="34" charset="0"/>
            </a:endParaRPr>
          </a:p>
          <a:p>
            <a:pPr>
              <a:buClr>
                <a:srgbClr val="010203"/>
              </a:buClr>
            </a:pPr>
            <a:r>
              <a:rPr lang="en-US" sz="2800" dirty="0">
                <a:latin typeface="Arial" panose="020B0604020202020204" pitchFamily="34" charset="0"/>
                <a:cs typeface="Arial" panose="020B0604020202020204" pitchFamily="34" charset="0"/>
              </a:rPr>
              <a:t>Configurations set up in the training site can be exported and then imported directly into the operational site.</a:t>
            </a:r>
          </a:p>
          <a:p>
            <a:endParaRPr lang="en-US" sz="2800" dirty="0"/>
          </a:p>
          <a:p>
            <a:endParaRPr lang="en-US" sz="2800" dirty="0"/>
          </a:p>
          <a:p>
            <a:endParaRPr lang="en-US" sz="2800" dirty="0"/>
          </a:p>
          <a:p>
            <a:endParaRPr lang="en-US" sz="2800" dirty="0"/>
          </a:p>
          <a:p>
            <a:endParaRPr lang="en-US" sz="2800" dirty="0"/>
          </a:p>
        </p:txBody>
      </p:sp>
      <p:pic>
        <p:nvPicPr>
          <p:cNvPr id="1026" name="Picture 2" descr="Image display where to access configurations set up in the Training site for export">
            <a:extLst>
              <a:ext uri="{C183D7F6-B498-43B3-948B-1728B52AA6E4}">
                <adec:decorative xmlns:adec="http://schemas.microsoft.com/office/drawing/2017/decorative" val="0"/>
              </a:ext>
            </a:extLst>
          </p:cNvPr>
          <p:cNvPicPr>
            <a:picLocks noChangeAspect="1" noChangeArrowheads="1"/>
          </p:cNvPicPr>
          <p:nvPr/>
        </p:nvPicPr>
        <p:blipFill>
          <a:blip r:embed="rId5" cstate="print"/>
          <a:srcRect/>
          <a:stretch>
            <a:fillRect/>
          </a:stretch>
        </p:blipFill>
        <p:spPr bwMode="auto">
          <a:xfrm>
            <a:off x="1065212" y="4489639"/>
            <a:ext cx="9988084" cy="1758761"/>
          </a:xfrm>
          <a:prstGeom prst="rect">
            <a:avLst/>
          </a:prstGeom>
          <a:noFill/>
          <a:ln w="9525">
            <a:noFill/>
            <a:miter lim="800000"/>
            <a:headEnd/>
            <a:tailEnd/>
          </a:ln>
        </p:spPr>
      </p:pic>
    </p:spTree>
    <p:extLst>
      <p:ext uri="{BB962C8B-B14F-4D97-AF65-F5344CB8AC3E}">
        <p14:creationId xmlns:p14="http://schemas.microsoft.com/office/powerpoint/2010/main" val="2057097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A546B-B2B7-4747-9EFB-29614CD1C635}"/>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TestNav Configuration</a:t>
            </a:r>
          </a:p>
        </p:txBody>
      </p:sp>
      <p:sp>
        <p:nvSpPr>
          <p:cNvPr id="6" name="Rectangle 5">
            <a:extLst>
              <a:ext uri="{FF2B5EF4-FFF2-40B4-BE49-F238E27FC236}">
                <a16:creationId xmlns:a16="http://schemas.microsoft.com/office/drawing/2014/main" id="{FE916C18-8960-A846-9FDA-0314AC27022F}"/>
              </a:ext>
            </a:extLst>
          </p:cNvPr>
          <p:cNvSpPr/>
          <p:nvPr/>
        </p:nvSpPr>
        <p:spPr>
          <a:xfrm>
            <a:off x="567596" y="1219200"/>
            <a:ext cx="5755416" cy="4154984"/>
          </a:xfrm>
          <a:prstGeom prst="rect">
            <a:avLst/>
          </a:prstGeom>
        </p:spPr>
        <p:txBody>
          <a:bodyPr wrap="square">
            <a:spAutoFit/>
          </a:bodyPr>
          <a:lstStyle/>
          <a:p>
            <a:pPr marL="285750" indent="-285750">
              <a:buClr>
                <a:srgbClr val="010203"/>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If ProctorCache is deemed necessary, add your ProctorCache </a:t>
            </a:r>
            <a:r>
              <a:rPr lang="en-US" sz="2400" b="1" dirty="0">
                <a:solidFill>
                  <a:srgbClr val="010203"/>
                </a:solidFill>
                <a:latin typeface="Arial" panose="020B0604020202020204" pitchFamily="34" charset="0"/>
                <a:cs typeface="Arial" panose="020B0604020202020204" pitchFamily="34" charset="0"/>
              </a:rPr>
              <a:t>IP Address </a:t>
            </a:r>
            <a:r>
              <a:rPr lang="en-US" sz="2400" dirty="0">
                <a:solidFill>
                  <a:srgbClr val="010203"/>
                </a:solidFill>
                <a:latin typeface="Arial" panose="020B0604020202020204" pitchFamily="34" charset="0"/>
                <a:cs typeface="Arial" panose="020B0604020202020204" pitchFamily="34" charset="0"/>
              </a:rPr>
              <a:t>and </a:t>
            </a:r>
            <a:r>
              <a:rPr lang="en-US" sz="2400" b="1" dirty="0">
                <a:solidFill>
                  <a:srgbClr val="010203"/>
                </a:solidFill>
                <a:latin typeface="Arial" panose="020B0604020202020204" pitchFamily="34" charset="0"/>
                <a:cs typeface="Arial" panose="020B0604020202020204" pitchFamily="34" charset="0"/>
              </a:rPr>
              <a:t>Port</a:t>
            </a:r>
            <a:r>
              <a:rPr lang="en-US" sz="2400" dirty="0">
                <a:solidFill>
                  <a:srgbClr val="010203"/>
                </a:solidFill>
                <a:latin typeface="Arial" panose="020B0604020202020204" pitchFamily="34" charset="0"/>
                <a:cs typeface="Arial" panose="020B0604020202020204" pitchFamily="34" charset="0"/>
              </a:rPr>
              <a:t> to your TestNav Configuration and ensure you are on a supported version of ProctorCache.</a:t>
            </a:r>
          </a:p>
          <a:p>
            <a:pPr marL="285750" indent="-285750">
              <a:buClr>
                <a:srgbClr val="010203"/>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If ProctorCache is deemed unnecessary, ensure your </a:t>
            </a:r>
            <a:r>
              <a:rPr lang="en-US" sz="2400" b="1" dirty="0">
                <a:solidFill>
                  <a:srgbClr val="010203"/>
                </a:solidFill>
                <a:latin typeface="Arial" panose="020B0604020202020204" pitchFamily="34" charset="0"/>
                <a:cs typeface="Arial" panose="020B0604020202020204" pitchFamily="34" charset="0"/>
              </a:rPr>
              <a:t>IP Address </a:t>
            </a:r>
            <a:r>
              <a:rPr lang="en-US" sz="2400" dirty="0">
                <a:solidFill>
                  <a:srgbClr val="010203"/>
                </a:solidFill>
                <a:latin typeface="Arial" panose="020B0604020202020204" pitchFamily="34" charset="0"/>
                <a:cs typeface="Arial" panose="020B0604020202020204" pitchFamily="34" charset="0"/>
              </a:rPr>
              <a:t>and </a:t>
            </a:r>
            <a:r>
              <a:rPr lang="en-US" sz="2400" b="1" dirty="0">
                <a:solidFill>
                  <a:srgbClr val="010203"/>
                </a:solidFill>
                <a:latin typeface="Arial" panose="020B0604020202020204" pitchFamily="34" charset="0"/>
                <a:cs typeface="Arial" panose="020B0604020202020204" pitchFamily="34" charset="0"/>
              </a:rPr>
              <a:t>Port</a:t>
            </a:r>
            <a:r>
              <a:rPr lang="en-US" sz="2400" dirty="0">
                <a:solidFill>
                  <a:srgbClr val="010203"/>
                </a:solidFill>
                <a:latin typeface="Arial" panose="020B0604020202020204" pitchFamily="34" charset="0"/>
                <a:cs typeface="Arial" panose="020B0604020202020204" pitchFamily="34" charset="0"/>
              </a:rPr>
              <a:t> are deleted from your TestNav configuration and click </a:t>
            </a:r>
            <a:r>
              <a:rPr lang="en-US" sz="2400" b="1" dirty="0">
                <a:solidFill>
                  <a:srgbClr val="010203"/>
                </a:solidFill>
                <a:latin typeface="Arial" panose="020B0604020202020204" pitchFamily="34" charset="0"/>
                <a:cs typeface="Arial" panose="020B0604020202020204" pitchFamily="34" charset="0"/>
              </a:rPr>
              <a:t>Save</a:t>
            </a:r>
            <a:r>
              <a:rPr lang="en-US" sz="2400" dirty="0">
                <a:solidFill>
                  <a:srgbClr val="010203"/>
                </a:solidFill>
                <a:latin typeface="Arial" panose="020B0604020202020204" pitchFamily="34" charset="0"/>
                <a:cs typeface="Arial" panose="020B0604020202020204" pitchFamily="34" charset="0"/>
              </a:rPr>
              <a:t>.</a:t>
            </a:r>
          </a:p>
          <a:p>
            <a:pPr marL="285750" indent="-285750">
              <a:buClr>
                <a:srgbClr val="010203"/>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You will add your response file backup locations here as well. </a:t>
            </a:r>
          </a:p>
        </p:txBody>
      </p:sp>
      <p:pic>
        <p:nvPicPr>
          <p:cNvPr id="9" name="Content Placeholder 8" descr="Image displays where to add IP Address and Port in TestNav configuration for ProctorCache, if needed">
            <a:extLst>
              <a:ext uri="{FF2B5EF4-FFF2-40B4-BE49-F238E27FC236}">
                <a16:creationId xmlns:a16="http://schemas.microsoft.com/office/drawing/2014/main" id="{1118ADF3-F35E-44C1-9461-218CBD0B166E}"/>
              </a:ext>
            </a:extLst>
          </p:cNvPr>
          <p:cNvPicPr>
            <a:picLocks noGrp="1" noChangeAspect="1"/>
          </p:cNvPicPr>
          <p:nvPr>
            <p:ph idx="4294967295"/>
          </p:nvPr>
        </p:nvPicPr>
        <p:blipFill>
          <a:blip r:embed="rId3" cstate="print"/>
          <a:stretch>
            <a:fillRect/>
          </a:stretch>
        </p:blipFill>
        <p:spPr>
          <a:xfrm>
            <a:off x="6505575" y="136525"/>
            <a:ext cx="5396674" cy="6584950"/>
          </a:xfrm>
          <a:prstGeom prst="rect">
            <a:avLst/>
          </a:prstGeom>
        </p:spPr>
      </p:pic>
    </p:spTree>
    <p:extLst>
      <p:ext uri="{BB962C8B-B14F-4D97-AF65-F5344CB8AC3E}">
        <p14:creationId xmlns:p14="http://schemas.microsoft.com/office/powerpoint/2010/main" val="618558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Precaching by Test</a:t>
            </a:r>
          </a:p>
        </p:txBody>
      </p:sp>
      <p:sp>
        <p:nvSpPr>
          <p:cNvPr id="3" name="Content Placeholder 2"/>
          <p:cNvSpPr>
            <a:spLocks noGrp="1"/>
          </p:cNvSpPr>
          <p:nvPr>
            <p:ph idx="4294967295"/>
          </p:nvPr>
        </p:nvSpPr>
        <p:spPr>
          <a:xfrm>
            <a:off x="822325" y="1230313"/>
            <a:ext cx="11366500" cy="5049837"/>
          </a:xfrm>
        </p:spPr>
        <p:txBody>
          <a:bodyPr/>
          <a:lstStyle/>
          <a:p>
            <a:pPr>
              <a:buClr>
                <a:srgbClr val="010203"/>
              </a:buClr>
            </a:pPr>
            <a:r>
              <a:rPr lang="en-US" sz="2800" dirty="0">
                <a:latin typeface="Arial" panose="020B0604020202020204" pitchFamily="34" charset="0"/>
                <a:cs typeface="Arial" panose="020B0604020202020204" pitchFamily="34" charset="0"/>
              </a:rPr>
              <a:t>Precaching is available and can be found by selecting the </a:t>
            </a:r>
            <a:r>
              <a:rPr lang="en-US" sz="2800" b="1" dirty="0">
                <a:latin typeface="Arial" panose="020B0604020202020204" pitchFamily="34" charset="0"/>
                <a:cs typeface="Arial" panose="020B0604020202020204" pitchFamily="34" charset="0"/>
              </a:rPr>
              <a:t>Setup</a:t>
            </a:r>
            <a:r>
              <a:rPr lang="en-US" sz="2800" dirty="0">
                <a:latin typeface="Arial" panose="020B0604020202020204" pitchFamily="34" charset="0"/>
                <a:cs typeface="Arial" panose="020B0604020202020204" pitchFamily="34" charset="0"/>
              </a:rPr>
              <a:t> drop-down and selecting </a:t>
            </a:r>
            <a:r>
              <a:rPr lang="en-US" sz="2800" b="1" dirty="0">
                <a:latin typeface="Arial" panose="020B0604020202020204" pitchFamily="34" charset="0"/>
                <a:cs typeface="Arial" panose="020B0604020202020204" pitchFamily="34" charset="0"/>
              </a:rPr>
              <a:t>Precache by Test. </a:t>
            </a:r>
          </a:p>
          <a:p>
            <a:pPr>
              <a:buClr>
                <a:srgbClr val="010203"/>
              </a:buClr>
            </a:pPr>
            <a:r>
              <a:rPr lang="en-US" sz="2800" dirty="0">
                <a:latin typeface="Arial" panose="020B0604020202020204" pitchFamily="34" charset="0"/>
                <a:cs typeface="Arial" panose="020B0604020202020204" pitchFamily="34" charset="0"/>
              </a:rPr>
              <a:t>Precaching by Test needs to be done only once per test administration per caching server</a:t>
            </a:r>
            <a:r>
              <a:rPr lang="en-US" dirty="0">
                <a:latin typeface="Arial" panose="020B0604020202020204" pitchFamily="34" charset="0"/>
                <a:cs typeface="Arial" panose="020B0604020202020204" pitchFamily="34" charset="0"/>
              </a:rPr>
              <a:t>.</a:t>
            </a:r>
          </a:p>
        </p:txBody>
      </p:sp>
      <p:pic>
        <p:nvPicPr>
          <p:cNvPr id="2050" name="Picture 2" descr="Image displays PAN Training site dropdown for Precache by test">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227012" y="3505200"/>
            <a:ext cx="11734800" cy="2438400"/>
          </a:xfrm>
          <a:prstGeom prst="rect">
            <a:avLst/>
          </a:prstGeom>
          <a:noFill/>
          <a:ln w="9525">
            <a:noFill/>
            <a:miter lim="800000"/>
            <a:headEnd/>
            <a:tailEnd/>
          </a:ln>
        </p:spPr>
      </p:pic>
      <p:sp>
        <p:nvSpPr>
          <p:cNvPr id="6" name="Frame 5">
            <a:extLst>
              <a:ext uri="{FF2B5EF4-FFF2-40B4-BE49-F238E27FC236}">
                <a16:creationId xmlns:a16="http://schemas.microsoft.com/office/drawing/2014/main" id="{FEF152A8-0EBB-490D-AFB3-1D108194B3D1}"/>
              </a:ext>
              <a:ext uri="{C183D7F6-B498-43B3-948B-1728B52AA6E4}">
                <adec:decorative xmlns:adec="http://schemas.microsoft.com/office/drawing/2017/decorative" val="1"/>
              </a:ext>
            </a:extLst>
          </p:cNvPr>
          <p:cNvSpPr/>
          <p:nvPr/>
        </p:nvSpPr>
        <p:spPr>
          <a:xfrm>
            <a:off x="603561" y="5181600"/>
            <a:ext cx="1270305" cy="304800"/>
          </a:xfrm>
          <a:prstGeom prst="fram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26268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F05-22E3-4A50-87E5-982AA858474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PAN Precache by Test</a:t>
            </a:r>
          </a:p>
        </p:txBody>
      </p:sp>
      <p:sp>
        <p:nvSpPr>
          <p:cNvPr id="5" name="Content Placeholder 2">
            <a:extLst>
              <a:ext uri="{FF2B5EF4-FFF2-40B4-BE49-F238E27FC236}">
                <a16:creationId xmlns:a16="http://schemas.microsoft.com/office/drawing/2014/main" id="{10B979CB-0894-FE4F-A3CA-69FFAF67DCCA}"/>
              </a:ext>
            </a:extLst>
          </p:cNvPr>
          <p:cNvSpPr>
            <a:spLocks noGrp="1"/>
          </p:cNvSpPr>
          <p:nvPr>
            <p:ph idx="4294967295"/>
          </p:nvPr>
        </p:nvSpPr>
        <p:spPr>
          <a:xfrm>
            <a:off x="361507" y="1153299"/>
            <a:ext cx="9752013" cy="2527300"/>
          </a:xfrm>
        </p:spPr>
        <p:txBody>
          <a:bodyPr vert="horz" lIns="91440" tIns="45720" rIns="91440" bIns="45720" rtlCol="0" anchor="t">
            <a:noAutofit/>
          </a:bodyPr>
          <a:lstStyle/>
          <a:p>
            <a:pPr>
              <a:buClr>
                <a:srgbClr val="010203"/>
              </a:buClr>
            </a:pPr>
            <a:r>
              <a:rPr lang="en-US" sz="2800" dirty="0">
                <a:latin typeface="Arial" panose="020B0604020202020204" pitchFamily="34" charset="0"/>
                <a:cs typeface="Arial" panose="020B0604020202020204" pitchFamily="34" charset="0"/>
              </a:rPr>
              <a:t>You can select up to 10 tests at a time to be cached to the precaching computer you configured.</a:t>
            </a:r>
          </a:p>
          <a:p>
            <a:pPr>
              <a:buClr>
                <a:srgbClr val="010203"/>
              </a:buClr>
            </a:pPr>
            <a:r>
              <a:rPr lang="en-US" sz="2800" dirty="0">
                <a:latin typeface="Arial" panose="020B0604020202020204" pitchFamily="34" charset="0"/>
                <a:cs typeface="Arial" panose="020B0604020202020204" pitchFamily="34" charset="0"/>
              </a:rPr>
              <a:t>Once you’ve selected your tests and precaching computer, click </a:t>
            </a:r>
            <a:r>
              <a:rPr lang="en-US" sz="2800" b="1" dirty="0">
                <a:latin typeface="Arial" panose="020B0604020202020204" pitchFamily="34" charset="0"/>
                <a:cs typeface="Arial" panose="020B0604020202020204" pitchFamily="34" charset="0"/>
              </a:rPr>
              <a:t>Precache</a:t>
            </a:r>
            <a:r>
              <a:rPr lang="en-US" sz="2800" dirty="0">
                <a:latin typeface="Arial" panose="020B0604020202020204" pitchFamily="34" charset="0"/>
                <a:cs typeface="Arial" panose="020B0604020202020204" pitchFamily="34" charset="0"/>
              </a:rPr>
              <a:t>.</a:t>
            </a:r>
          </a:p>
        </p:txBody>
      </p:sp>
      <p:pic>
        <p:nvPicPr>
          <p:cNvPr id="8" name="Picture 7" descr="Image displays PAN Training site Precache by test">
            <a:extLst>
              <a:ext uri="{FF2B5EF4-FFF2-40B4-BE49-F238E27FC236}">
                <a16:creationId xmlns:a16="http://schemas.microsoft.com/office/drawing/2014/main" id="{C0108745-E3F7-CDDC-6827-17B787DF5AFB}"/>
              </a:ext>
            </a:extLst>
          </p:cNvPr>
          <p:cNvPicPr>
            <a:picLocks noChangeAspect="1"/>
          </p:cNvPicPr>
          <p:nvPr/>
        </p:nvPicPr>
        <p:blipFill>
          <a:blip r:embed="rId2"/>
          <a:stretch>
            <a:fillRect/>
          </a:stretch>
        </p:blipFill>
        <p:spPr>
          <a:xfrm>
            <a:off x="561253" y="3083358"/>
            <a:ext cx="11066318" cy="2621343"/>
          </a:xfrm>
          <a:prstGeom prst="rect">
            <a:avLst/>
          </a:prstGeom>
        </p:spPr>
      </p:pic>
      <p:sp>
        <p:nvSpPr>
          <p:cNvPr id="7" name="Frame 6">
            <a:extLst>
              <a:ext uri="{FF2B5EF4-FFF2-40B4-BE49-F238E27FC236}">
                <a16:creationId xmlns:a16="http://schemas.microsoft.com/office/drawing/2014/main" id="{60F52178-0750-0044-88E4-9FFF33A78097}"/>
              </a:ext>
              <a:ext uri="{C183D7F6-B498-43B3-948B-1728B52AA6E4}">
                <adec:decorative xmlns:adec="http://schemas.microsoft.com/office/drawing/2017/decorative" val="1"/>
              </a:ext>
            </a:extLst>
          </p:cNvPr>
          <p:cNvSpPr/>
          <p:nvPr/>
        </p:nvSpPr>
        <p:spPr>
          <a:xfrm>
            <a:off x="9325986" y="4636546"/>
            <a:ext cx="710899" cy="288746"/>
          </a:xfrm>
          <a:prstGeom prst="fram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831862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5F05-22E3-4A50-87E5-982AA8584744}"/>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PAN Precache by Test </a:t>
            </a:r>
            <a:r>
              <a:rPr lang="en-US" sz="4000" i="1" dirty="0">
                <a:solidFill>
                  <a:srgbClr val="3647B6"/>
                </a:solidFill>
                <a:latin typeface="Arial" panose="020B0604020202020204" pitchFamily="34" charset="0"/>
                <a:cs typeface="Arial" panose="020B0604020202020204" pitchFamily="34" charset="0"/>
              </a:rPr>
              <a:t>(continued)</a:t>
            </a:r>
          </a:p>
        </p:txBody>
      </p:sp>
      <p:sp>
        <p:nvSpPr>
          <p:cNvPr id="5" name="Content Placeholder 2">
            <a:extLst>
              <a:ext uri="{FF2B5EF4-FFF2-40B4-BE49-F238E27FC236}">
                <a16:creationId xmlns:a16="http://schemas.microsoft.com/office/drawing/2014/main" id="{A6E53F5E-615A-9745-8438-D4219C1A80C3}"/>
              </a:ext>
            </a:extLst>
          </p:cNvPr>
          <p:cNvSpPr>
            <a:spLocks noGrp="1"/>
          </p:cNvSpPr>
          <p:nvPr>
            <p:ph idx="4294967295"/>
          </p:nvPr>
        </p:nvSpPr>
        <p:spPr>
          <a:xfrm>
            <a:off x="228600" y="1262207"/>
            <a:ext cx="6019800" cy="2605088"/>
          </a:xfrm>
        </p:spPr>
        <p:txBody>
          <a:bodyPr vert="horz" lIns="91440" tIns="45720" rIns="91440" bIns="45720" rtlCol="0" anchor="t">
            <a:noAutofit/>
          </a:bodyPr>
          <a:lstStyle/>
          <a:p>
            <a:pPr>
              <a:buClr>
                <a:srgbClr val="010203"/>
              </a:buClr>
            </a:pPr>
            <a:r>
              <a:rPr lang="en-US" sz="2400" dirty="0">
                <a:latin typeface="Arial" panose="020B0604020202020204" pitchFamily="34" charset="0"/>
                <a:cs typeface="Arial" panose="020B0604020202020204" pitchFamily="34" charset="0"/>
              </a:rPr>
              <a:t>Once Precache is clicked, a popup window will appear that displays an overview of your precaching computer and specifications.</a:t>
            </a:r>
          </a:p>
          <a:p>
            <a:pPr>
              <a:buClr>
                <a:srgbClr val="010203"/>
              </a:buClr>
            </a:pPr>
            <a:r>
              <a:rPr lang="en-US" sz="2400" dirty="0">
                <a:latin typeface="Arial" panose="020B0604020202020204" pitchFamily="34" charset="0"/>
                <a:cs typeface="Arial" panose="020B0604020202020204" pitchFamily="34" charset="0"/>
              </a:rPr>
              <a:t>Click the </a:t>
            </a:r>
            <a:r>
              <a:rPr lang="en-US" sz="2400" b="1" dirty="0">
                <a:latin typeface="Arial" panose="020B0604020202020204" pitchFamily="34" charset="0"/>
                <a:cs typeface="Arial" panose="020B0604020202020204" pitchFamily="34" charset="0"/>
              </a:rPr>
              <a:t>Precache</a:t>
            </a:r>
            <a:r>
              <a:rPr lang="en-US" sz="2400" dirty="0">
                <a:latin typeface="Arial" panose="020B0604020202020204" pitchFamily="34" charset="0"/>
                <a:cs typeface="Arial" panose="020B0604020202020204" pitchFamily="34" charset="0"/>
              </a:rPr>
              <a:t> button to start the caching process.</a:t>
            </a:r>
          </a:p>
          <a:p>
            <a:endParaRPr lang="en-US" sz="2400" dirty="0">
              <a:latin typeface="Segoe UI"/>
              <a:cs typeface="Segoe UI"/>
            </a:endParaRPr>
          </a:p>
        </p:txBody>
      </p:sp>
      <p:sp>
        <p:nvSpPr>
          <p:cNvPr id="4" name="Slide Number Placeholder 3">
            <a:extLst>
              <a:ext uri="{FF2B5EF4-FFF2-40B4-BE49-F238E27FC236}">
                <a16:creationId xmlns:a16="http://schemas.microsoft.com/office/drawing/2014/main" id="{E835644C-9034-4A63-BC89-C95BB2583895}"/>
              </a:ext>
            </a:extLst>
          </p:cNvPr>
          <p:cNvSpPr>
            <a:spLocks noGrp="1"/>
          </p:cNvSpPr>
          <p:nvPr>
            <p:ph type="sldNum" sz="quarter" idx="4294967295"/>
          </p:nvPr>
        </p:nvSpPr>
        <p:spPr>
          <a:xfrm>
            <a:off x="9447213" y="6356350"/>
            <a:ext cx="2741612" cy="365125"/>
          </a:xfrm>
        </p:spPr>
        <p:txBody>
          <a:bodyPr/>
          <a:lstStyle/>
          <a:p>
            <a:fld id="{FF27229C-EC7B-4063-A33B-28A5E87E32ED}" type="slidenum">
              <a:rPr lang="zh-CN" altLang="en-US" smtClean="0"/>
              <a:pPr/>
              <a:t>49</a:t>
            </a:fld>
            <a:endParaRPr lang="zh-CN" altLang="en-US"/>
          </a:p>
        </p:txBody>
      </p:sp>
      <p:pic>
        <p:nvPicPr>
          <p:cNvPr id="7" name="Picture 6" descr="Image displays PAN Training site Precache by test">
            <a:extLst>
              <a:ext uri="{FF2B5EF4-FFF2-40B4-BE49-F238E27FC236}">
                <a16:creationId xmlns:a16="http://schemas.microsoft.com/office/drawing/2014/main" id="{5DDF29BC-7520-C54E-9ECA-F05CE482E424}"/>
              </a:ext>
              <a:ext uri="{C183D7F6-B498-43B3-948B-1728B52AA6E4}">
                <adec:decorative xmlns:adec="http://schemas.microsoft.com/office/drawing/2017/decorative" val="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22" b="19822"/>
          <a:stretch/>
        </p:blipFill>
        <p:spPr>
          <a:xfrm>
            <a:off x="3682756" y="3053341"/>
            <a:ext cx="8506069" cy="3804659"/>
          </a:xfrm>
          <a:prstGeom prst="rect">
            <a:avLst/>
          </a:prstGeom>
        </p:spPr>
      </p:pic>
      <p:sp>
        <p:nvSpPr>
          <p:cNvPr id="3" name="Frame 2">
            <a:extLst>
              <a:ext uri="{FF2B5EF4-FFF2-40B4-BE49-F238E27FC236}">
                <a16:creationId xmlns:a16="http://schemas.microsoft.com/office/drawing/2014/main" id="{3D85CE43-406B-5744-AD1E-AF2E2DB8E71D}"/>
              </a:ext>
              <a:ext uri="{C183D7F6-B498-43B3-948B-1728B52AA6E4}">
                <adec:decorative xmlns:adec="http://schemas.microsoft.com/office/drawing/2017/decorative" val="1"/>
              </a:ext>
            </a:extLst>
          </p:cNvPr>
          <p:cNvSpPr/>
          <p:nvPr/>
        </p:nvSpPr>
        <p:spPr>
          <a:xfrm>
            <a:off x="3580958" y="4376943"/>
            <a:ext cx="802418" cy="330138"/>
          </a:xfrm>
          <a:prstGeom prst="fram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72815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870" y="219894"/>
            <a:ext cx="10987523" cy="800642"/>
          </a:xfrm>
        </p:spPr>
        <p:txBody>
          <a:bodyPr>
            <a:normAutofit/>
          </a:bodyPr>
          <a:lstStyle/>
          <a:p>
            <a:r>
              <a:rPr lang="en-US" sz="3999" dirty="0">
                <a:latin typeface="Arial" panose="020B0604020202020204" pitchFamily="34" charset="0"/>
                <a:cs typeface="Arial" panose="020B0604020202020204" pitchFamily="34" charset="0"/>
              </a:rPr>
              <a:t>Today’s Agenda</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870" y="1310606"/>
            <a:ext cx="10987523" cy="4746609"/>
          </a:xfrm>
        </p:spPr>
        <p:txBody>
          <a:bodyPr>
            <a:normAutofit/>
          </a:bodyPr>
          <a:lstStyle/>
          <a:p>
            <a:pPr marL="514350" indent="-514350">
              <a:buClr>
                <a:srgbClr val="010203"/>
              </a:buClr>
              <a:buFont typeface="+mj-lt"/>
              <a:buAutoNum type="arabicPeriod"/>
            </a:pPr>
            <a:r>
              <a:rPr lang="en-US" dirty="0">
                <a:solidFill>
                  <a:srgbClr val="010203"/>
                </a:solidFill>
                <a:latin typeface="Arial" panose="020B0604020202020204" pitchFamily="34" charset="0"/>
                <a:cs typeface="Arial" panose="020B0604020202020204" pitchFamily="34" charset="0"/>
              </a:rPr>
              <a:t>Technology Staff Responsibilities </a:t>
            </a:r>
          </a:p>
          <a:p>
            <a:pPr marL="514350" indent="-514350">
              <a:buClr>
                <a:srgbClr val="010203"/>
              </a:buClr>
              <a:buFont typeface="+mj-lt"/>
              <a:buAutoNum type="arabicPeriod"/>
            </a:pPr>
            <a:r>
              <a:rPr lang="en-US" dirty="0">
                <a:solidFill>
                  <a:srgbClr val="010203"/>
                </a:solidFill>
                <a:latin typeface="Arial" panose="020B0604020202020204" pitchFamily="34" charset="0"/>
                <a:cs typeface="Arial" panose="020B0604020202020204" pitchFamily="34" charset="0"/>
              </a:rPr>
              <a:t>TestNav Installation</a:t>
            </a:r>
          </a:p>
          <a:p>
            <a:pPr marL="514350" indent="-514350">
              <a:buClr>
                <a:srgbClr val="010203"/>
              </a:buClr>
              <a:buFont typeface="+mj-lt"/>
              <a:buAutoNum type="arabicPeriod"/>
            </a:pPr>
            <a:r>
              <a:rPr lang="en-US" dirty="0">
                <a:solidFill>
                  <a:srgbClr val="010203"/>
                </a:solidFill>
                <a:latin typeface="Arial" panose="020B0604020202020204" pitchFamily="34" charset="0"/>
                <a:cs typeface="Arial" panose="020B0604020202020204" pitchFamily="34" charset="0"/>
              </a:rPr>
              <a:t>Testing Network and Devices</a:t>
            </a:r>
          </a:p>
          <a:p>
            <a:pPr marL="514350" indent="-514350">
              <a:buClr>
                <a:srgbClr val="010203"/>
              </a:buClr>
              <a:buFont typeface="+mj-lt"/>
              <a:buAutoNum type="arabicPeriod"/>
            </a:pPr>
            <a:r>
              <a:rPr lang="en-US" dirty="0">
                <a:solidFill>
                  <a:srgbClr val="010203"/>
                </a:solidFill>
                <a:latin typeface="Arial" panose="020B0604020202020204" pitchFamily="34" charset="0"/>
                <a:cs typeface="Arial" panose="020B0604020202020204" pitchFamily="34" charset="0"/>
              </a:rPr>
              <a:t>Disabling or Installing ProctorCache</a:t>
            </a:r>
          </a:p>
          <a:p>
            <a:pPr marL="514350" indent="-514350">
              <a:buClr>
                <a:srgbClr val="010203"/>
              </a:buClr>
              <a:buFont typeface="+mj-lt"/>
              <a:buAutoNum type="arabicPeriod"/>
            </a:pPr>
            <a:r>
              <a:rPr lang="en-US" dirty="0">
                <a:solidFill>
                  <a:srgbClr val="010203"/>
                </a:solidFill>
                <a:latin typeface="Arial" panose="020B0604020202020204" pitchFamily="34" charset="0"/>
                <a:cs typeface="Arial" panose="020B0604020202020204" pitchFamily="34" charset="0"/>
              </a:rPr>
              <a:t>Saved Response Files (SRFs)</a:t>
            </a:r>
          </a:p>
          <a:p>
            <a:pPr marL="514350" indent="-514350">
              <a:buClr>
                <a:srgbClr val="010203"/>
              </a:buClr>
              <a:buFont typeface="+mj-lt"/>
              <a:buAutoNum type="arabicPeriod"/>
            </a:pPr>
            <a:r>
              <a:rPr lang="en-US" dirty="0">
                <a:solidFill>
                  <a:srgbClr val="010203"/>
                </a:solidFill>
                <a:latin typeface="Arial" panose="020B0604020202020204" pitchFamily="34" charset="0"/>
                <a:cs typeface="Arial" panose="020B0604020202020204" pitchFamily="34" charset="0"/>
              </a:rPr>
              <a:t>Troubleshooting</a:t>
            </a:r>
          </a:p>
          <a:p>
            <a:pPr marL="514350" indent="-514350">
              <a:buClr>
                <a:srgbClr val="010203"/>
              </a:buClr>
              <a:buFont typeface="+mj-lt"/>
              <a:buAutoNum type="arabicPeriod"/>
            </a:pPr>
            <a:r>
              <a:rPr lang="en-US" dirty="0">
                <a:solidFill>
                  <a:srgbClr val="010203"/>
                </a:solidFill>
                <a:latin typeface="Arial" panose="020B0604020202020204" pitchFamily="34" charset="0"/>
                <a:cs typeface="Arial" panose="020B0604020202020204" pitchFamily="34" charset="0"/>
              </a:rPr>
              <a:t>Resources, Support, and Next Steps</a:t>
            </a:r>
          </a:p>
          <a:p>
            <a:pPr marL="514196" indent="-514196">
              <a:buAutoNum type="arabicPeriod"/>
            </a:pPr>
            <a:endParaRPr lang="en-US" dirty="0"/>
          </a:p>
        </p:txBody>
      </p:sp>
    </p:spTree>
    <p:extLst>
      <p:ext uri="{BB962C8B-B14F-4D97-AF65-F5344CB8AC3E}">
        <p14:creationId xmlns:p14="http://schemas.microsoft.com/office/powerpoint/2010/main" val="2938697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ProctorCache Admin Page</a:t>
            </a:r>
          </a:p>
        </p:txBody>
      </p:sp>
      <p:sp>
        <p:nvSpPr>
          <p:cNvPr id="3" name="TextBox 2"/>
          <p:cNvSpPr txBox="1"/>
          <p:nvPr/>
        </p:nvSpPr>
        <p:spPr>
          <a:xfrm>
            <a:off x="411494" y="1441848"/>
            <a:ext cx="3429000" cy="2298851"/>
          </a:xfrm>
          <a:prstGeom prst="rect">
            <a:avLst/>
          </a:prstGeom>
          <a:noFill/>
        </p:spPr>
        <p:txBody>
          <a:bodyPr wrap="square" lIns="82058" tIns="41029" rIns="82058" bIns="41029" rtlCol="0">
            <a:spAutoFit/>
          </a:bodyPr>
          <a:lstStyle/>
          <a:p>
            <a:r>
              <a:rPr lang="en-US" sz="2400" dirty="0">
                <a:solidFill>
                  <a:srgbClr val="010203"/>
                </a:solidFill>
                <a:latin typeface="Arial" panose="020B0604020202020204" pitchFamily="34" charset="0"/>
                <a:cs typeface="Arial" panose="020B0604020202020204" pitchFamily="34" charset="0"/>
              </a:rPr>
              <a:t>The </a:t>
            </a:r>
            <a:r>
              <a:rPr lang="en-US" sz="2400" b="1" dirty="0">
                <a:solidFill>
                  <a:srgbClr val="010203"/>
                </a:solidFill>
                <a:latin typeface="Arial" panose="020B0604020202020204" pitchFamily="34" charset="0"/>
                <a:cs typeface="Arial" panose="020B0604020202020204" pitchFamily="34" charset="0"/>
              </a:rPr>
              <a:t>Tests Tab </a:t>
            </a:r>
            <a:r>
              <a:rPr lang="en-US" sz="2400" dirty="0">
                <a:solidFill>
                  <a:srgbClr val="010203"/>
                </a:solidFill>
                <a:latin typeface="Arial" panose="020B0604020202020204" pitchFamily="34" charset="0"/>
                <a:cs typeface="Arial" panose="020B0604020202020204" pitchFamily="34" charset="0"/>
              </a:rPr>
              <a:t>will show your cached tests and forms, along with their caching status, entries and the date they were cached.</a:t>
            </a:r>
          </a:p>
        </p:txBody>
      </p:sp>
      <p:pic>
        <p:nvPicPr>
          <p:cNvPr id="4" name="Content Placeholder 3" descr="Two images continuation of PreCaching instructions">
            <a:extLst>
              <a:ext uri="{C183D7F6-B498-43B3-948B-1728B52AA6E4}">
                <adec:decorative xmlns:adec="http://schemas.microsoft.com/office/drawing/2017/decorative" val="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684713" y="1346200"/>
            <a:ext cx="7504112" cy="2225675"/>
          </a:xfrm>
        </p:spPr>
      </p:pic>
      <p:sp>
        <p:nvSpPr>
          <p:cNvPr id="8" name="Rectangle 7">
            <a:extLst>
              <a:ext uri="{FF2B5EF4-FFF2-40B4-BE49-F238E27FC236}">
                <a16:creationId xmlns:a16="http://schemas.microsoft.com/office/drawing/2014/main" id="{A3963213-F8B2-4E1D-9905-B5A0A3DDC8C8}"/>
              </a:ext>
              <a:ext uri="{C183D7F6-B498-43B3-948B-1728B52AA6E4}">
                <adec:decorative xmlns:adec="http://schemas.microsoft.com/office/drawing/2017/decorative" val="1"/>
              </a:ext>
            </a:extLst>
          </p:cNvPr>
          <p:cNvSpPr/>
          <p:nvPr/>
        </p:nvSpPr>
        <p:spPr>
          <a:xfrm>
            <a:off x="9573818" y="1129809"/>
            <a:ext cx="900917" cy="6105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11494" y="3929002"/>
            <a:ext cx="3218420" cy="2298851"/>
          </a:xfrm>
          <a:prstGeom prst="rect">
            <a:avLst/>
          </a:prstGeom>
        </p:spPr>
        <p:txBody>
          <a:bodyPr wrap="square" lIns="82058" tIns="41029" rIns="82058" bIns="41029">
            <a:spAutoFit/>
          </a:bodyPr>
          <a:lstStyle/>
          <a:p>
            <a:r>
              <a:rPr lang="en-US" sz="2400" dirty="0">
                <a:solidFill>
                  <a:srgbClr val="010203"/>
                </a:solidFill>
                <a:latin typeface="Arial" panose="020B0604020202020204" pitchFamily="34" charset="0"/>
                <a:cs typeface="Arial" panose="020B0604020202020204" pitchFamily="34" charset="0"/>
              </a:rPr>
              <a:t>The </a:t>
            </a:r>
            <a:r>
              <a:rPr lang="en-US" sz="2400" b="1" dirty="0">
                <a:solidFill>
                  <a:srgbClr val="010203"/>
                </a:solidFill>
                <a:latin typeface="Arial" panose="020B0604020202020204" pitchFamily="34" charset="0"/>
                <a:cs typeface="Arial" panose="020B0604020202020204" pitchFamily="34" charset="0"/>
              </a:rPr>
              <a:t>Clients Tab </a:t>
            </a:r>
            <a:r>
              <a:rPr lang="en-US" sz="2400" dirty="0">
                <a:solidFill>
                  <a:srgbClr val="010203"/>
                </a:solidFill>
                <a:latin typeface="Arial" panose="020B0604020202020204" pitchFamily="34" charset="0"/>
                <a:cs typeface="Arial" panose="020B0604020202020204" pitchFamily="34" charset="0"/>
              </a:rPr>
              <a:t>will show the student machine that is accessing the ProctorCache server at that point in time.</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013" y="4038600"/>
            <a:ext cx="7504030" cy="2109119"/>
          </a:xfrm>
          <a:prstGeom prst="rect">
            <a:avLst/>
          </a:prstGeom>
        </p:spPr>
      </p:pic>
      <p:sp>
        <p:nvSpPr>
          <p:cNvPr id="9" name="Rectangle 8">
            <a:extLst>
              <a:ext uri="{FF2B5EF4-FFF2-40B4-BE49-F238E27FC236}">
                <a16:creationId xmlns:a16="http://schemas.microsoft.com/office/drawing/2014/main" id="{F882BA93-9E23-44B8-AA95-DCA97E31C85C}"/>
              </a:ext>
              <a:ext uri="{C183D7F6-B498-43B3-948B-1728B52AA6E4}">
                <adec:decorative xmlns:adec="http://schemas.microsoft.com/office/drawing/2017/decorative" val="1"/>
              </a:ext>
            </a:extLst>
          </p:cNvPr>
          <p:cNvSpPr/>
          <p:nvPr/>
        </p:nvSpPr>
        <p:spPr>
          <a:xfrm>
            <a:off x="9479202" y="3942857"/>
            <a:ext cx="900917" cy="6105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7321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69202D-E8E7-49BB-9C27-4629F411A794}"/>
              </a:ext>
            </a:extLst>
          </p:cNvPr>
          <p:cNvSpPr>
            <a:spLocks noGrp="1"/>
          </p:cNvSpPr>
          <p:nvPr>
            <p:ph type="title"/>
          </p:nvPr>
        </p:nvSpPr>
        <p:spPr/>
        <p:txBody>
          <a:bodyPr/>
          <a:lstStyle/>
          <a:p>
            <a:r>
              <a:rPr lang="en-US" dirty="0"/>
              <a:t>Poll Question 2</a:t>
            </a:r>
          </a:p>
        </p:txBody>
      </p:sp>
      <p:sp>
        <p:nvSpPr>
          <p:cNvPr id="4" name="Content Placeholder 3">
            <a:extLst>
              <a:ext uri="{FF2B5EF4-FFF2-40B4-BE49-F238E27FC236}">
                <a16:creationId xmlns:a16="http://schemas.microsoft.com/office/drawing/2014/main" id="{814F521D-CE60-4C12-A0C1-99525154FCB2}"/>
              </a:ext>
            </a:extLst>
          </p:cNvPr>
          <p:cNvSpPr>
            <a:spLocks noGrp="1"/>
          </p:cNvSpPr>
          <p:nvPr>
            <p:ph idx="1"/>
          </p:nvPr>
        </p:nvSpPr>
        <p:spPr/>
        <p:txBody>
          <a:bodyPr>
            <a:normAutofit/>
          </a:bodyPr>
          <a:lstStyle/>
          <a:p>
            <a:pPr marL="0" indent="0">
              <a:buNone/>
            </a:pPr>
            <a:r>
              <a:rPr lang="en-US" b="1" dirty="0"/>
              <a:t>If using ProctorCache, when should you precache test content?</a:t>
            </a:r>
          </a:p>
          <a:p>
            <a:pPr marL="0" indent="0">
              <a:buNone/>
            </a:pPr>
            <a:endParaRPr lang="en-US" dirty="0"/>
          </a:p>
          <a:p>
            <a:pPr marL="0" indent="0">
              <a:buNone/>
            </a:pPr>
            <a:r>
              <a:rPr lang="en-US" dirty="0"/>
              <a:t>A. About a week prior to testing</a:t>
            </a:r>
          </a:p>
          <a:p>
            <a:pPr marL="0" indent="0">
              <a:buNone/>
            </a:pPr>
            <a:r>
              <a:rPr lang="en-US" dirty="0"/>
              <a:t>B. About two weeks prior to testing</a:t>
            </a:r>
          </a:p>
          <a:p>
            <a:pPr marL="0" indent="0">
              <a:buNone/>
            </a:pPr>
            <a:r>
              <a:rPr lang="en-US" dirty="0"/>
              <a:t>C. The day before testing</a:t>
            </a:r>
          </a:p>
          <a:p>
            <a:pPr marL="0" indent="0">
              <a:buNone/>
            </a:pPr>
            <a:r>
              <a:rPr lang="en-US" dirty="0"/>
              <a:t>D. The morning of testing</a:t>
            </a:r>
          </a:p>
        </p:txBody>
      </p:sp>
    </p:spTree>
    <p:extLst>
      <p:ext uri="{BB962C8B-B14F-4D97-AF65-F5344CB8AC3E}">
        <p14:creationId xmlns:p14="http://schemas.microsoft.com/office/powerpoint/2010/main" val="2663356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Precache by Test Prior to Creating Student Tests</a:t>
            </a:r>
          </a:p>
        </p:txBody>
      </p:sp>
      <p:sp>
        <p:nvSpPr>
          <p:cNvPr id="3" name="Content Placeholder 2"/>
          <p:cNvSpPr>
            <a:spLocks noGrp="1"/>
          </p:cNvSpPr>
          <p:nvPr>
            <p:ph idx="4294967295"/>
          </p:nvPr>
        </p:nvSpPr>
        <p:spPr>
          <a:xfrm>
            <a:off x="822325" y="968375"/>
            <a:ext cx="10815493" cy="5491162"/>
          </a:xfrm>
        </p:spPr>
        <p:txBody>
          <a:bodyPr/>
          <a:lstStyle/>
          <a:p>
            <a:pPr>
              <a:buClr>
                <a:srgbClr val="010203"/>
              </a:buClr>
            </a:pPr>
            <a:r>
              <a:rPr lang="en-US" sz="2800" b="1" dirty="0">
                <a:latin typeface="Arial" panose="020B0604020202020204" pitchFamily="34" charset="0"/>
                <a:cs typeface="Arial" panose="020B0604020202020204" pitchFamily="34" charset="0"/>
              </a:rPr>
              <a:t>Precaching for the Infrastructure Trial </a:t>
            </a:r>
            <a:r>
              <a:rPr lang="en-US" sz="2800" dirty="0">
                <a:latin typeface="Arial" panose="020B0604020202020204" pitchFamily="34" charset="0"/>
                <a:cs typeface="Arial" panose="020B0604020202020204" pitchFamily="34" charset="0"/>
              </a:rPr>
              <a:t>can be done now for March retests and spring grades 3–8 and 10. </a:t>
            </a:r>
            <a:r>
              <a:rPr lang="en-US" sz="2800" b="1" dirty="0">
                <a:latin typeface="Arial" panose="020B0604020202020204" pitchFamily="34" charset="0"/>
                <a:cs typeface="Arial" panose="020B0604020202020204" pitchFamily="34" charset="0"/>
              </a:rPr>
              <a:t>Precaching for operational testing </a:t>
            </a:r>
            <a:r>
              <a:rPr lang="en-US" sz="2800" dirty="0">
                <a:latin typeface="Arial" panose="020B0604020202020204" pitchFamily="34" charset="0"/>
                <a:cs typeface="Arial" panose="020B0604020202020204" pitchFamily="34" charset="0"/>
              </a:rPr>
              <a:t>will be available approximately one week before each testing window. </a:t>
            </a:r>
          </a:p>
          <a:p>
            <a:pPr lvl="1">
              <a:buClr>
                <a:srgbClr val="010203"/>
              </a:buClr>
              <a:buFont typeface="Arial" panose="020B0604020202020204" pitchFamily="34" charset="0"/>
              <a:buChar char="•"/>
            </a:pPr>
            <a:r>
              <a:rPr lang="en-US" sz="2700" dirty="0">
                <a:latin typeface="Arial" panose="020B0604020202020204" pitchFamily="34" charset="0"/>
                <a:cs typeface="Arial" panose="020B0604020202020204" pitchFamily="34" charset="0"/>
              </a:rPr>
              <a:t>For March retests: Operational test content available on February 26 (ELA) and February 29 (Math)</a:t>
            </a:r>
          </a:p>
          <a:p>
            <a:pPr lvl="1">
              <a:buClr>
                <a:srgbClr val="010203"/>
              </a:buClr>
              <a:buFont typeface="Arial" panose="020B0604020202020204" pitchFamily="34" charset="0"/>
              <a:buChar char="•"/>
            </a:pPr>
            <a:r>
              <a:rPr lang="en-US" sz="2700" dirty="0">
                <a:latin typeface="Arial" panose="020B0604020202020204" pitchFamily="34" charset="0"/>
                <a:cs typeface="Arial" panose="020B0604020202020204" pitchFamily="34" charset="0"/>
              </a:rPr>
              <a:t>For grade 10 ELA: Operational test content available on </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March 19</a:t>
            </a:r>
          </a:p>
          <a:p>
            <a:pPr lvl="1">
              <a:buClr>
                <a:srgbClr val="010203"/>
              </a:buClr>
              <a:buFont typeface="Arial" panose="020B0604020202020204" pitchFamily="34" charset="0"/>
              <a:buChar char="•"/>
            </a:pPr>
            <a:r>
              <a:rPr lang="en-US" sz="2700" dirty="0">
                <a:latin typeface="Arial" panose="020B0604020202020204" pitchFamily="34" charset="0"/>
                <a:cs typeface="Arial" panose="020B0604020202020204" pitchFamily="34" charset="0"/>
              </a:rPr>
              <a:t>For grades 3–8: Schools should not precache the operational tests until one week prior to the start of their testing window:</a:t>
            </a:r>
          </a:p>
          <a:p>
            <a:pPr lvl="2">
              <a:buClr>
                <a:srgbClr val="010203"/>
              </a:buClr>
              <a:buFont typeface="Arial" panose="020B0604020202020204" pitchFamily="34" charset="0"/>
              <a:buChar char="•"/>
            </a:pPr>
            <a:r>
              <a:rPr lang="en-US" dirty="0">
                <a:latin typeface="Arial" panose="020B0604020202020204" pitchFamily="34" charset="0"/>
                <a:cs typeface="Arial" panose="020B0604020202020204" pitchFamily="34" charset="0"/>
              </a:rPr>
              <a:t>Operational test content available for ELA on or around March 18</a:t>
            </a:r>
            <a:endParaRPr lang="en-US" sz="2400" dirty="0">
              <a:latin typeface="Arial" panose="020B0604020202020204" pitchFamily="34" charset="0"/>
              <a:cs typeface="Arial" panose="020B0604020202020204" pitchFamily="34" charset="0"/>
            </a:endParaRPr>
          </a:p>
          <a:p>
            <a:pPr lvl="1">
              <a:buClr>
                <a:srgbClr val="010203"/>
              </a:buClr>
              <a:buFont typeface="Arial" panose="020B0604020202020204" pitchFamily="34" charset="0"/>
              <a:buChar char="•"/>
            </a:pPr>
            <a:r>
              <a:rPr lang="en-US" sz="2700" dirty="0">
                <a:latin typeface="Arial" panose="020B0604020202020204" pitchFamily="34" charset="0"/>
                <a:cs typeface="Arial" panose="020B0604020202020204" pitchFamily="34" charset="0"/>
              </a:rPr>
              <a:t>See the </a:t>
            </a:r>
            <a:r>
              <a:rPr lang="en-US" sz="2700" dirty="0">
                <a:latin typeface="Arial" panose="020B0604020202020204" pitchFamily="34" charset="0"/>
                <a:cs typeface="Arial" panose="020B0604020202020204" pitchFamily="34" charset="0"/>
                <a:hlinkClick r:id="rId3"/>
              </a:rPr>
              <a:t>Statewide Testing Schedule</a:t>
            </a:r>
            <a:r>
              <a:rPr lang="en-US" sz="2700" dirty="0">
                <a:latin typeface="Arial" panose="020B0604020202020204" pitchFamily="34" charset="0"/>
                <a:cs typeface="Arial" panose="020B0604020202020204" pitchFamily="34" charset="0"/>
              </a:rPr>
              <a:t> for a full list of dates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ProctorCache Setup – Precaching</a:t>
            </a:r>
          </a:p>
        </p:txBody>
      </p:sp>
      <p:sp>
        <p:nvSpPr>
          <p:cNvPr id="3" name="Content Placeholder 2"/>
          <p:cNvSpPr>
            <a:spLocks noGrp="1"/>
          </p:cNvSpPr>
          <p:nvPr>
            <p:ph idx="4294967295"/>
          </p:nvPr>
        </p:nvSpPr>
        <p:spPr>
          <a:xfrm>
            <a:off x="822325" y="1230313"/>
            <a:ext cx="10721975" cy="5049837"/>
          </a:xfrm>
        </p:spPr>
        <p:txBody>
          <a:bodyPr/>
          <a:lstStyle/>
          <a:p>
            <a:pPr>
              <a:buClr>
                <a:srgbClr val="010203"/>
              </a:buClr>
            </a:pPr>
            <a:r>
              <a:rPr lang="en-US" dirty="0">
                <a:solidFill>
                  <a:srgbClr val="010203"/>
                </a:solidFill>
                <a:latin typeface="Arial" panose="020B0604020202020204" pitchFamily="34" charset="0"/>
                <a:cs typeface="Arial" panose="020B0604020202020204" pitchFamily="34" charset="0"/>
              </a:rPr>
              <a:t>TestNav configurations can be set up at the school level only by Technology Coordinators. </a:t>
            </a:r>
          </a:p>
          <a:p>
            <a:pPr>
              <a:buClr>
                <a:srgbClr val="010203"/>
              </a:buClr>
            </a:pPr>
            <a:r>
              <a:rPr lang="en-US" dirty="0">
                <a:solidFill>
                  <a:srgbClr val="010203"/>
                </a:solidFill>
                <a:latin typeface="Arial" panose="020B0604020202020204" pitchFamily="34" charset="0"/>
                <a:cs typeface="Arial" panose="020B0604020202020204" pitchFamily="34" charset="0"/>
              </a:rPr>
              <a:t>An organization can only have one configuration. </a:t>
            </a:r>
          </a:p>
          <a:p>
            <a:pPr lvl="1">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However, each configuration can have multiple precaching computers. </a:t>
            </a:r>
          </a:p>
        </p:txBody>
      </p:sp>
    </p:spTree>
    <p:extLst>
      <p:ext uri="{BB962C8B-B14F-4D97-AF65-F5344CB8AC3E}">
        <p14:creationId xmlns:p14="http://schemas.microsoft.com/office/powerpoint/2010/main" val="1953439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Frequently Asked Questions</a:t>
            </a:r>
          </a:p>
        </p:txBody>
      </p:sp>
      <p:sp>
        <p:nvSpPr>
          <p:cNvPr id="3" name="Content Placeholder 2"/>
          <p:cNvSpPr>
            <a:spLocks noGrp="1"/>
          </p:cNvSpPr>
          <p:nvPr>
            <p:ph idx="4294967295"/>
          </p:nvPr>
        </p:nvSpPr>
        <p:spPr>
          <a:xfrm>
            <a:off x="506894" y="1404937"/>
            <a:ext cx="11753850" cy="4048125"/>
          </a:xfrm>
        </p:spPr>
        <p:txBody>
          <a:bodyPr>
            <a:noAutofit/>
          </a:bodyPr>
          <a:lstStyle/>
          <a:p>
            <a:pPr>
              <a:buClr>
                <a:srgbClr val="010203"/>
              </a:buClr>
            </a:pPr>
            <a:r>
              <a:rPr lang="en-US" sz="2400" b="1" dirty="0">
                <a:solidFill>
                  <a:srgbClr val="010203"/>
                </a:solidFill>
                <a:latin typeface="Arial" panose="020B0604020202020204" pitchFamily="34" charset="0"/>
                <a:cs typeface="Arial" panose="020B0604020202020204" pitchFamily="34" charset="0"/>
              </a:rPr>
              <a:t>How do I verify whether my content is cached?</a:t>
            </a:r>
          </a:p>
          <a:p>
            <a:pPr lvl="1">
              <a:buClr>
                <a:srgbClr val="010203"/>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To find out if ProctorCache is working as expected, you may enter the following URL to confirm whether forms have been correctly precached: </a:t>
            </a:r>
            <a:r>
              <a:rPr lang="en-US" sz="2400" b="1" dirty="0">
                <a:solidFill>
                  <a:srgbClr val="010203"/>
                </a:solidFill>
                <a:latin typeface="Arial" panose="020B0604020202020204" pitchFamily="34" charset="0"/>
                <a:cs typeface="Arial" panose="020B0604020202020204" pitchFamily="34" charset="0"/>
              </a:rPr>
              <a:t>http://[Caching Computer’s IP Address]:4480  </a:t>
            </a:r>
          </a:p>
          <a:p>
            <a:pPr lvl="1">
              <a:buClr>
                <a:srgbClr val="010203"/>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(e.g., http://192.168.100.50:4480)</a:t>
            </a:r>
          </a:p>
        </p:txBody>
      </p:sp>
      <p:pic>
        <p:nvPicPr>
          <p:cNvPr id="7" name="Picture 6" descr="Image displays verifying whether content has been cached">
            <a:extLst>
              <a:ext uri="{FF2B5EF4-FFF2-40B4-BE49-F238E27FC236}">
                <a16:creationId xmlns:a16="http://schemas.microsoft.com/office/drawing/2014/main" id="{DA675613-3833-4E0D-8310-97467930DA19}"/>
              </a:ext>
            </a:extLst>
          </p:cNvPr>
          <p:cNvPicPr>
            <a:picLocks noChangeAspect="1"/>
          </p:cNvPicPr>
          <p:nvPr/>
        </p:nvPicPr>
        <p:blipFill>
          <a:blip r:embed="rId3"/>
          <a:stretch>
            <a:fillRect/>
          </a:stretch>
        </p:blipFill>
        <p:spPr>
          <a:xfrm>
            <a:off x="1212351" y="3395695"/>
            <a:ext cx="9452064" cy="317338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Frequently Asked Questions </a:t>
            </a:r>
            <a:r>
              <a:rPr lang="en-US" sz="4000" i="1" dirty="0">
                <a:solidFill>
                  <a:srgbClr val="3647B6"/>
                </a:solidFill>
                <a:latin typeface="Arial" panose="020B0604020202020204" pitchFamily="34" charset="0"/>
                <a:cs typeface="Arial" panose="020B0604020202020204" pitchFamily="34" charset="0"/>
              </a:rPr>
              <a:t>(continued)</a:t>
            </a:r>
          </a:p>
        </p:txBody>
      </p:sp>
      <p:sp>
        <p:nvSpPr>
          <p:cNvPr id="3" name="Content Placeholder 2"/>
          <p:cNvSpPr>
            <a:spLocks noGrp="1"/>
          </p:cNvSpPr>
          <p:nvPr>
            <p:ph idx="4294967295"/>
          </p:nvPr>
        </p:nvSpPr>
        <p:spPr>
          <a:xfrm>
            <a:off x="411162" y="1244562"/>
            <a:ext cx="11366500" cy="4048125"/>
          </a:xfrm>
        </p:spPr>
        <p:txBody>
          <a:bodyPr>
            <a:noAutofit/>
          </a:bodyPr>
          <a:lstStyle/>
          <a:p>
            <a:pPr>
              <a:buClr>
                <a:srgbClr val="010203"/>
              </a:buClr>
            </a:pPr>
            <a:r>
              <a:rPr lang="en-US" sz="2400" b="1" dirty="0">
                <a:solidFill>
                  <a:srgbClr val="010203"/>
                </a:solidFill>
                <a:latin typeface="Arial" panose="020B0604020202020204" pitchFamily="34" charset="0"/>
                <a:cs typeface="Arial" panose="020B0604020202020204" pitchFamily="34" charset="0"/>
              </a:rPr>
              <a:t>How do I check whether the clients are connecting to the ProctorCache computer? </a:t>
            </a:r>
          </a:p>
          <a:p>
            <a:pPr lvl="1">
              <a:buClr>
                <a:srgbClr val="010203"/>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On the Sign In Screen on the TestNav app, there is a User Icon on the top, right-hand side of the screen with an App Check option. </a:t>
            </a:r>
          </a:p>
          <a:p>
            <a:pPr lvl="1">
              <a:buClr>
                <a:srgbClr val="010203"/>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Enter the Configuration Identifier found in PearsonAccess Next found at </a:t>
            </a:r>
            <a:r>
              <a:rPr lang="en-US" sz="2400" b="1" dirty="0">
                <a:solidFill>
                  <a:srgbClr val="010203"/>
                </a:solidFill>
                <a:latin typeface="Arial" panose="020B0604020202020204" pitchFamily="34" charset="0"/>
                <a:cs typeface="Arial" panose="020B0604020202020204" pitchFamily="34" charset="0"/>
              </a:rPr>
              <a:t>Setup</a:t>
            </a:r>
            <a:r>
              <a:rPr lang="en-US" sz="2400" dirty="0">
                <a:solidFill>
                  <a:srgbClr val="010203"/>
                </a:solidFill>
                <a:latin typeface="Arial" panose="020B0604020202020204" pitchFamily="34" charset="0"/>
                <a:cs typeface="Arial" panose="020B0604020202020204" pitchFamily="34" charset="0"/>
              </a:rPr>
              <a:t> &gt; </a:t>
            </a:r>
            <a:r>
              <a:rPr lang="en-US" sz="2400" b="1" dirty="0">
                <a:solidFill>
                  <a:srgbClr val="010203"/>
                </a:solidFill>
                <a:latin typeface="Arial" panose="020B0604020202020204" pitchFamily="34" charset="0"/>
                <a:cs typeface="Arial" panose="020B0604020202020204" pitchFamily="34" charset="0"/>
              </a:rPr>
              <a:t>TestNav Configurations </a:t>
            </a:r>
            <a:r>
              <a:rPr lang="en-US" sz="2400" dirty="0">
                <a:solidFill>
                  <a:srgbClr val="010203"/>
                </a:solidFill>
                <a:latin typeface="Arial" panose="020B0604020202020204" pitchFamily="34" charset="0"/>
                <a:cs typeface="Arial" panose="020B0604020202020204" pitchFamily="34" charset="0"/>
              </a:rPr>
              <a:t>&gt; select your configuration &gt; </a:t>
            </a:r>
            <a:r>
              <a:rPr lang="en-US" sz="2400" b="1" dirty="0">
                <a:solidFill>
                  <a:srgbClr val="010203"/>
                </a:solidFill>
                <a:latin typeface="Arial" panose="020B0604020202020204" pitchFamily="34" charset="0"/>
                <a:cs typeface="Arial" panose="020B0604020202020204" pitchFamily="34" charset="0"/>
              </a:rPr>
              <a:t>Create/Edit Configurations</a:t>
            </a:r>
            <a:r>
              <a:rPr lang="en-US" sz="2400" dirty="0">
                <a:solidFill>
                  <a:srgbClr val="010203"/>
                </a:solidFill>
                <a:latin typeface="Arial" panose="020B0604020202020204" pitchFamily="34" charset="0"/>
                <a:cs typeface="Arial" panose="020B0604020202020204" pitchFamily="34" charset="0"/>
              </a:rPr>
              <a:t>. There will be a Configuration Identifier for each computer set up in that Configuration. </a:t>
            </a:r>
          </a:p>
        </p:txBody>
      </p:sp>
    </p:spTree>
    <p:extLst>
      <p:ext uri="{BB962C8B-B14F-4D97-AF65-F5344CB8AC3E}">
        <p14:creationId xmlns:p14="http://schemas.microsoft.com/office/powerpoint/2010/main" val="2690956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Frequently Asked Questions 2 </a:t>
            </a:r>
            <a:r>
              <a:rPr lang="en-US" sz="4000" i="1" dirty="0">
                <a:solidFill>
                  <a:srgbClr val="3647B6"/>
                </a:solidFill>
                <a:latin typeface="Arial" panose="020B0604020202020204" pitchFamily="34" charset="0"/>
                <a:cs typeface="Arial" panose="020B0604020202020204" pitchFamily="34" charset="0"/>
              </a:rPr>
              <a:t>(continued)</a:t>
            </a:r>
          </a:p>
        </p:txBody>
      </p:sp>
      <p:sp>
        <p:nvSpPr>
          <p:cNvPr id="3" name="Content Placeholder 2"/>
          <p:cNvSpPr>
            <a:spLocks noGrp="1"/>
          </p:cNvSpPr>
          <p:nvPr>
            <p:ph idx="4294967295"/>
          </p:nvPr>
        </p:nvSpPr>
        <p:spPr>
          <a:xfrm>
            <a:off x="822325" y="1230313"/>
            <a:ext cx="10816681" cy="5049837"/>
          </a:xfrm>
        </p:spPr>
        <p:txBody>
          <a:bodyPr vert="horz" lIns="91440" tIns="45720" rIns="91440" bIns="45720" rtlCol="0" anchor="t">
            <a:noAutofit/>
          </a:bodyPr>
          <a:lstStyle/>
          <a:p>
            <a:pPr>
              <a:buClr>
                <a:srgbClr val="010203"/>
              </a:buClr>
            </a:pPr>
            <a:r>
              <a:rPr lang="en-US" b="1" dirty="0">
                <a:solidFill>
                  <a:srgbClr val="010203"/>
                </a:solidFill>
                <a:latin typeface="Arial" panose="020B0604020202020204" pitchFamily="34" charset="0"/>
                <a:cs typeface="Arial" panose="020B0604020202020204" pitchFamily="34" charset="0"/>
              </a:rPr>
              <a:t>When should I purge test content? </a:t>
            </a:r>
          </a:p>
          <a:p>
            <a:pPr lvl="1">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Schools and districts that have old test content on their ProctorCache machines should purge previous test content and ensure they are using a recommended ProctorCache software version for spring 2024.</a:t>
            </a:r>
          </a:p>
          <a:p>
            <a:pPr lvl="1">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At the end of the spring 2024 testing window, it is expected that schools purge test content for security purposes (and to reduce the amount of data stored on the caching machine).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E679-A98C-2D9C-853E-5117E6F1F177}"/>
              </a:ext>
            </a:extLst>
          </p:cNvPr>
          <p:cNvSpPr>
            <a:spLocks noGrp="1"/>
          </p:cNvSpPr>
          <p:nvPr>
            <p:ph type="title"/>
          </p:nvPr>
        </p:nvSpPr>
        <p:spPr>
          <a:xfrm>
            <a:off x="221693" y="2288643"/>
            <a:ext cx="10512862" cy="1093401"/>
          </a:xfrm>
        </p:spPr>
        <p:txBody>
          <a:bodyPr/>
          <a:lstStyle/>
          <a:p>
            <a:r>
              <a:rPr lang="en-US" dirty="0">
                <a:latin typeface="Arial" panose="020B0604020202020204" pitchFamily="34" charset="0"/>
                <a:cs typeface="Arial" panose="020B0604020202020204" pitchFamily="34" charset="0"/>
              </a:rPr>
              <a:t>Questions and Answers 2</a:t>
            </a:r>
          </a:p>
        </p:txBody>
      </p:sp>
      <p:sp>
        <p:nvSpPr>
          <p:cNvPr id="3" name="Text Placeholder 2">
            <a:extLst>
              <a:ext uri="{FF2B5EF4-FFF2-40B4-BE49-F238E27FC236}">
                <a16:creationId xmlns:a16="http://schemas.microsoft.com/office/drawing/2014/main" id="{53326964-E185-D2F2-DC87-3E4E8CBA9989}"/>
              </a:ext>
            </a:extLst>
          </p:cNvPr>
          <p:cNvSpPr>
            <a:spLocks noGrp="1"/>
          </p:cNvSpPr>
          <p:nvPr>
            <p:ph type="body" idx="4294967295"/>
          </p:nvPr>
        </p:nvSpPr>
        <p:spPr>
          <a:xfrm>
            <a:off x="1190058" y="3277194"/>
            <a:ext cx="6913904" cy="823112"/>
          </a:xfrm>
        </p:spPr>
        <p:txBody>
          <a:bodyPr/>
          <a:lstStyle/>
          <a:p>
            <a:pPr marL="0" indent="0">
              <a:buNone/>
            </a:pPr>
            <a:r>
              <a:rPr lang="en-US" dirty="0">
                <a:latin typeface="Arial" panose="020B0604020202020204" pitchFamily="34" charset="0"/>
                <a:cs typeface="Arial" panose="020B0604020202020204" pitchFamily="34" charset="0"/>
              </a:rPr>
              <a:t>Use the “Q&amp;A” feature to ask questions. </a:t>
            </a:r>
          </a:p>
        </p:txBody>
      </p:sp>
      <p:pic>
        <p:nvPicPr>
          <p:cNvPr id="6" name="Picture 5" descr="welcome screen">
            <a:extLst>
              <a:ext uri="{FF2B5EF4-FFF2-40B4-BE49-F238E27FC236}">
                <a16:creationId xmlns:a16="http://schemas.microsoft.com/office/drawing/2014/main" id="{334314B7-9A7A-4CA3-A616-00FC21CDC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3961" y="3610888"/>
            <a:ext cx="3602740" cy="2186069"/>
          </a:xfrm>
          <a:prstGeom prst="rect">
            <a:avLst/>
          </a:prstGeom>
          <a:ln>
            <a:solidFill>
              <a:schemeClr val="bg1">
                <a:lumMod val="50000"/>
              </a:schemeClr>
            </a:solidFill>
          </a:ln>
        </p:spPr>
      </p:pic>
      <p:pic>
        <p:nvPicPr>
          <p:cNvPr id="8" name="Picture 7" descr="Image displays Q&amp;A icon">
            <a:extLst>
              <a:ext uri="{FF2B5EF4-FFF2-40B4-BE49-F238E27FC236}">
                <a16:creationId xmlns:a16="http://schemas.microsoft.com/office/drawing/2014/main" id="{83FD7DEC-23CD-43F4-9881-CE1F7DD19B21}"/>
              </a:ext>
            </a:extLst>
          </p:cNvPr>
          <p:cNvPicPr>
            <a:picLocks noChangeAspect="1"/>
          </p:cNvPicPr>
          <p:nvPr/>
        </p:nvPicPr>
        <p:blipFill>
          <a:blip r:embed="rId3"/>
          <a:stretch>
            <a:fillRect/>
          </a:stretch>
        </p:blipFill>
        <p:spPr>
          <a:xfrm>
            <a:off x="9800974" y="1860899"/>
            <a:ext cx="1649610" cy="1004825"/>
          </a:xfrm>
          <a:prstGeom prst="rect">
            <a:avLst/>
          </a:prstGeom>
        </p:spPr>
      </p:pic>
      <p:sp>
        <p:nvSpPr>
          <p:cNvPr id="5" name="Oval 4">
            <a:extLst>
              <a:ext uri="{FF2B5EF4-FFF2-40B4-BE49-F238E27FC236}">
                <a16:creationId xmlns:a16="http://schemas.microsoft.com/office/drawing/2014/main" id="{16A770BD-2E9E-4F23-9245-E6CC0706D1F5}"/>
              </a:ext>
              <a:ext uri="{C183D7F6-B498-43B3-948B-1728B52AA6E4}">
                <adec:decorative xmlns:adec="http://schemas.microsoft.com/office/drawing/2017/decorative" val="1"/>
              </a:ext>
            </a:extLst>
          </p:cNvPr>
          <p:cNvSpPr/>
          <p:nvPr/>
        </p:nvSpPr>
        <p:spPr>
          <a:xfrm>
            <a:off x="10102723" y="1925165"/>
            <a:ext cx="1003039" cy="95860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4198968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p:nvPr>
        </p:nvSpPr>
        <p:spPr>
          <a:xfrm>
            <a:off x="837981" y="2882157"/>
            <a:ext cx="10872573" cy="1093686"/>
          </a:xfrm>
        </p:spPr>
        <p:txBody>
          <a:bodyPr>
            <a:normAutofit fontScale="90000"/>
          </a:bodyPr>
          <a:lstStyle/>
          <a:p>
            <a:r>
              <a:rPr lang="en-US" dirty="0">
                <a:latin typeface="Arial" panose="020B0604020202020204" pitchFamily="34" charset="0"/>
                <a:cs typeface="Arial" panose="020B0604020202020204" pitchFamily="34" charset="0"/>
              </a:rPr>
              <a:t>5. Saved Response Files (SRFs)</a:t>
            </a:r>
          </a:p>
        </p:txBody>
      </p:sp>
    </p:spTree>
    <p:extLst>
      <p:ext uri="{BB962C8B-B14F-4D97-AF65-F5344CB8AC3E}">
        <p14:creationId xmlns:p14="http://schemas.microsoft.com/office/powerpoint/2010/main" val="2816627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What is a Saved Response File (SRF)?</a:t>
            </a:r>
          </a:p>
        </p:txBody>
      </p:sp>
      <p:sp>
        <p:nvSpPr>
          <p:cNvPr id="3" name="Content Placeholder 2"/>
          <p:cNvSpPr>
            <a:spLocks noGrp="1"/>
          </p:cNvSpPr>
          <p:nvPr>
            <p:ph idx="4294967295"/>
          </p:nvPr>
        </p:nvSpPr>
        <p:spPr>
          <a:xfrm>
            <a:off x="822325" y="1230313"/>
            <a:ext cx="10161361" cy="5049837"/>
          </a:xfrm>
        </p:spPr>
        <p:txBody>
          <a:bodyPr vert="horz" lIns="91440" tIns="45720" rIns="91440" bIns="45720" rtlCol="0" anchor="t">
            <a:noAutofit/>
          </a:bodyPr>
          <a:lstStyle/>
          <a:p>
            <a:pPr>
              <a:buClr>
                <a:srgbClr val="010203"/>
              </a:buClr>
            </a:pPr>
            <a:r>
              <a:rPr lang="en-US" dirty="0">
                <a:latin typeface="Arial" panose="020B0604020202020204" pitchFamily="34" charset="0"/>
                <a:cs typeface="Arial" panose="020B0604020202020204" pitchFamily="34" charset="0"/>
              </a:rPr>
              <a:t>A saved response file (SRF) is an encrypted file that includes a student’s response to a test question.</a:t>
            </a:r>
          </a:p>
          <a:p>
            <a:pPr lvl="1">
              <a:buClr>
                <a:srgbClr val="010203"/>
              </a:buClr>
              <a:buFont typeface="Arial" panose="020B0604020202020204" pitchFamily="34" charset="0"/>
              <a:buChar char="•"/>
            </a:pPr>
            <a:r>
              <a:rPr lang="en-US" dirty="0">
                <a:latin typeface="Arial" panose="020B0604020202020204" pitchFamily="34" charset="0"/>
                <a:cs typeface="Arial" panose="020B0604020202020204" pitchFamily="34" charset="0"/>
              </a:rPr>
              <a:t>Responses are uploaded directly to Pearson servers.</a:t>
            </a:r>
          </a:p>
          <a:p>
            <a:pPr lvl="1">
              <a:buClr>
                <a:srgbClr val="010203"/>
              </a:buClr>
              <a:buFont typeface="Arial" panose="020B0604020202020204" pitchFamily="34" charset="0"/>
              <a:buChar char="•"/>
            </a:pPr>
            <a:r>
              <a:rPr lang="en-US" dirty="0">
                <a:latin typeface="Arial" panose="020B0604020202020204" pitchFamily="34" charset="0"/>
                <a:cs typeface="Arial" panose="020B0604020202020204" pitchFamily="34" charset="0"/>
              </a:rPr>
              <a:t>SRFs are never saved to the ProctorCache machine.</a:t>
            </a:r>
          </a:p>
          <a:p>
            <a:pPr lvl="1">
              <a:buClr>
                <a:srgbClr val="010203"/>
              </a:buClr>
              <a:buFont typeface="Arial" panose="020B0604020202020204" pitchFamily="34" charset="0"/>
              <a:buChar char="•"/>
            </a:pPr>
            <a:r>
              <a:rPr lang="en-US" sz="2800" dirty="0">
                <a:latin typeface="Arial" panose="020B0604020202020204" pitchFamily="34" charset="0"/>
                <a:cs typeface="Arial" panose="020B0604020202020204" pitchFamily="34" charset="0"/>
              </a:rPr>
              <a:t>SRFs are only created when TestNav is unable to send the response to Pearson servers.</a:t>
            </a:r>
          </a:p>
          <a:p>
            <a:pPr lvl="1">
              <a:buClr>
                <a:srgbClr val="010203"/>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1"/>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870" y="219894"/>
            <a:ext cx="10987523" cy="800642"/>
          </a:xfrm>
        </p:spPr>
        <p:txBody>
          <a:bodyPr>
            <a:normAutofit/>
          </a:bodyPr>
          <a:lstStyle/>
          <a:p>
            <a:r>
              <a:rPr lang="en-US" sz="3999" dirty="0">
                <a:latin typeface="Arial" panose="020B0604020202020204" pitchFamily="34" charset="0"/>
                <a:cs typeface="Arial" panose="020B0604020202020204" pitchFamily="34" charset="0"/>
              </a:rPr>
              <a:t>New for 2023</a:t>
            </a:r>
            <a:r>
              <a:rPr lang="en-US" sz="4000" b="0" i="0" dirty="0">
                <a:effectLst/>
                <a:latin typeface="Arial" panose="020B0604020202020204" pitchFamily="34" charset="0"/>
                <a:cs typeface="Arial" panose="020B0604020202020204" pitchFamily="34" charset="0"/>
              </a:rPr>
              <a:t>–</a:t>
            </a:r>
            <a:r>
              <a:rPr lang="en-US" sz="3999" dirty="0">
                <a:latin typeface="Arial" panose="020B0604020202020204" pitchFamily="34" charset="0"/>
                <a:cs typeface="Arial" panose="020B0604020202020204" pitchFamily="34" charset="0"/>
              </a:rPr>
              <a:t>24</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870" y="1310606"/>
            <a:ext cx="10987523" cy="4746609"/>
          </a:xfrm>
        </p:spPr>
        <p:txBody>
          <a:bodyPr>
            <a:normAutofit/>
          </a:bodyPr>
          <a:lstStyle/>
          <a:p>
            <a:pPr marL="514196" indent="-514196">
              <a:buClrTx/>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TestNav app version 1.12 (updated in summer 2023)</a:t>
            </a:r>
          </a:p>
          <a:p>
            <a:pPr marL="514196" indent="-514196">
              <a:buClrTx/>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Updated OS supported by TestNav</a:t>
            </a:r>
          </a:p>
          <a:p>
            <a:pPr marL="514196" indent="-514196">
              <a:buClrTx/>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Technical bulletin for iPads</a:t>
            </a:r>
          </a:p>
          <a:p>
            <a:pPr>
              <a:buClrTx/>
            </a:pPr>
            <a:endParaRPr lang="en-US" dirty="0">
              <a:solidFill>
                <a:srgbClr val="010203"/>
              </a:solidFill>
              <a:latin typeface="Arial" panose="020B0604020202020204" pitchFamily="34" charset="0"/>
              <a:cs typeface="Arial" panose="020B0604020202020204" pitchFamily="34" charset="0"/>
            </a:endParaRPr>
          </a:p>
          <a:p>
            <a:pPr marL="514196" indent="-514196">
              <a:buFont typeface="Arial" panose="020B0604020202020204" pitchFamily="34" charset="0"/>
              <a:buChar char="•"/>
            </a:pPr>
            <a:endParaRPr lang="en-US" dirty="0"/>
          </a:p>
        </p:txBody>
      </p:sp>
    </p:spTree>
    <p:extLst>
      <p:ext uri="{BB962C8B-B14F-4D97-AF65-F5344CB8AC3E}">
        <p14:creationId xmlns:p14="http://schemas.microsoft.com/office/powerpoint/2010/main" val="4133073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4159" y="2381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Saved Response File (SRF) on </a:t>
            </a:r>
            <a:r>
              <a:rPr lang="en-US" sz="4000" u="sng" dirty="0">
                <a:solidFill>
                  <a:srgbClr val="3647B6"/>
                </a:solidFill>
                <a:latin typeface="Arial" panose="020B0604020202020204" pitchFamily="34" charset="0"/>
                <a:cs typeface="Arial" panose="020B0604020202020204" pitchFamily="34" charset="0"/>
              </a:rPr>
              <a:t>Mac and Windows Machines</a:t>
            </a:r>
          </a:p>
        </p:txBody>
      </p:sp>
      <p:sp>
        <p:nvSpPr>
          <p:cNvPr id="3" name="Content Placeholder 2"/>
          <p:cNvSpPr>
            <a:spLocks noGrp="1"/>
          </p:cNvSpPr>
          <p:nvPr>
            <p:ph idx="4294967295"/>
          </p:nvPr>
        </p:nvSpPr>
        <p:spPr>
          <a:xfrm>
            <a:off x="568325" y="1230313"/>
            <a:ext cx="11620500" cy="5049837"/>
          </a:xfrm>
        </p:spPr>
        <p:txBody>
          <a:bodyPr/>
          <a:lstStyle/>
          <a:p>
            <a:pPr>
              <a:buClr>
                <a:srgbClr val="010203"/>
              </a:buClr>
            </a:pPr>
            <a:r>
              <a:rPr lang="en-US" dirty="0">
                <a:solidFill>
                  <a:srgbClr val="010203"/>
                </a:solidFill>
                <a:latin typeface="Arial" panose="020B0604020202020204" pitchFamily="34" charset="0"/>
                <a:cs typeface="Arial" panose="020B0604020202020204" pitchFamily="34" charset="0"/>
              </a:rPr>
              <a:t>On the TestNav Configuration page, the default primary saved response file location is set to the student device. </a:t>
            </a:r>
          </a:p>
          <a:p>
            <a:pPr lvl="1">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This location can be changed, but it is not recommended to do so.</a:t>
            </a:r>
          </a:p>
          <a:p>
            <a:pPr>
              <a:buClr>
                <a:srgbClr val="010203"/>
              </a:buClr>
            </a:pPr>
            <a:r>
              <a:rPr lang="en-US" dirty="0">
                <a:solidFill>
                  <a:srgbClr val="010203"/>
                </a:solidFill>
                <a:latin typeface="Arial" panose="020B0604020202020204" pitchFamily="34" charset="0"/>
                <a:cs typeface="Arial" panose="020B0604020202020204" pitchFamily="34" charset="0"/>
              </a:rPr>
              <a:t>Pearson strongly recommends using a secondary save location to ensure all devices have a backup save location. </a:t>
            </a:r>
          </a:p>
          <a:p>
            <a:pPr lvl="1">
              <a:buClr>
                <a:srgbClr val="010203"/>
              </a:buClr>
              <a:buFont typeface="Arial" panose="020B0604020202020204" pitchFamily="34" charset="0"/>
              <a:buChar char="•"/>
            </a:pPr>
            <a:r>
              <a:rPr lang="en-US" dirty="0">
                <a:solidFill>
                  <a:srgbClr val="010203"/>
                </a:solidFill>
                <a:latin typeface="Arial" panose="020B0604020202020204" pitchFamily="34" charset="0"/>
                <a:cs typeface="Arial" panose="020B0604020202020204" pitchFamily="34" charset="0"/>
              </a:rPr>
              <a:t>For Mac and Windows machines, the secondary location can be a network drive location or an SFTP address.</a:t>
            </a:r>
          </a:p>
          <a:p>
            <a:pPr>
              <a:buClr>
                <a:srgbClr val="010203"/>
              </a:buClr>
            </a:pPr>
            <a:r>
              <a:rPr lang="en-US" dirty="0">
                <a:solidFill>
                  <a:srgbClr val="010203"/>
                </a:solidFill>
                <a:latin typeface="Arial" panose="020B0604020202020204" pitchFamily="34" charset="0"/>
                <a:cs typeface="Arial" panose="020B0604020202020204" pitchFamily="34" charset="0"/>
                <a:hlinkClick r:id="rId3"/>
              </a:rPr>
              <a:t>Steps and instructions to find SRF and log files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5765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Saved Response File (SRF) on </a:t>
            </a:r>
            <a:r>
              <a:rPr lang="en-US" sz="4000" u="sng" dirty="0">
                <a:solidFill>
                  <a:srgbClr val="3647B6"/>
                </a:solidFill>
                <a:latin typeface="Arial" panose="020B0604020202020204" pitchFamily="34" charset="0"/>
                <a:cs typeface="Arial" panose="020B0604020202020204" pitchFamily="34" charset="0"/>
              </a:rPr>
              <a:t>iPads and Chromebooks</a:t>
            </a:r>
          </a:p>
        </p:txBody>
      </p:sp>
      <p:sp>
        <p:nvSpPr>
          <p:cNvPr id="3" name="Content Placeholder 2"/>
          <p:cNvSpPr>
            <a:spLocks noGrp="1"/>
          </p:cNvSpPr>
          <p:nvPr>
            <p:ph idx="4294967295"/>
          </p:nvPr>
        </p:nvSpPr>
        <p:spPr>
          <a:xfrm>
            <a:off x="822325" y="1230313"/>
            <a:ext cx="11366500" cy="5049837"/>
          </a:xfrm>
        </p:spPr>
        <p:txBody>
          <a:bodyPr/>
          <a:lstStyle/>
          <a:p>
            <a:pPr>
              <a:buClr>
                <a:srgbClr val="010203"/>
              </a:buClr>
            </a:pPr>
            <a:r>
              <a:rPr lang="en-US" dirty="0">
                <a:latin typeface="Arial" panose="020B0604020202020204" pitchFamily="34" charset="0"/>
                <a:cs typeface="Arial" panose="020B0604020202020204" pitchFamily="34" charset="0"/>
              </a:rPr>
              <a:t>The primary saved response file location is on the student device and cannot be changed.</a:t>
            </a:r>
          </a:p>
          <a:p>
            <a:pPr>
              <a:buClr>
                <a:srgbClr val="010203"/>
              </a:buClr>
            </a:pPr>
            <a:r>
              <a:rPr lang="en-US" dirty="0">
                <a:latin typeface="Arial" panose="020B0604020202020204" pitchFamily="34" charset="0"/>
                <a:cs typeface="Arial" panose="020B0604020202020204" pitchFamily="34" charset="0"/>
              </a:rPr>
              <a:t>Pearson recommends a secondary save location using an SFTP address to ensure all devices have a backup save location.</a:t>
            </a:r>
          </a:p>
          <a:p>
            <a:pPr>
              <a:buClr>
                <a:srgbClr val="010203"/>
              </a:buClr>
            </a:pPr>
            <a:r>
              <a:rPr lang="en-US" dirty="0">
                <a:latin typeface="Arial" panose="020B0604020202020204" pitchFamily="34" charset="0"/>
                <a:cs typeface="Arial" panose="020B0604020202020204" pitchFamily="34" charset="0"/>
                <a:hlinkClick r:id="rId3"/>
              </a:rPr>
              <a:t>Steps and instructions to find SRF and log files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839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SRF Secondary Save Location for Chromebooks and iPads</a:t>
            </a:r>
          </a:p>
        </p:txBody>
      </p:sp>
      <p:sp>
        <p:nvSpPr>
          <p:cNvPr id="3" name="Content Placeholder 2"/>
          <p:cNvSpPr>
            <a:spLocks noGrp="1"/>
          </p:cNvSpPr>
          <p:nvPr>
            <p:ph idx="4294967295"/>
          </p:nvPr>
        </p:nvSpPr>
        <p:spPr>
          <a:xfrm>
            <a:off x="822325" y="1230313"/>
            <a:ext cx="11150936" cy="5049837"/>
          </a:xfrm>
        </p:spPr>
        <p:txBody>
          <a:bodyPr/>
          <a:lstStyle/>
          <a:p>
            <a:pPr>
              <a:buClr>
                <a:srgbClr val="010203"/>
              </a:buClr>
            </a:pPr>
            <a:r>
              <a:rPr lang="en-US" sz="2800" dirty="0">
                <a:latin typeface="Arial" panose="020B0604020202020204" pitchFamily="34" charset="0"/>
                <a:cs typeface="Arial" panose="020B0604020202020204" pitchFamily="34" charset="0"/>
              </a:rPr>
              <a:t>Chromebooks and iPads cannot write to a network drive, and an SFTP server must be configured (since they are mobile devices).</a:t>
            </a:r>
          </a:p>
          <a:p>
            <a:pPr>
              <a:buClr>
                <a:srgbClr val="010203"/>
              </a:buClr>
            </a:pPr>
            <a:r>
              <a:rPr lang="en-US" sz="2800" dirty="0">
                <a:latin typeface="Arial" panose="020B0604020202020204" pitchFamily="34" charset="0"/>
                <a:cs typeface="Arial" panose="020B0604020202020204" pitchFamily="34" charset="0"/>
              </a:rPr>
              <a:t>Select an SFTP solution that meets your network installation requirements that will work with TestNav.</a:t>
            </a:r>
          </a:p>
          <a:p>
            <a:pPr>
              <a:buClr>
                <a:srgbClr val="010203"/>
              </a:buClr>
            </a:pPr>
            <a:r>
              <a:rPr lang="en-US" sz="2800" dirty="0">
                <a:solidFill>
                  <a:srgbClr val="010203"/>
                </a:solidFill>
                <a:latin typeface="Arial" panose="020B0604020202020204" pitchFamily="34" charset="0"/>
                <a:cs typeface="Arial" panose="020B0604020202020204" pitchFamily="34" charset="0"/>
              </a:rPr>
              <a:t>For questions about the installation and configuration of SFTP solutions, contact the vendors/suppliers of the SFTP solution (not the MCAS Service Center). </a:t>
            </a:r>
          </a:p>
          <a:p>
            <a:pPr>
              <a:buClr>
                <a:srgbClr val="010203"/>
              </a:buClr>
            </a:pPr>
            <a:r>
              <a:rPr lang="en-US" sz="2800" dirty="0">
                <a:latin typeface="Arial" panose="020B0604020202020204" pitchFamily="34" charset="0"/>
                <a:cs typeface="Arial" panose="020B0604020202020204" pitchFamily="34" charset="0"/>
              </a:rPr>
              <a:t>For questions on whether the SFTP path matches the expected syntax in PAN or whether the SFTP configuration works with TestNav, </a:t>
            </a:r>
            <a:r>
              <a:rPr lang="en-US" sz="2800" dirty="0">
                <a:latin typeface="Arial" panose="020B0604020202020204" pitchFamily="34" charset="0"/>
                <a:cs typeface="Arial" panose="020B0604020202020204" pitchFamily="34" charset="0"/>
                <a:hlinkClick r:id="rId3"/>
              </a:rPr>
              <a:t>schedule a call with Pearson’s Technology Support Specialists</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6394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Demonstrations 2</a:t>
            </a:r>
          </a:p>
        </p:txBody>
      </p:sp>
      <p:sp>
        <p:nvSpPr>
          <p:cNvPr id="3" name="Content Placeholder 2"/>
          <p:cNvSpPr>
            <a:spLocks noGrp="1"/>
          </p:cNvSpPr>
          <p:nvPr>
            <p:ph idx="4294967295"/>
          </p:nvPr>
        </p:nvSpPr>
        <p:spPr>
          <a:xfrm>
            <a:off x="822325" y="1230313"/>
            <a:ext cx="11366500" cy="5049837"/>
          </a:xfrm>
        </p:spPr>
        <p:txBody>
          <a:bodyPr/>
          <a:lstStyle/>
          <a:p>
            <a:pPr>
              <a:buClr>
                <a:srgbClr val="010203"/>
              </a:buClr>
            </a:pPr>
            <a:r>
              <a:rPr lang="en-US" sz="3000" dirty="0">
                <a:latin typeface="Arial" panose="020B0604020202020204" pitchFamily="34" charset="0"/>
                <a:cs typeface="Arial" panose="020B0604020202020204" pitchFamily="34" charset="0"/>
              </a:rPr>
              <a:t>Secondary Save Locations</a:t>
            </a:r>
          </a:p>
        </p:txBody>
      </p:sp>
    </p:spTree>
    <p:extLst>
      <p:ext uri="{BB962C8B-B14F-4D97-AF65-F5344CB8AC3E}">
        <p14:creationId xmlns:p14="http://schemas.microsoft.com/office/powerpoint/2010/main" val="5193734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67921" y="2381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Secondary Save Locations</a:t>
            </a:r>
          </a:p>
        </p:txBody>
      </p:sp>
      <p:sp>
        <p:nvSpPr>
          <p:cNvPr id="3" name="Content Placeholder 2"/>
          <p:cNvSpPr>
            <a:spLocks noGrp="1"/>
          </p:cNvSpPr>
          <p:nvPr>
            <p:ph idx="4294967295"/>
          </p:nvPr>
        </p:nvSpPr>
        <p:spPr>
          <a:xfrm>
            <a:off x="707572" y="1121963"/>
            <a:ext cx="6553199" cy="5115580"/>
          </a:xfrm>
        </p:spPr>
        <p:txBody>
          <a:bodyPr/>
          <a:lstStyle/>
          <a:p>
            <a:pPr>
              <a:buClr>
                <a:srgbClr val="010203"/>
              </a:buClr>
            </a:pPr>
            <a:r>
              <a:rPr lang="en-US" sz="2600" dirty="0">
                <a:latin typeface="Arial" panose="020B0604020202020204" pitchFamily="34" charset="0"/>
                <a:cs typeface="Arial" panose="020B0604020202020204" pitchFamily="34" charset="0"/>
              </a:rPr>
              <a:t>Student responses are sent to Pearson on every student navigation or every 2 minutes for open-ended responses.</a:t>
            </a:r>
          </a:p>
          <a:p>
            <a:pPr>
              <a:buClr>
                <a:srgbClr val="010203"/>
              </a:buClr>
            </a:pPr>
            <a:r>
              <a:rPr lang="en-US" sz="2600" dirty="0">
                <a:latin typeface="Arial" panose="020B0604020202020204" pitchFamily="34" charset="0"/>
                <a:cs typeface="Arial" panose="020B0604020202020204" pitchFamily="34" charset="0"/>
              </a:rPr>
              <a:t>Both the Primary and Secondary files are written to at the same time, if the response cannot be sent to Pearson.</a:t>
            </a:r>
          </a:p>
          <a:p>
            <a:pPr>
              <a:buClr>
                <a:srgbClr val="010203"/>
              </a:buClr>
            </a:pPr>
            <a:r>
              <a:rPr lang="en-US" sz="2600" dirty="0">
                <a:latin typeface="Arial" panose="020B0604020202020204" pitchFamily="34" charset="0"/>
                <a:cs typeface="Arial" panose="020B0604020202020204" pitchFamily="34" charset="0"/>
              </a:rPr>
              <a:t>Uploading of response data is continuous. If an upload fails, TestNav saves the SRF to the primary save location (student device) and the secondary save location, if configured, and the student will be exited from TestNav.</a:t>
            </a:r>
          </a:p>
        </p:txBody>
      </p:sp>
      <p:pic>
        <p:nvPicPr>
          <p:cNvPr id="6" name="Picture 2" descr="Image displays Response File Back Up Location">
            <a:extLst>
              <a:ext uri="{FF2B5EF4-FFF2-40B4-BE49-F238E27FC236}">
                <a16:creationId xmlns:a16="http://schemas.microsoft.com/office/drawing/2014/main" id="{CE506381-0200-3345-860D-00BC70A36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232" y="1108397"/>
            <a:ext cx="4134021" cy="464120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402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p:nvPr>
        </p:nvSpPr>
        <p:spPr>
          <a:xfrm>
            <a:off x="837981" y="2882157"/>
            <a:ext cx="10872573" cy="1093686"/>
          </a:xfrm>
        </p:spPr>
        <p:txBody>
          <a:bodyPr>
            <a:normAutofit/>
          </a:bodyPr>
          <a:lstStyle/>
          <a:p>
            <a:r>
              <a:rPr lang="en-US" dirty="0">
                <a:latin typeface="Arial" panose="020B0604020202020204" pitchFamily="34" charset="0"/>
                <a:cs typeface="Arial" panose="020B0604020202020204" pitchFamily="34" charset="0"/>
              </a:rPr>
              <a:t>6. Troubleshooting</a:t>
            </a:r>
          </a:p>
        </p:txBody>
      </p:sp>
    </p:spTree>
    <p:extLst>
      <p:ext uri="{BB962C8B-B14F-4D97-AF65-F5344CB8AC3E}">
        <p14:creationId xmlns:p14="http://schemas.microsoft.com/office/powerpoint/2010/main" val="3426964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Expected Behaviors in TestNav</a:t>
            </a:r>
          </a:p>
        </p:txBody>
      </p:sp>
      <p:sp>
        <p:nvSpPr>
          <p:cNvPr id="3" name="Content Placeholder 2"/>
          <p:cNvSpPr>
            <a:spLocks noGrp="1"/>
          </p:cNvSpPr>
          <p:nvPr>
            <p:ph idx="4294967295"/>
          </p:nvPr>
        </p:nvSpPr>
        <p:spPr>
          <a:xfrm>
            <a:off x="822325" y="1230313"/>
            <a:ext cx="10477046" cy="5049837"/>
          </a:xfrm>
        </p:spPr>
        <p:txBody>
          <a:bodyPr>
            <a:normAutofit fontScale="77500" lnSpcReduction="20000"/>
          </a:bodyPr>
          <a:lstStyle/>
          <a:p>
            <a:pPr>
              <a:buClr>
                <a:srgbClr val="010203"/>
              </a:buClr>
            </a:pPr>
            <a:r>
              <a:rPr lang="en-US" sz="4300" dirty="0">
                <a:latin typeface="Arial" panose="020B0604020202020204" pitchFamily="34" charset="0"/>
                <a:cs typeface="Arial" panose="020B0604020202020204" pitchFamily="34" charset="0"/>
              </a:rPr>
              <a:t>Not all problems have error messages, and not all problems are technical issues.</a:t>
            </a:r>
          </a:p>
          <a:p>
            <a:pPr>
              <a:buClr>
                <a:srgbClr val="010203"/>
              </a:buClr>
            </a:pPr>
            <a:r>
              <a:rPr lang="en-US" sz="4300" dirty="0">
                <a:latin typeface="Arial" panose="020B0604020202020204" pitchFamily="34" charset="0"/>
                <a:cs typeface="Arial" panose="020B0604020202020204" pitchFamily="34" charset="0"/>
              </a:rPr>
              <a:t>Users may encounter issues in TestNav that are different than anticipated or TestNav tools that do not appear to be working properly but are actually working as designed. For example: </a:t>
            </a:r>
          </a:p>
          <a:p>
            <a:pPr lvl="1">
              <a:buClr>
                <a:srgbClr val="010203"/>
              </a:buClr>
              <a:buFont typeface="Arial" panose="020B0604020202020204" pitchFamily="34" charset="0"/>
              <a:buChar char="•"/>
            </a:pPr>
            <a:r>
              <a:rPr lang="en-US" sz="4300" dirty="0">
                <a:latin typeface="Arial" panose="020B0604020202020204" pitchFamily="34" charset="0"/>
                <a:cs typeface="Arial" panose="020B0604020202020204" pitchFamily="34" charset="0"/>
              </a:rPr>
              <a:t>The Notepad cannot be resized.</a:t>
            </a:r>
          </a:p>
          <a:p>
            <a:pPr lvl="1">
              <a:buClr>
                <a:srgbClr val="010203"/>
              </a:buClr>
              <a:buFont typeface="Arial" panose="020B0604020202020204" pitchFamily="34" charset="0"/>
              <a:buChar char="•"/>
            </a:pPr>
            <a:r>
              <a:rPr lang="en-US" sz="4300" dirty="0">
                <a:latin typeface="Arial" panose="020B0604020202020204" pitchFamily="34" charset="0"/>
                <a:cs typeface="Arial" panose="020B0604020202020204" pitchFamily="34" charset="0"/>
              </a:rPr>
              <a:t>The Exhibits cannot be resized (e.g., reference sheets).</a:t>
            </a:r>
          </a:p>
          <a:p>
            <a:pPr lvl="1">
              <a:buClr>
                <a:srgbClr val="010203"/>
              </a:buClr>
              <a:buFont typeface="Arial" panose="020B0604020202020204" pitchFamily="34" charset="0"/>
              <a:buChar char="•"/>
            </a:pPr>
            <a:r>
              <a:rPr lang="en-US" sz="4300" dirty="0">
                <a:latin typeface="Arial" panose="020B0604020202020204" pitchFamily="34" charset="0"/>
                <a:cs typeface="Arial" panose="020B0604020202020204" pitchFamily="34" charset="0"/>
              </a:rPr>
              <a:t>A question appears as Not Answered in the Review menu until all parts of the question have been answered.</a:t>
            </a:r>
          </a:p>
          <a:p>
            <a:endParaRPr lang="en-US" dirty="0"/>
          </a:p>
        </p:txBody>
      </p:sp>
    </p:spTree>
    <p:extLst>
      <p:ext uri="{BB962C8B-B14F-4D97-AF65-F5344CB8AC3E}">
        <p14:creationId xmlns:p14="http://schemas.microsoft.com/office/powerpoint/2010/main" val="1352654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90513"/>
            <a:ext cx="11366500" cy="677862"/>
          </a:xfrm>
        </p:spPr>
        <p:txBody>
          <a:bodyPr>
            <a:normAutofit/>
          </a:bodyPr>
          <a:lstStyle/>
          <a:p>
            <a:r>
              <a:rPr lang="en-US" sz="4000" dirty="0">
                <a:solidFill>
                  <a:srgbClr val="3647B6"/>
                </a:solidFill>
                <a:latin typeface="Arial" panose="020B0604020202020204" pitchFamily="34" charset="0"/>
                <a:cs typeface="Arial" panose="020B0604020202020204" pitchFamily="34" charset="0"/>
              </a:rPr>
              <a:t>Steps to Resolve Error Codes</a:t>
            </a:r>
          </a:p>
        </p:txBody>
      </p:sp>
      <p:sp>
        <p:nvSpPr>
          <p:cNvPr id="3" name="Content Placeholder 2"/>
          <p:cNvSpPr>
            <a:spLocks noGrp="1"/>
          </p:cNvSpPr>
          <p:nvPr>
            <p:ph idx="4294967295"/>
          </p:nvPr>
        </p:nvSpPr>
        <p:spPr>
          <a:xfrm>
            <a:off x="822325" y="1033236"/>
            <a:ext cx="10290175" cy="5048250"/>
          </a:xfrm>
        </p:spPr>
        <p:txBody>
          <a:bodyPr vert="horz" lIns="91416" tIns="45708" rIns="91416" bIns="45708" rtlCol="0" anchor="t">
            <a:noAutofit/>
          </a:bodyPr>
          <a:lstStyle/>
          <a:p>
            <a:pPr>
              <a:buClr>
                <a:srgbClr val="010203"/>
              </a:buClr>
            </a:pPr>
            <a:r>
              <a:rPr lang="en-US" dirty="0">
                <a:latin typeface="Arial" panose="020B0604020202020204" pitchFamily="34" charset="0"/>
                <a:cs typeface="Arial" panose="020B0604020202020204" pitchFamily="34" charset="0"/>
              </a:rPr>
              <a:t>If possible, do not power the device off until the student has exited TestNav. </a:t>
            </a:r>
          </a:p>
          <a:p>
            <a:pPr lvl="1">
              <a:buClr>
                <a:srgbClr val="010203"/>
              </a:buClr>
              <a:buFont typeface="Arial" panose="020B0604020202020204" pitchFamily="34" charset="0"/>
              <a:buChar char="•"/>
            </a:pPr>
            <a:r>
              <a:rPr lang="en-US" sz="3200" dirty="0">
                <a:latin typeface="Arial" panose="020B0604020202020204" pitchFamily="34" charset="0"/>
                <a:cs typeface="Arial" panose="020B0604020202020204" pitchFamily="34" charset="0"/>
              </a:rPr>
              <a:t>If a student powers off the device without logging out first, they will remain in Active status in PearsonAccess Next and the student will need to be resumed before signing back in to their test. </a:t>
            </a:r>
          </a:p>
          <a:p>
            <a:pPr>
              <a:buClr>
                <a:srgbClr val="010203"/>
              </a:buClr>
            </a:pPr>
            <a:r>
              <a:rPr lang="en-US" dirty="0">
                <a:latin typeface="Arial" panose="020B0604020202020204" pitchFamily="34" charset="0"/>
                <a:cs typeface="Arial" panose="020B0604020202020204" pitchFamily="34" charset="0"/>
              </a:rPr>
              <a:t>Troubleshoot the error according to the instructions on the </a:t>
            </a:r>
            <a:r>
              <a:rPr lang="en-US" dirty="0">
                <a:solidFill>
                  <a:prstClr val="black"/>
                </a:solidFill>
                <a:latin typeface="Arial" panose="020B0604020202020204" pitchFamily="34" charset="0"/>
                <a:cs typeface="Arial" panose="020B0604020202020204" pitchFamily="34" charset="0"/>
                <a:hlinkClick r:id="rId3"/>
              </a:rPr>
              <a:t>TestNav Error Codes</a:t>
            </a:r>
            <a:r>
              <a:rPr lang="en-US" dirty="0">
                <a:solidFill>
                  <a:prstClr val="black"/>
                </a:solidFill>
                <a:latin typeface="Arial" panose="020B0604020202020204" pitchFamily="34" charset="0"/>
                <a:cs typeface="Arial" panose="020B0604020202020204" pitchFamily="34" charset="0"/>
              </a:rPr>
              <a:t> webpage. </a:t>
            </a:r>
          </a:p>
          <a:p>
            <a:endParaRPr lang="en-US" sz="2399" dirty="0"/>
          </a:p>
          <a:p>
            <a:pPr marL="457063" lvl="1" indent="0">
              <a:buNone/>
            </a:pPr>
            <a:endParaRPr lang="en-US" sz="1400" dirty="0"/>
          </a:p>
          <a:p>
            <a:pPr marL="457063" lvl="1" indent="0">
              <a:buNone/>
            </a:pPr>
            <a:endParaRPr lang="en-US" sz="1999" dirty="0">
              <a:solidFill>
                <a:prstClr val="black"/>
              </a:solidFill>
              <a:cs typeface="Arial" charset="0"/>
            </a:endParaRPr>
          </a:p>
          <a:p>
            <a:pPr marL="457063" lvl="1" indent="0">
              <a:buNone/>
            </a:pPr>
            <a:endParaRPr lang="en-US" sz="1999" dirty="0">
              <a:solidFill>
                <a:prstClr val="black"/>
              </a:solidFill>
              <a:cs typeface="Arial" charset="0"/>
            </a:endParaRPr>
          </a:p>
          <a:p>
            <a:pPr marL="457063" lvl="1" indent="0">
              <a:buNone/>
            </a:pPr>
            <a:endParaRPr lang="en-US" sz="1999" dirty="0">
              <a:solidFill>
                <a:prstClr val="black"/>
              </a:solidFill>
              <a:cs typeface="Arial" charset="0"/>
            </a:endParaRPr>
          </a:p>
        </p:txBody>
      </p:sp>
    </p:spTree>
    <p:extLst>
      <p:ext uri="{BB962C8B-B14F-4D97-AF65-F5344CB8AC3E}">
        <p14:creationId xmlns:p14="http://schemas.microsoft.com/office/powerpoint/2010/main" val="41949420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90513"/>
            <a:ext cx="11366500" cy="677862"/>
          </a:xfrm>
        </p:spPr>
        <p:txBody>
          <a:bodyPr>
            <a:normAutofit/>
          </a:bodyPr>
          <a:lstStyle/>
          <a:p>
            <a:r>
              <a:rPr lang="en-US" sz="4000" dirty="0">
                <a:solidFill>
                  <a:srgbClr val="3647B6"/>
                </a:solidFill>
                <a:latin typeface="Arial" panose="020B0604020202020204" pitchFamily="34" charset="0"/>
                <a:cs typeface="Arial" panose="020B0604020202020204" pitchFamily="34" charset="0"/>
              </a:rPr>
              <a:t>Steps to Resolve Error Codes </a:t>
            </a:r>
            <a:r>
              <a:rPr lang="en-US" sz="4000" i="1" dirty="0">
                <a:solidFill>
                  <a:srgbClr val="3647B6"/>
                </a:solidFill>
                <a:latin typeface="Arial" panose="020B0604020202020204" pitchFamily="34" charset="0"/>
                <a:cs typeface="Arial" panose="020B0604020202020204" pitchFamily="34" charset="0"/>
              </a:rPr>
              <a:t>(continued)</a:t>
            </a:r>
          </a:p>
        </p:txBody>
      </p:sp>
      <p:sp>
        <p:nvSpPr>
          <p:cNvPr id="3" name="Content Placeholder 2"/>
          <p:cNvSpPr>
            <a:spLocks noGrp="1"/>
          </p:cNvSpPr>
          <p:nvPr>
            <p:ph idx="4294967295"/>
          </p:nvPr>
        </p:nvSpPr>
        <p:spPr>
          <a:xfrm>
            <a:off x="822325" y="1249589"/>
            <a:ext cx="10275888" cy="5049838"/>
          </a:xfrm>
        </p:spPr>
        <p:txBody>
          <a:bodyPr vert="horz" lIns="91416" tIns="45708" rIns="91416" bIns="45708" rtlCol="0" anchor="t">
            <a:noAutofit/>
          </a:bodyPr>
          <a:lstStyle/>
          <a:p>
            <a:pPr>
              <a:buClr>
                <a:srgbClr val="010203"/>
              </a:buClr>
            </a:pPr>
            <a:r>
              <a:rPr lang="en-US" sz="2600" dirty="0">
                <a:latin typeface="Arial" panose="020B0604020202020204" pitchFamily="34" charset="0"/>
                <a:cs typeface="Arial" panose="020B0604020202020204" pitchFamily="34" charset="0"/>
              </a:rPr>
              <a:t>When resuming a test after an error has exited the student from TestNav, the original testing device should be used first.</a:t>
            </a:r>
          </a:p>
          <a:p>
            <a:pPr lvl="1">
              <a:buClr>
                <a:srgbClr val="010203"/>
              </a:buClr>
              <a:buFont typeface="Arial" panose="020B0604020202020204" pitchFamily="34" charset="0"/>
              <a:buChar char="•"/>
            </a:pPr>
            <a:r>
              <a:rPr lang="en-US" sz="2200" dirty="0">
                <a:latin typeface="Arial" panose="020B0604020202020204" pitchFamily="34" charset="0"/>
                <a:cs typeface="Arial" panose="020B0604020202020204" pitchFamily="34" charset="0"/>
              </a:rPr>
              <a:t>This is so that any unsent responses on the original device can be sent to Pearson. </a:t>
            </a:r>
          </a:p>
          <a:p>
            <a:pPr lvl="1">
              <a:buClr>
                <a:srgbClr val="010203"/>
              </a:buClr>
              <a:buFont typeface="Arial" panose="020B0604020202020204" pitchFamily="34" charset="0"/>
              <a:buChar char="•"/>
            </a:pPr>
            <a:r>
              <a:rPr lang="en-US" sz="2200" dirty="0">
                <a:latin typeface="Arial" panose="020B0604020202020204" pitchFamily="34" charset="0"/>
                <a:cs typeface="Arial" panose="020B0604020202020204" pitchFamily="34" charset="0"/>
              </a:rPr>
              <a:t>TestNav will always look in the primary and secondary save locations for a Student Response File when the student logs in to the test regardless of whether the student is in “Resume” or “Resume Upload” status.</a:t>
            </a:r>
          </a:p>
          <a:p>
            <a:pPr>
              <a:buClr>
                <a:srgbClr val="010203"/>
              </a:buClr>
            </a:pPr>
            <a:r>
              <a:rPr lang="en-US" sz="2600" dirty="0">
                <a:latin typeface="Arial" panose="020B0604020202020204" pitchFamily="34" charset="0"/>
                <a:cs typeface="Arial" panose="020B0604020202020204" pitchFamily="34" charset="0"/>
              </a:rPr>
              <a:t>If the original testing device cannot be used or if the original error is still occurring, then another device should be attempted. Many issues are resolved by trying a different device if one is available.</a:t>
            </a:r>
          </a:p>
          <a:p>
            <a:pPr>
              <a:buClr>
                <a:srgbClr val="010203"/>
              </a:buClr>
            </a:pPr>
            <a:r>
              <a:rPr lang="en-US" sz="2600" dirty="0">
                <a:latin typeface="Arial" panose="020B0604020202020204" pitchFamily="34" charset="0"/>
                <a:cs typeface="Arial" panose="020B0604020202020204" pitchFamily="34" charset="0"/>
              </a:rPr>
              <a:t>Review steps in the following documents: </a:t>
            </a:r>
          </a:p>
          <a:p>
            <a:pPr lvl="1">
              <a:buClr>
                <a:srgbClr val="010203"/>
              </a:buClr>
              <a:buFont typeface="Arial" panose="020B0604020202020204" pitchFamily="34" charset="0"/>
              <a:buChar char="•"/>
            </a:pPr>
            <a:r>
              <a:rPr lang="en-US" sz="2200" dirty="0">
                <a:latin typeface="Arial" panose="020B0604020202020204" pitchFamily="34" charset="0"/>
                <a:cs typeface="Arial" panose="020B0604020202020204" pitchFamily="34" charset="0"/>
                <a:hlinkClick r:id="rId3"/>
              </a:rPr>
              <a:t>Principal’s Administration Manual Appendix A</a:t>
            </a:r>
            <a:endParaRPr lang="en-US" sz="2200" dirty="0">
              <a:latin typeface="Arial" panose="020B0604020202020204" pitchFamily="34" charset="0"/>
              <a:cs typeface="Arial" panose="020B0604020202020204" pitchFamily="34" charset="0"/>
            </a:endParaRPr>
          </a:p>
          <a:p>
            <a:pPr lvl="1">
              <a:buClr>
                <a:srgbClr val="010203"/>
              </a:buClr>
              <a:buFont typeface="Arial" panose="020B0604020202020204" pitchFamily="34" charset="0"/>
              <a:buChar char="•"/>
            </a:pPr>
            <a:r>
              <a:rPr lang="en-US" sz="2200"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SRF and Log Files</a:t>
            </a:r>
            <a:endParaRPr lang="en-US" sz="2200" dirty="0">
              <a:solidFill>
                <a:prstClr val="black"/>
              </a:solidFill>
              <a:cs typeface="Arial" charset="0"/>
            </a:endParaRPr>
          </a:p>
        </p:txBody>
      </p:sp>
    </p:spTree>
    <p:extLst>
      <p:ext uri="{BB962C8B-B14F-4D97-AF65-F5344CB8AC3E}">
        <p14:creationId xmlns:p14="http://schemas.microsoft.com/office/powerpoint/2010/main" val="3826599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90513"/>
            <a:ext cx="11366500" cy="677862"/>
          </a:xfrm>
        </p:spPr>
        <p:txBody>
          <a:bodyPr>
            <a:normAutofit/>
          </a:bodyPr>
          <a:lstStyle/>
          <a:p>
            <a:r>
              <a:rPr lang="en-US" sz="4000" dirty="0">
                <a:solidFill>
                  <a:srgbClr val="3647B6"/>
                </a:solidFill>
                <a:latin typeface="Arial" panose="020B0604020202020204" pitchFamily="34" charset="0"/>
                <a:cs typeface="Arial" panose="020B0604020202020204" pitchFamily="34" charset="0"/>
              </a:rPr>
              <a:t>Common TestNav Error Codes</a:t>
            </a:r>
          </a:p>
        </p:txBody>
      </p:sp>
      <p:sp>
        <p:nvSpPr>
          <p:cNvPr id="3" name="Content Placeholder 2"/>
          <p:cNvSpPr>
            <a:spLocks noGrp="1"/>
          </p:cNvSpPr>
          <p:nvPr>
            <p:ph idx="4294967295"/>
          </p:nvPr>
        </p:nvSpPr>
        <p:spPr>
          <a:xfrm>
            <a:off x="822325" y="1143052"/>
            <a:ext cx="10275888" cy="5049838"/>
          </a:xfrm>
        </p:spPr>
        <p:txBody>
          <a:bodyPr vert="horz" lIns="91416" tIns="45708" rIns="91416" bIns="45708" rtlCol="0" anchor="t">
            <a:noAutofit/>
          </a:bodyPr>
          <a:lstStyle/>
          <a:p>
            <a:pPr>
              <a:buClr>
                <a:srgbClr val="010203"/>
              </a:buClr>
            </a:pPr>
            <a:r>
              <a:rPr lang="en-US" sz="2600" dirty="0">
                <a:solidFill>
                  <a:prstClr val="black"/>
                </a:solidFill>
                <a:latin typeface="Arial" panose="020B0604020202020204" pitchFamily="34" charset="0"/>
                <a:cs typeface="Arial" panose="020B0604020202020204" pitchFamily="34" charset="0"/>
              </a:rPr>
              <a:t>Refer to the </a:t>
            </a:r>
            <a:r>
              <a:rPr lang="en-US" sz="2600" dirty="0">
                <a:solidFill>
                  <a:prstClr val="black"/>
                </a:solidFill>
                <a:latin typeface="Arial" panose="020B0604020202020204" pitchFamily="34" charset="0"/>
                <a:cs typeface="Arial" panose="020B0604020202020204" pitchFamily="34" charset="0"/>
                <a:hlinkClick r:id="rId3"/>
              </a:rPr>
              <a:t>TestNav Error Codes webpage</a:t>
            </a:r>
            <a:r>
              <a:rPr lang="en-US" sz="2600" dirty="0">
                <a:solidFill>
                  <a:prstClr val="black"/>
                </a:solidFill>
                <a:latin typeface="Arial" panose="020B0604020202020204" pitchFamily="34" charset="0"/>
                <a:cs typeface="Arial" panose="020B0604020202020204" pitchFamily="34" charset="0"/>
              </a:rPr>
              <a:t> for a full list of error codes and instructions. </a:t>
            </a:r>
          </a:p>
          <a:p>
            <a:pPr lvl="1">
              <a:buClr>
                <a:srgbClr val="010203"/>
              </a:buClr>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If your school is experiencing a high volume of error codes, contact the MCAS Service Center. </a:t>
            </a:r>
          </a:p>
          <a:p>
            <a:pPr>
              <a:buClr>
                <a:srgbClr val="010203"/>
              </a:buClr>
            </a:pPr>
            <a:endParaRPr lang="en-US" sz="2400" dirty="0">
              <a:solidFill>
                <a:prstClr val="black"/>
              </a:solidFill>
              <a:latin typeface="Arial" panose="020B0604020202020204" pitchFamily="34" charset="0"/>
              <a:cs typeface="Arial" panose="020B0604020202020204" pitchFamily="34" charset="0"/>
            </a:endParaRPr>
          </a:p>
          <a:p>
            <a:pPr>
              <a:buClr>
                <a:srgbClr val="010203"/>
              </a:buClr>
            </a:pPr>
            <a:r>
              <a:rPr lang="en-US" sz="2600" b="1" dirty="0">
                <a:solidFill>
                  <a:prstClr val="black"/>
                </a:solidFill>
                <a:latin typeface="Arial" panose="020B0604020202020204" pitchFamily="34" charset="0"/>
                <a:cs typeface="Arial" panose="020B0604020202020204" pitchFamily="34" charset="0"/>
              </a:rPr>
              <a:t>Error 1001: Your test has been saved. Please notify your test administrator. </a:t>
            </a:r>
          </a:p>
          <a:p>
            <a:pPr lvl="1">
              <a:buClr>
                <a:srgbClr val="010203"/>
              </a:buClr>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This error is presented prior to EWS (Early Warning System) errors as a placeholder. </a:t>
            </a:r>
            <a:r>
              <a:rPr lang="en-US" sz="2200" b="0" i="0" dirty="0">
                <a:solidFill>
                  <a:srgbClr val="000000"/>
                </a:solidFill>
                <a:effectLst/>
                <a:latin typeface="Arial" panose="020B0604020202020204" pitchFamily="34" charset="0"/>
                <a:cs typeface="Arial" panose="020B0604020202020204" pitchFamily="34" charset="0"/>
              </a:rPr>
              <a:t>Another error should present immediately after this one, which will give you more information about how to handle the issue. Test administrators should click the button in order to see the next error display.</a:t>
            </a:r>
            <a:endParaRPr lang="en-US" sz="2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7626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p:nvPr>
        </p:nvSpPr>
        <p:spPr>
          <a:xfrm>
            <a:off x="837981" y="2882157"/>
            <a:ext cx="11104303" cy="1093686"/>
          </a:xfrm>
        </p:spPr>
        <p:txBody>
          <a:bodyPr>
            <a:normAutofit fontScale="90000"/>
          </a:bodyPr>
          <a:lstStyle/>
          <a:p>
            <a:r>
              <a:rPr lang="en-US" dirty="0">
                <a:latin typeface="Arial" panose="020B0604020202020204" pitchFamily="34" charset="0"/>
                <a:cs typeface="Arial" panose="020B0604020202020204" pitchFamily="34" charset="0"/>
              </a:rPr>
              <a:t>1. Technology Staff Responsibilities </a:t>
            </a:r>
          </a:p>
        </p:txBody>
      </p:sp>
    </p:spTree>
    <p:extLst>
      <p:ext uri="{BB962C8B-B14F-4D97-AF65-F5344CB8AC3E}">
        <p14:creationId xmlns:p14="http://schemas.microsoft.com/office/powerpoint/2010/main" val="35681766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90513"/>
            <a:ext cx="11366500" cy="677862"/>
          </a:xfrm>
        </p:spPr>
        <p:txBody>
          <a:bodyPr>
            <a:normAutofit/>
          </a:bodyPr>
          <a:lstStyle/>
          <a:p>
            <a:r>
              <a:rPr lang="en-US" sz="4000" dirty="0">
                <a:solidFill>
                  <a:srgbClr val="3647B6"/>
                </a:solidFill>
                <a:latin typeface="Arial" panose="020B0604020202020204" pitchFamily="34" charset="0"/>
                <a:cs typeface="Arial" panose="020B0604020202020204" pitchFamily="34" charset="0"/>
              </a:rPr>
              <a:t>Common TestNav Error Codes </a:t>
            </a:r>
            <a:r>
              <a:rPr lang="en-US" sz="4000" i="1" dirty="0">
                <a:solidFill>
                  <a:srgbClr val="3647B6"/>
                </a:solidFill>
                <a:latin typeface="Arial" panose="020B0604020202020204" pitchFamily="34" charset="0"/>
                <a:cs typeface="Arial" panose="020B0604020202020204" pitchFamily="34" charset="0"/>
              </a:rPr>
              <a:t>(continued)</a:t>
            </a:r>
          </a:p>
        </p:txBody>
      </p:sp>
      <p:sp>
        <p:nvSpPr>
          <p:cNvPr id="3" name="Content Placeholder 2"/>
          <p:cNvSpPr>
            <a:spLocks noGrp="1"/>
          </p:cNvSpPr>
          <p:nvPr>
            <p:ph idx="4294967295"/>
          </p:nvPr>
        </p:nvSpPr>
        <p:spPr>
          <a:xfrm>
            <a:off x="822325" y="968375"/>
            <a:ext cx="10657251" cy="5049838"/>
          </a:xfrm>
        </p:spPr>
        <p:txBody>
          <a:bodyPr vert="horz" lIns="91416" tIns="45708" rIns="91416" bIns="45708" rtlCol="0" anchor="t">
            <a:noAutofit/>
          </a:bodyPr>
          <a:lstStyle/>
          <a:p>
            <a:pPr>
              <a:buClr>
                <a:srgbClr val="010203"/>
              </a:buClr>
            </a:pPr>
            <a:r>
              <a:rPr lang="en-US" sz="2400" b="1" dirty="0">
                <a:solidFill>
                  <a:prstClr val="black"/>
                </a:solidFill>
                <a:latin typeface="Arial" panose="020B0604020202020204" pitchFamily="34" charset="0"/>
                <a:cs typeface="Arial" panose="020B0604020202020204" pitchFamily="34" charset="0"/>
              </a:rPr>
              <a:t>Error 1005: No saved response file found. </a:t>
            </a:r>
          </a:p>
          <a:p>
            <a:pPr lvl="1">
              <a:buClr>
                <a:srgbClr val="010203"/>
              </a:buClr>
              <a:buFont typeface="Arial" panose="020B0604020202020204" pitchFamily="34" charset="0"/>
              <a:buChar char="•"/>
            </a:pPr>
            <a:r>
              <a:rPr lang="en-US" sz="2200" b="0" i="0" dirty="0">
                <a:solidFill>
                  <a:srgbClr val="2E2E2E"/>
                </a:solidFill>
                <a:effectLst/>
                <a:latin typeface="Arial" panose="020B0604020202020204" pitchFamily="34" charset="0"/>
                <a:cs typeface="Arial" panose="020B0604020202020204" pitchFamily="34" charset="0"/>
              </a:rPr>
              <a:t>The student’s status is set to Resumed-Upload, but no file was found in the designated response file. </a:t>
            </a:r>
            <a:r>
              <a:rPr lang="en-US" sz="2200" dirty="0">
                <a:solidFill>
                  <a:srgbClr val="2E2E2E"/>
                </a:solidFill>
                <a:latin typeface="Arial" panose="020B0604020202020204" pitchFamily="34" charset="0"/>
                <a:cs typeface="Arial" panose="020B0604020202020204" pitchFamily="34" charset="0"/>
              </a:rPr>
              <a:t>This is normal since an SRF is only created if the student’s response is unable to be uploaded to Pearson servers. Test administrators should click “Skip Upload”. Placing the student into the “Resume” status immediately after “Resume Upload” will prevent the “Skip Upload” prompt from appearing on student devices.</a:t>
            </a:r>
          </a:p>
          <a:p>
            <a:pPr lvl="1">
              <a:buClr>
                <a:srgbClr val="010203"/>
              </a:buClr>
              <a:buFont typeface="Arial" panose="020B0604020202020204" pitchFamily="34" charset="0"/>
              <a:buChar char="•"/>
            </a:pPr>
            <a:r>
              <a:rPr lang="en-US" sz="2200" dirty="0">
                <a:solidFill>
                  <a:srgbClr val="2E2E2E"/>
                </a:solidFill>
                <a:latin typeface="Arial" panose="020B0604020202020204" pitchFamily="34" charset="0"/>
                <a:cs typeface="Arial" panose="020B0604020202020204" pitchFamily="34" charset="0"/>
              </a:rPr>
              <a:t>Call the MCAS Service Center if your school experiences a high number of error 1005. </a:t>
            </a:r>
            <a:endParaRPr lang="en-US" sz="2200" dirty="0">
              <a:solidFill>
                <a:prstClr val="black"/>
              </a:solidFill>
              <a:latin typeface="Arial" panose="020B0604020202020204" pitchFamily="34" charset="0"/>
              <a:cs typeface="Arial" panose="020B0604020202020204" pitchFamily="34" charset="0"/>
            </a:endParaRPr>
          </a:p>
          <a:p>
            <a:pPr>
              <a:buClr>
                <a:srgbClr val="010203"/>
              </a:buClr>
            </a:pPr>
            <a:r>
              <a:rPr lang="en-US" sz="2400" b="1" dirty="0">
                <a:solidFill>
                  <a:prstClr val="black"/>
                </a:solidFill>
                <a:latin typeface="Arial" panose="020B0604020202020204" pitchFamily="34" charset="0"/>
                <a:cs typeface="Arial" panose="020B0604020202020204" pitchFamily="34" charset="0"/>
              </a:rPr>
              <a:t>Error 1009: Unable to download test content. </a:t>
            </a:r>
          </a:p>
          <a:p>
            <a:pPr lvl="1">
              <a:buClr>
                <a:srgbClr val="010203"/>
              </a:buClr>
              <a:buFont typeface="Arial" panose="020B0604020202020204" pitchFamily="34" charset="0"/>
              <a:buChar char="•"/>
            </a:pPr>
            <a:r>
              <a:rPr lang="en-US" sz="2200" b="0" i="0" dirty="0">
                <a:solidFill>
                  <a:srgbClr val="2E2E2E"/>
                </a:solidFill>
                <a:effectLst/>
                <a:latin typeface="Arial" panose="020B0604020202020204" pitchFamily="34" charset="0"/>
                <a:cs typeface="Arial" panose="020B0604020202020204" pitchFamily="34" charset="0"/>
              </a:rPr>
              <a:t>TestNav cannot download all necessary files for the test. The likely root cause of this issue is the content filter, network firewall, or another security product blocking or inspecting traffic from the test delivery URLs. Test delivery URLs should be exempted from filtering and inspection within </a:t>
            </a:r>
            <a:r>
              <a:rPr lang="en-US" sz="2200" dirty="0">
                <a:solidFill>
                  <a:srgbClr val="2E2E2E"/>
                </a:solidFill>
                <a:latin typeface="Arial" panose="020B0604020202020204" pitchFamily="34" charset="0"/>
                <a:cs typeface="Arial" panose="020B0604020202020204" pitchFamily="34" charset="0"/>
              </a:rPr>
              <a:t>the district’s security environment. See the </a:t>
            </a:r>
            <a:r>
              <a:rPr lang="en-US" sz="2200" dirty="0">
                <a:solidFill>
                  <a:srgbClr val="2E2E2E"/>
                </a:solidFill>
                <a:latin typeface="Arial" panose="020B0604020202020204" pitchFamily="34" charset="0"/>
                <a:cs typeface="Arial" panose="020B0604020202020204" pitchFamily="34" charset="0"/>
                <a:hlinkClick r:id="rId3"/>
              </a:rPr>
              <a:t>Network Requirements and Guidelines</a:t>
            </a:r>
            <a:r>
              <a:rPr lang="en-US" sz="2200" dirty="0">
                <a:solidFill>
                  <a:srgbClr val="2E2E2E"/>
                </a:solidFill>
                <a:latin typeface="Arial" panose="020B0604020202020204" pitchFamily="34" charset="0"/>
                <a:cs typeface="Arial" panose="020B0604020202020204" pitchFamily="34" charset="0"/>
              </a:rPr>
              <a:t> for further information. </a:t>
            </a:r>
            <a:endParaRPr lang="en-US" sz="2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94087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90513"/>
            <a:ext cx="11366500" cy="677862"/>
          </a:xfrm>
        </p:spPr>
        <p:txBody>
          <a:bodyPr>
            <a:normAutofit/>
          </a:bodyPr>
          <a:lstStyle/>
          <a:p>
            <a:r>
              <a:rPr lang="en-US" sz="4000" dirty="0">
                <a:solidFill>
                  <a:srgbClr val="3647B6"/>
                </a:solidFill>
                <a:latin typeface="Arial" panose="020B0604020202020204" pitchFamily="34" charset="0"/>
                <a:cs typeface="Arial" panose="020B0604020202020204" pitchFamily="34" charset="0"/>
              </a:rPr>
              <a:t>Common TestNav Error Codes 2 </a:t>
            </a:r>
            <a:r>
              <a:rPr lang="en-US" sz="4000" i="1" dirty="0">
                <a:solidFill>
                  <a:srgbClr val="3647B6"/>
                </a:solidFill>
                <a:latin typeface="Arial" panose="020B0604020202020204" pitchFamily="34" charset="0"/>
                <a:cs typeface="Arial" panose="020B0604020202020204" pitchFamily="34" charset="0"/>
              </a:rPr>
              <a:t>(continued)</a:t>
            </a:r>
          </a:p>
        </p:txBody>
      </p:sp>
      <p:sp>
        <p:nvSpPr>
          <p:cNvPr id="3" name="Content Placeholder 2"/>
          <p:cNvSpPr>
            <a:spLocks noGrp="1"/>
          </p:cNvSpPr>
          <p:nvPr>
            <p:ph idx="4294967295"/>
          </p:nvPr>
        </p:nvSpPr>
        <p:spPr>
          <a:xfrm>
            <a:off x="822325" y="1249589"/>
            <a:ext cx="10275888" cy="5049838"/>
          </a:xfrm>
        </p:spPr>
        <p:txBody>
          <a:bodyPr vert="horz" lIns="91416" tIns="45708" rIns="91416" bIns="45708" rtlCol="0" anchor="t">
            <a:noAutofit/>
          </a:bodyPr>
          <a:lstStyle/>
          <a:p>
            <a:pPr>
              <a:buClr>
                <a:srgbClr val="010203"/>
              </a:buClr>
            </a:pPr>
            <a:r>
              <a:rPr lang="en-US" sz="2400" b="1" dirty="0">
                <a:solidFill>
                  <a:srgbClr val="010203"/>
                </a:solidFill>
                <a:latin typeface="Arial" panose="020B0604020202020204" pitchFamily="34" charset="0"/>
                <a:cs typeface="Arial" panose="020B0604020202020204" pitchFamily="34" charset="0"/>
              </a:rPr>
              <a:t>Error 9026: This test must be resumed by the proctor to allow it to be taken again. </a:t>
            </a:r>
          </a:p>
          <a:p>
            <a:pPr lvl="1">
              <a:buClr>
                <a:srgbClr val="010203"/>
              </a:buClr>
              <a:buFont typeface="Arial" panose="020B0604020202020204" pitchFamily="34" charset="0"/>
              <a:buChar char="•"/>
            </a:pPr>
            <a:r>
              <a:rPr lang="en-US" sz="2200" dirty="0">
                <a:solidFill>
                  <a:srgbClr val="010203"/>
                </a:solidFill>
                <a:latin typeface="Arial" panose="020B0604020202020204" pitchFamily="34" charset="0"/>
                <a:cs typeface="Arial" panose="020B0604020202020204" pitchFamily="34" charset="0"/>
              </a:rPr>
              <a:t>Confirm username and password, resume student in PAN.</a:t>
            </a:r>
          </a:p>
          <a:p>
            <a:pPr marL="457200" lvl="1" indent="0">
              <a:buClr>
                <a:srgbClr val="010203"/>
              </a:buClr>
              <a:buNone/>
            </a:pPr>
            <a:endParaRPr lang="en-US" sz="2400" b="1" dirty="0">
              <a:solidFill>
                <a:srgbClr val="010203"/>
              </a:solidFill>
              <a:latin typeface="Arial" panose="020B0604020202020204" pitchFamily="34" charset="0"/>
              <a:cs typeface="Arial" panose="020B0604020202020204" pitchFamily="34" charset="0"/>
            </a:endParaRPr>
          </a:p>
          <a:p>
            <a:pPr>
              <a:buClr>
                <a:srgbClr val="010203"/>
              </a:buClr>
            </a:pPr>
            <a:r>
              <a:rPr lang="en-US" sz="2400" b="1" dirty="0">
                <a:solidFill>
                  <a:srgbClr val="010203"/>
                </a:solidFill>
                <a:latin typeface="Arial" panose="020B0604020202020204" pitchFamily="34" charset="0"/>
                <a:cs typeface="Arial" panose="020B0604020202020204" pitchFamily="34" charset="0"/>
              </a:rPr>
              <a:t>Error 9058/9059: The username or password entered is incorrect. </a:t>
            </a:r>
          </a:p>
          <a:p>
            <a:pPr lvl="1">
              <a:buClr>
                <a:srgbClr val="010203"/>
              </a:buClr>
              <a:buFont typeface="Arial" panose="020B0604020202020204" pitchFamily="34" charset="0"/>
              <a:buChar char="•"/>
            </a:pPr>
            <a:r>
              <a:rPr lang="en-US" sz="2200" dirty="0">
                <a:solidFill>
                  <a:srgbClr val="010203"/>
                </a:solidFill>
                <a:latin typeface="Arial" panose="020B0604020202020204" pitchFamily="34" charset="0"/>
                <a:cs typeface="Arial" panose="020B0604020202020204" pitchFamily="34" charset="0"/>
              </a:rPr>
              <a:t>Incorrect log in information is being used. The session has not been started. </a:t>
            </a:r>
          </a:p>
          <a:p>
            <a:pPr lvl="1">
              <a:buClr>
                <a:srgbClr val="010203"/>
              </a:buClr>
              <a:buFont typeface="Arial" panose="020B0604020202020204" pitchFamily="34" charset="0"/>
              <a:buChar char="•"/>
            </a:pPr>
            <a:r>
              <a:rPr lang="en-US" sz="2200" dirty="0">
                <a:solidFill>
                  <a:srgbClr val="010203"/>
                </a:solidFill>
                <a:latin typeface="Arial" panose="020B0604020202020204" pitchFamily="34" charset="0"/>
                <a:cs typeface="Arial" panose="020B0604020202020204" pitchFamily="34" charset="0"/>
              </a:rPr>
              <a:t>Check that caps lock is off and student is signing into Massachusetts. Verify student is in the correct session and attempting to sign in with the correct testing ticket. Generate new testing tickets to ensure student has the correct and up to date credentials. </a:t>
            </a:r>
          </a:p>
          <a:p>
            <a:pPr lvl="1">
              <a:buClr>
                <a:srgbClr val="010203"/>
              </a:buClr>
            </a:pPr>
            <a:endParaRPr lang="en-US" sz="2000" b="1" dirty="0">
              <a:solidFill>
                <a:srgbClr val="01020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7382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325" y="290513"/>
            <a:ext cx="11366500" cy="677862"/>
          </a:xfrm>
        </p:spPr>
        <p:txBody>
          <a:bodyPr>
            <a:normAutofit/>
          </a:bodyPr>
          <a:lstStyle/>
          <a:p>
            <a:r>
              <a:rPr lang="en-US" sz="4000" dirty="0">
                <a:solidFill>
                  <a:srgbClr val="3647B6"/>
                </a:solidFill>
                <a:latin typeface="Arial" panose="020B0604020202020204" pitchFamily="34" charset="0"/>
                <a:cs typeface="Arial" panose="020B0604020202020204" pitchFamily="34" charset="0"/>
              </a:rPr>
              <a:t>Common TestNav Error Codes 3 </a:t>
            </a:r>
            <a:r>
              <a:rPr lang="en-US" sz="4000" i="1" dirty="0">
                <a:solidFill>
                  <a:srgbClr val="3647B6"/>
                </a:solidFill>
                <a:latin typeface="Arial" panose="020B0604020202020204" pitchFamily="34" charset="0"/>
                <a:cs typeface="Arial" panose="020B0604020202020204" pitchFamily="34" charset="0"/>
              </a:rPr>
              <a:t>(continued)</a:t>
            </a:r>
          </a:p>
        </p:txBody>
      </p:sp>
      <p:sp>
        <p:nvSpPr>
          <p:cNvPr id="3" name="Content Placeholder 2"/>
          <p:cNvSpPr>
            <a:spLocks noGrp="1"/>
          </p:cNvSpPr>
          <p:nvPr>
            <p:ph idx="4294967295"/>
          </p:nvPr>
        </p:nvSpPr>
        <p:spPr>
          <a:xfrm>
            <a:off x="822325" y="1249589"/>
            <a:ext cx="10275888" cy="5049838"/>
          </a:xfrm>
        </p:spPr>
        <p:txBody>
          <a:bodyPr vert="horz" lIns="91416" tIns="45708" rIns="91416" bIns="45708" rtlCol="0" anchor="t">
            <a:noAutofit/>
          </a:bodyPr>
          <a:lstStyle/>
          <a:p>
            <a:pPr>
              <a:buClr>
                <a:srgbClr val="010203"/>
              </a:buClr>
            </a:pPr>
            <a:r>
              <a:rPr lang="en-US" sz="2400" b="1" dirty="0">
                <a:solidFill>
                  <a:srgbClr val="010203"/>
                </a:solidFill>
                <a:latin typeface="Arial" panose="020B0604020202020204" pitchFamily="34" charset="0"/>
                <a:cs typeface="Arial" panose="020B0604020202020204" pitchFamily="34" charset="0"/>
              </a:rPr>
              <a:t>Error 3005: TestNav has detected that another application attempted to become the active window. </a:t>
            </a:r>
          </a:p>
          <a:p>
            <a:pPr lvl="1">
              <a:buClr>
                <a:srgbClr val="010203"/>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Technology staff should review student testing profiles to prevent other application windows, pop-up notifications, system messages, etc. from launching during secure testing.</a:t>
            </a:r>
          </a:p>
          <a:p>
            <a:pPr marL="457200" lvl="1" indent="0">
              <a:buClr>
                <a:srgbClr val="010203"/>
              </a:buClr>
              <a:buNone/>
            </a:pPr>
            <a:endParaRPr lang="en-US" sz="2400" b="1" dirty="0">
              <a:solidFill>
                <a:srgbClr val="010203"/>
              </a:solidFill>
              <a:latin typeface="Arial" panose="020B0604020202020204" pitchFamily="34" charset="0"/>
              <a:cs typeface="Arial" panose="020B0604020202020204" pitchFamily="34" charset="0"/>
            </a:endParaRPr>
          </a:p>
          <a:p>
            <a:pPr>
              <a:buClr>
                <a:srgbClr val="010203"/>
              </a:buClr>
            </a:pPr>
            <a:r>
              <a:rPr lang="en-US" sz="2400" b="1" dirty="0">
                <a:solidFill>
                  <a:srgbClr val="010203"/>
                </a:solidFill>
                <a:latin typeface="Arial" panose="020B0604020202020204" pitchFamily="34" charset="0"/>
                <a:cs typeface="Arial" panose="020B0604020202020204" pitchFamily="34" charset="0"/>
              </a:rPr>
              <a:t>Error 8026: </a:t>
            </a:r>
            <a:r>
              <a:rPr lang="en-US" sz="2400" b="1" i="0" dirty="0">
                <a:solidFill>
                  <a:srgbClr val="010203"/>
                </a:solidFill>
                <a:effectLst/>
                <a:latin typeface="Arial" panose="020B0604020202020204" pitchFamily="34" charset="0"/>
                <a:cs typeface="Arial" panose="020B0604020202020204" pitchFamily="34" charset="0"/>
              </a:rPr>
              <a:t>Unable to connect to the proctor caching computer. </a:t>
            </a:r>
            <a:endParaRPr lang="en-US" sz="2400" b="1" dirty="0">
              <a:solidFill>
                <a:srgbClr val="010203"/>
              </a:solidFill>
              <a:latin typeface="Arial" panose="020B0604020202020204" pitchFamily="34" charset="0"/>
              <a:cs typeface="Arial" panose="020B0604020202020204" pitchFamily="34" charset="0"/>
            </a:endParaRPr>
          </a:p>
          <a:p>
            <a:pPr lvl="1">
              <a:buClr>
                <a:srgbClr val="010203"/>
              </a:buClr>
              <a:buFont typeface="Arial" panose="020B0604020202020204" pitchFamily="34" charset="0"/>
              <a:buChar char="•"/>
            </a:pPr>
            <a:r>
              <a:rPr lang="en-US" sz="2400" dirty="0">
                <a:solidFill>
                  <a:srgbClr val="010203"/>
                </a:solidFill>
                <a:latin typeface="Arial" panose="020B0604020202020204" pitchFamily="34" charset="0"/>
                <a:cs typeface="Arial" panose="020B0604020202020204" pitchFamily="34" charset="0"/>
              </a:rPr>
              <a:t>Technology staff</a:t>
            </a:r>
            <a:r>
              <a:rPr lang="en-US" sz="2400" b="0" i="0" dirty="0">
                <a:solidFill>
                  <a:srgbClr val="010203"/>
                </a:solidFill>
                <a:effectLst/>
                <a:latin typeface="Arial" panose="020B0604020202020204" pitchFamily="34" charset="0"/>
                <a:cs typeface="Arial" panose="020B0604020202020204" pitchFamily="34" charset="0"/>
              </a:rPr>
              <a:t> should be engaged and local network connection to ProctorCache device must be established. Error can be prevented by enabling Precaching Computer Override in TestNav Configurations in PAN, or bypassing/removing ProctorCache altogether.</a:t>
            </a:r>
            <a:endParaRPr lang="en-US" sz="2400" b="1" dirty="0">
              <a:solidFill>
                <a:srgbClr val="01020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4182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E679-A98C-2D9C-853E-5117E6F1F177}"/>
              </a:ext>
            </a:extLst>
          </p:cNvPr>
          <p:cNvSpPr>
            <a:spLocks noGrp="1"/>
          </p:cNvSpPr>
          <p:nvPr>
            <p:ph type="title"/>
          </p:nvPr>
        </p:nvSpPr>
        <p:spPr>
          <a:xfrm>
            <a:off x="221693" y="2288643"/>
            <a:ext cx="10512862" cy="1093401"/>
          </a:xfrm>
        </p:spPr>
        <p:txBody>
          <a:bodyPr/>
          <a:lstStyle/>
          <a:p>
            <a:r>
              <a:rPr lang="en-US" dirty="0">
                <a:latin typeface="Arial" panose="020B0604020202020204" pitchFamily="34" charset="0"/>
                <a:cs typeface="Arial" panose="020B0604020202020204" pitchFamily="34" charset="0"/>
              </a:rPr>
              <a:t>Questions and Answers 3</a:t>
            </a:r>
          </a:p>
        </p:txBody>
      </p:sp>
      <p:sp>
        <p:nvSpPr>
          <p:cNvPr id="3" name="Text Placeholder 2">
            <a:extLst>
              <a:ext uri="{FF2B5EF4-FFF2-40B4-BE49-F238E27FC236}">
                <a16:creationId xmlns:a16="http://schemas.microsoft.com/office/drawing/2014/main" id="{53326964-E185-D2F2-DC87-3E4E8CBA9989}"/>
              </a:ext>
            </a:extLst>
          </p:cNvPr>
          <p:cNvSpPr>
            <a:spLocks noGrp="1"/>
          </p:cNvSpPr>
          <p:nvPr>
            <p:ph type="body" idx="4294967295"/>
          </p:nvPr>
        </p:nvSpPr>
        <p:spPr>
          <a:xfrm>
            <a:off x="1190058" y="3277194"/>
            <a:ext cx="6913904" cy="823112"/>
          </a:xfrm>
        </p:spPr>
        <p:txBody>
          <a:bodyPr/>
          <a:lstStyle/>
          <a:p>
            <a:pPr marL="0" indent="0">
              <a:buNone/>
            </a:pPr>
            <a:r>
              <a:rPr lang="en-US" dirty="0">
                <a:latin typeface="Arial" panose="020B0604020202020204" pitchFamily="34" charset="0"/>
                <a:cs typeface="Arial" panose="020B0604020202020204" pitchFamily="34" charset="0"/>
              </a:rPr>
              <a:t>Use the “Q&amp;A” feature to ask questions. </a:t>
            </a:r>
          </a:p>
        </p:txBody>
      </p:sp>
      <p:pic>
        <p:nvPicPr>
          <p:cNvPr id="6" name="Picture 5" descr="welcome screen">
            <a:extLst>
              <a:ext uri="{FF2B5EF4-FFF2-40B4-BE49-F238E27FC236}">
                <a16:creationId xmlns:a16="http://schemas.microsoft.com/office/drawing/2014/main" id="{334314B7-9A7A-4CA3-A616-00FC21CDC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3961" y="3610888"/>
            <a:ext cx="3602740" cy="2186069"/>
          </a:xfrm>
          <a:prstGeom prst="rect">
            <a:avLst/>
          </a:prstGeom>
          <a:ln>
            <a:solidFill>
              <a:schemeClr val="bg1">
                <a:lumMod val="50000"/>
              </a:schemeClr>
            </a:solidFill>
          </a:ln>
        </p:spPr>
      </p:pic>
      <p:pic>
        <p:nvPicPr>
          <p:cNvPr id="8" name="Picture 7" descr="Image displays Q&amp;A icon">
            <a:extLst>
              <a:ext uri="{FF2B5EF4-FFF2-40B4-BE49-F238E27FC236}">
                <a16:creationId xmlns:a16="http://schemas.microsoft.com/office/drawing/2014/main" id="{83FD7DEC-23CD-43F4-9881-CE1F7DD19B21}"/>
              </a:ext>
            </a:extLst>
          </p:cNvPr>
          <p:cNvPicPr>
            <a:picLocks noChangeAspect="1"/>
          </p:cNvPicPr>
          <p:nvPr/>
        </p:nvPicPr>
        <p:blipFill>
          <a:blip r:embed="rId3"/>
          <a:stretch>
            <a:fillRect/>
          </a:stretch>
        </p:blipFill>
        <p:spPr>
          <a:xfrm>
            <a:off x="9800974" y="1860899"/>
            <a:ext cx="1649610" cy="1004825"/>
          </a:xfrm>
          <a:prstGeom prst="rect">
            <a:avLst/>
          </a:prstGeom>
        </p:spPr>
      </p:pic>
      <p:sp>
        <p:nvSpPr>
          <p:cNvPr id="5" name="Oval 4">
            <a:extLst>
              <a:ext uri="{FF2B5EF4-FFF2-40B4-BE49-F238E27FC236}">
                <a16:creationId xmlns:a16="http://schemas.microsoft.com/office/drawing/2014/main" id="{16A770BD-2E9E-4F23-9245-E6CC0706D1F5}"/>
              </a:ext>
              <a:ext uri="{C183D7F6-B498-43B3-948B-1728B52AA6E4}">
                <adec:decorative xmlns:adec="http://schemas.microsoft.com/office/drawing/2017/decorative" val="1"/>
              </a:ext>
            </a:extLst>
          </p:cNvPr>
          <p:cNvSpPr/>
          <p:nvPr/>
        </p:nvSpPr>
        <p:spPr>
          <a:xfrm>
            <a:off x="10102723" y="1925165"/>
            <a:ext cx="1003039" cy="95860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565950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p:nvPr>
        </p:nvSpPr>
        <p:spPr>
          <a:xfrm>
            <a:off x="837981" y="2882157"/>
            <a:ext cx="10872573" cy="1093686"/>
          </a:xfrm>
        </p:spPr>
        <p:txBody>
          <a:bodyPr>
            <a:normAutofit fontScale="90000"/>
          </a:bodyPr>
          <a:lstStyle/>
          <a:p>
            <a:r>
              <a:rPr lang="en-US" dirty="0">
                <a:latin typeface="Arial" panose="020B0604020202020204" pitchFamily="34" charset="0"/>
                <a:cs typeface="Arial" panose="020B0604020202020204" pitchFamily="34" charset="0"/>
              </a:rPr>
              <a:t>7. Resources, Support, and Next Steps </a:t>
            </a:r>
          </a:p>
        </p:txBody>
      </p:sp>
    </p:spTree>
    <p:extLst>
      <p:ext uri="{BB962C8B-B14F-4D97-AF65-F5344CB8AC3E}">
        <p14:creationId xmlns:p14="http://schemas.microsoft.com/office/powerpoint/2010/main" val="1134816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700C4-ABC0-81B7-8DD1-C0E1ECDE7D98}"/>
              </a:ext>
            </a:extLst>
          </p:cNvPr>
          <p:cNvSpPr>
            <a:spLocks noGrp="1"/>
          </p:cNvSpPr>
          <p:nvPr>
            <p:ph type="title" idx="4294967295"/>
          </p:nvPr>
        </p:nvSpPr>
        <p:spPr>
          <a:xfrm>
            <a:off x="569764" y="187898"/>
            <a:ext cx="10512425" cy="1042987"/>
          </a:xfrm>
        </p:spPr>
        <p:txBody>
          <a:bodyPr>
            <a:normAutofit/>
          </a:bodyPr>
          <a:lstStyle/>
          <a:p>
            <a:r>
              <a:rPr lang="en-US" sz="3999" dirty="0">
                <a:solidFill>
                  <a:srgbClr val="3647B6"/>
                </a:solidFill>
                <a:latin typeface="Arial" panose="020B0604020202020204" pitchFamily="34" charset="0"/>
                <a:cs typeface="Arial" panose="020B0604020202020204" pitchFamily="34" charset="0"/>
              </a:rPr>
              <a:t>Resources in the MCAS Resource Center</a:t>
            </a:r>
          </a:p>
        </p:txBody>
      </p:sp>
      <p:graphicFrame>
        <p:nvGraphicFramePr>
          <p:cNvPr id="2" name="Content Placeholder 5">
            <a:extLst>
              <a:ext uri="{FF2B5EF4-FFF2-40B4-BE49-F238E27FC236}">
                <a16:creationId xmlns:a16="http://schemas.microsoft.com/office/drawing/2014/main" id="{9FADCEB9-67BF-E38E-9020-77DAEE8D94E4}"/>
              </a:ext>
            </a:extLst>
          </p:cNvPr>
          <p:cNvGraphicFramePr>
            <a:graphicFrameLocks/>
          </p:cNvGraphicFramePr>
          <p:nvPr>
            <p:extLst>
              <p:ext uri="{D42A27DB-BD31-4B8C-83A1-F6EECF244321}">
                <p14:modId xmlns:p14="http://schemas.microsoft.com/office/powerpoint/2010/main" val="1797911930"/>
              </p:ext>
            </p:extLst>
          </p:nvPr>
        </p:nvGraphicFramePr>
        <p:xfrm>
          <a:off x="569764" y="1230885"/>
          <a:ext cx="11363540" cy="4632705"/>
        </p:xfrm>
        <a:graphic>
          <a:graphicData uri="http://schemas.openxmlformats.org/drawingml/2006/table">
            <a:tbl>
              <a:tblPr firstRow="1" bandRow="1">
                <a:tableStyleId>{00A15C55-8517-42AA-B614-E9B94910E393}</a:tableStyleId>
              </a:tblPr>
              <a:tblGrid>
                <a:gridCol w="5681770">
                  <a:extLst>
                    <a:ext uri="{9D8B030D-6E8A-4147-A177-3AD203B41FA5}">
                      <a16:colId xmlns:a16="http://schemas.microsoft.com/office/drawing/2014/main" val="693765042"/>
                    </a:ext>
                  </a:extLst>
                </a:gridCol>
                <a:gridCol w="5681770">
                  <a:extLst>
                    <a:ext uri="{9D8B030D-6E8A-4147-A177-3AD203B41FA5}">
                      <a16:colId xmlns:a16="http://schemas.microsoft.com/office/drawing/2014/main" val="4077489660"/>
                    </a:ext>
                  </a:extLst>
                </a:gridCol>
              </a:tblGrid>
              <a:tr h="396137">
                <a:tc>
                  <a:txBody>
                    <a:bodyPr/>
                    <a:lstStyle/>
                    <a:p>
                      <a:r>
                        <a:rPr lang="en-US" sz="2000" dirty="0">
                          <a:latin typeface="Arial" panose="020B0604020202020204" pitchFamily="34" charset="0"/>
                          <a:cs typeface="Arial" panose="020B0604020202020204" pitchFamily="34" charset="0"/>
                        </a:rPr>
                        <a:t>Resource</a:t>
                      </a:r>
                    </a:p>
                  </a:txBody>
                  <a:tcPr marL="91416" marR="91416" marT="45708" marB="45708"/>
                </a:tc>
                <a:tc>
                  <a:txBody>
                    <a:bodyPr/>
                    <a:lstStyle/>
                    <a:p>
                      <a:r>
                        <a:rPr lang="en-US" sz="2000" dirty="0">
                          <a:latin typeface="Arial" panose="020B0604020202020204" pitchFamily="34" charset="0"/>
                          <a:cs typeface="Arial" panose="020B0604020202020204" pitchFamily="34" charset="0"/>
                        </a:rPr>
                        <a:t>Location</a:t>
                      </a:r>
                    </a:p>
                  </a:txBody>
                  <a:tcPr marL="91416" marR="91416" marT="45708" marB="45708"/>
                </a:tc>
                <a:extLst>
                  <a:ext uri="{0D108BD9-81ED-4DB2-BD59-A6C34878D82A}">
                    <a16:rowId xmlns:a16="http://schemas.microsoft.com/office/drawing/2014/main" val="2087652330"/>
                  </a:ext>
                </a:extLst>
              </a:tr>
              <a:tr h="1005578">
                <a:tc>
                  <a:txBody>
                    <a:bodyPr/>
                    <a:lstStyle/>
                    <a:p>
                      <a:r>
                        <a:rPr lang="en-US" sz="2000" dirty="0">
                          <a:solidFill>
                            <a:srgbClr val="010203"/>
                          </a:solidFill>
                          <a:latin typeface="Arial" panose="020B0604020202020204" pitchFamily="34" charset="0"/>
                          <a:cs typeface="Arial" panose="020B0604020202020204" pitchFamily="34" charset="0"/>
                        </a:rPr>
                        <a:t>Infrastructure Trial </a:t>
                      </a:r>
                      <a:r>
                        <a:rPr lang="en-US" sz="2000" strike="noStrike" dirty="0">
                          <a:solidFill>
                            <a:srgbClr val="010203"/>
                          </a:solidFill>
                          <a:latin typeface="Arial" panose="020B0604020202020204" pitchFamily="34" charset="0"/>
                          <a:cs typeface="Arial" panose="020B0604020202020204" pitchFamily="34" charset="0"/>
                        </a:rPr>
                        <a:t>Readiness </a:t>
                      </a:r>
                      <a:r>
                        <a:rPr lang="en-US" sz="2000" dirty="0">
                          <a:solidFill>
                            <a:srgbClr val="010203"/>
                          </a:solidFill>
                          <a:latin typeface="Arial" panose="020B0604020202020204" pitchFamily="34" charset="0"/>
                          <a:cs typeface="Arial" panose="020B0604020202020204" pitchFamily="34" charset="0"/>
                        </a:rPr>
                        <a:t>Guide, including Best Practices for CBT Set-Up, Administration, and Troubleshooting </a:t>
                      </a:r>
                    </a:p>
                  </a:txBody>
                  <a:tcPr marL="91416" marR="91416" marT="45708" marB="45708"/>
                </a:tc>
                <a:tc>
                  <a:txBody>
                    <a:bodyPr/>
                    <a:lstStyle/>
                    <a:p>
                      <a:r>
                        <a:rPr lang="en-US" sz="2000" dirty="0">
                          <a:latin typeface="Arial" panose="020B0604020202020204" pitchFamily="34" charset="0"/>
                          <a:cs typeface="Arial" panose="020B0604020202020204" pitchFamily="34" charset="0"/>
                          <a:hlinkClick r:id="rId2"/>
                        </a:rPr>
                        <a:t>mcas.pearsonsupport.com/manuals</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solidFill>
                            <a:srgbClr val="010203"/>
                          </a:solidFill>
                          <a:latin typeface="Arial" panose="020B0604020202020204" pitchFamily="34" charset="0"/>
                          <a:cs typeface="Arial" panose="020B0604020202020204" pitchFamily="34" charset="0"/>
                        </a:rPr>
                        <a:t>(“PearsonAccess Next Guidance” drop-down) </a:t>
                      </a:r>
                    </a:p>
                  </a:txBody>
                  <a:tcPr marL="91416" marR="91416" marT="45708" marB="45708"/>
                </a:tc>
                <a:extLst>
                  <a:ext uri="{0D108BD9-81ED-4DB2-BD59-A6C34878D82A}">
                    <a16:rowId xmlns:a16="http://schemas.microsoft.com/office/drawing/2014/main" val="4074638667"/>
                  </a:ext>
                </a:extLst>
              </a:tr>
              <a:tr h="518025">
                <a:tc>
                  <a:txBody>
                    <a:bodyPr/>
                    <a:lstStyle/>
                    <a:p>
                      <a:r>
                        <a:rPr lang="en-US" sz="2000" dirty="0">
                          <a:solidFill>
                            <a:srgbClr val="010203"/>
                          </a:solidFill>
                          <a:latin typeface="Arial" panose="020B0604020202020204" pitchFamily="34" charset="0"/>
                          <a:cs typeface="Arial" panose="020B0604020202020204" pitchFamily="34" charset="0"/>
                        </a:rPr>
                        <a:t>Infrastructure Trial training modules</a:t>
                      </a:r>
                    </a:p>
                  </a:txBody>
                  <a:tcPr marL="91416" marR="91416" marT="45708" marB="45708"/>
                </a:tc>
                <a:tc>
                  <a:txBody>
                    <a:bodyPr/>
                    <a:lstStyle/>
                    <a:p>
                      <a:r>
                        <a:rPr lang="en-US" sz="2000" dirty="0">
                          <a:latin typeface="Arial" panose="020B0604020202020204" pitchFamily="34" charset="0"/>
                          <a:cs typeface="Arial" panose="020B0604020202020204" pitchFamily="34" charset="0"/>
                          <a:hlinkClick r:id="rId3"/>
                        </a:rPr>
                        <a:t>mcas.pearsonsupport.com/training</a:t>
                      </a:r>
                      <a:r>
                        <a:rPr lang="en-US" sz="2000" dirty="0">
                          <a:latin typeface="Arial" panose="020B0604020202020204" pitchFamily="34" charset="0"/>
                          <a:cs typeface="Arial" panose="020B0604020202020204" pitchFamily="34" charset="0"/>
                        </a:rPr>
                        <a:t> </a:t>
                      </a:r>
                      <a:endParaRPr lang="en-US" sz="1600" dirty="0">
                        <a:solidFill>
                          <a:srgbClr val="FF0000"/>
                        </a:solidFill>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4268977079"/>
                  </a:ext>
                </a:extLst>
              </a:tr>
              <a:tr h="700857">
                <a:tc>
                  <a:txBody>
                    <a:bodyPr/>
                    <a:lstStyle/>
                    <a:p>
                      <a:r>
                        <a:rPr lang="en-US" sz="2000" dirty="0">
                          <a:solidFill>
                            <a:srgbClr val="010203"/>
                          </a:solidFill>
                          <a:latin typeface="Arial" panose="020B0604020202020204" pitchFamily="34" charset="0"/>
                          <a:cs typeface="Arial" panose="020B0604020202020204" pitchFamily="34" charset="0"/>
                        </a:rPr>
                        <a:t>TestNav8 and PearsonAccess</a:t>
                      </a:r>
                      <a:r>
                        <a:rPr lang="en-US" sz="2000" baseline="30000" dirty="0">
                          <a:solidFill>
                            <a:srgbClr val="010203"/>
                          </a:solidFill>
                          <a:latin typeface="Arial" panose="020B0604020202020204" pitchFamily="34" charset="0"/>
                          <a:cs typeface="Arial" panose="020B0604020202020204" pitchFamily="34" charset="0"/>
                        </a:rPr>
                        <a:t>next</a:t>
                      </a:r>
                      <a:r>
                        <a:rPr lang="en-US" sz="2000" dirty="0">
                          <a:solidFill>
                            <a:srgbClr val="010203"/>
                          </a:solidFill>
                          <a:latin typeface="Arial" panose="020B0604020202020204" pitchFamily="34" charset="0"/>
                          <a:cs typeface="Arial" panose="020B0604020202020204" pitchFamily="34" charset="0"/>
                        </a:rPr>
                        <a:t> User Guides</a:t>
                      </a:r>
                    </a:p>
                  </a:txBody>
                  <a:tcPr marL="91416" marR="91416" marT="45708" marB="45708"/>
                </a:tc>
                <a:tc>
                  <a:txBody>
                    <a:bodyPr/>
                    <a:lstStyle/>
                    <a:p>
                      <a:r>
                        <a:rPr lang="en-US" sz="2000" dirty="0">
                          <a:latin typeface="Arial" panose="020B0604020202020204" pitchFamily="34" charset="0"/>
                          <a:cs typeface="Arial" panose="020B0604020202020204" pitchFamily="34" charset="0"/>
                          <a:hlinkClick r:id="rId4"/>
                        </a:rPr>
                        <a:t>mcas.pearsonsupport.com/technology-setup</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solidFill>
                            <a:srgbClr val="010203"/>
                          </a:solidFill>
                          <a:latin typeface="Arial" panose="020B0604020202020204" pitchFamily="34" charset="0"/>
                          <a:cs typeface="Arial" panose="020B0604020202020204" pitchFamily="34" charset="0"/>
                        </a:rPr>
                        <a:t>(“User Guides” drop-down)</a:t>
                      </a:r>
                      <a:endParaRPr lang="en-US" sz="400" dirty="0">
                        <a:solidFill>
                          <a:schemeClr val="bg2">
                            <a:lumMod val="90000"/>
                          </a:schemeClr>
                        </a:solidFill>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3320175532"/>
                  </a:ext>
                </a:extLst>
              </a:tr>
              <a:tr h="700857">
                <a:tc>
                  <a:txBody>
                    <a:bodyPr/>
                    <a:lstStyle/>
                    <a:p>
                      <a:r>
                        <a:rPr lang="en-US" sz="2000" dirty="0">
                          <a:solidFill>
                            <a:srgbClr val="010203"/>
                          </a:solidFill>
                          <a:latin typeface="Arial" panose="020B0604020202020204" pitchFamily="34" charset="0"/>
                          <a:cs typeface="Arial" panose="020B0604020202020204" pitchFamily="34" charset="0"/>
                        </a:rPr>
                        <a:t>Technology specifications</a:t>
                      </a:r>
                    </a:p>
                  </a:txBody>
                  <a:tcPr marL="91416" marR="91416" marT="45708" marB="45708"/>
                </a:tc>
                <a:tc>
                  <a:txBody>
                    <a:bodyPr/>
                    <a:lstStyle/>
                    <a:p>
                      <a:r>
                        <a:rPr lang="en-US" sz="2000" dirty="0">
                          <a:latin typeface="Arial" panose="020B0604020202020204" pitchFamily="34" charset="0"/>
                          <a:cs typeface="Arial" panose="020B0604020202020204" pitchFamily="34" charset="0"/>
                          <a:hlinkClick r:id="rId4"/>
                        </a:rPr>
                        <a:t>mcas.pearsonsupport.com/technology-setup</a:t>
                      </a:r>
                      <a:br>
                        <a:rPr lang="en-US" sz="2000" dirty="0">
                          <a:latin typeface="Arial" panose="020B0604020202020204" pitchFamily="34" charset="0"/>
                          <a:cs typeface="Arial" panose="020B0604020202020204" pitchFamily="34" charset="0"/>
                        </a:rPr>
                      </a:br>
                      <a:r>
                        <a:rPr lang="en-US" sz="2000" dirty="0">
                          <a:solidFill>
                            <a:srgbClr val="010203"/>
                          </a:solidFill>
                          <a:latin typeface="Arial" panose="020B0604020202020204" pitchFamily="34" charset="0"/>
                          <a:cs typeface="Arial" panose="020B0604020202020204" pitchFamily="34" charset="0"/>
                        </a:rPr>
                        <a:t>(“Technology Guidelines” drop-down)</a:t>
                      </a:r>
                      <a:endParaRPr lang="en-US" sz="400" dirty="0">
                        <a:solidFill>
                          <a:schemeClr val="bg2"/>
                        </a:solidFill>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2781667052"/>
                  </a:ext>
                </a:extLst>
              </a:tr>
              <a:tr h="1310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10203"/>
                          </a:solidFill>
                          <a:latin typeface="Arial" panose="020B0604020202020204" pitchFamily="34" charset="0"/>
                          <a:cs typeface="Arial" panose="020B0604020202020204" pitchFamily="34" charset="0"/>
                        </a:rPr>
                        <a:t>Accessibility and accommodations guidance and modules</a:t>
                      </a: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hlinkClick r:id="rId2"/>
                        </a:rPr>
                        <a:t>mcas.pearsonsupport.com/manuals</a:t>
                      </a:r>
                      <a:r>
                        <a:rPr lang="en-US" sz="2000" dirty="0">
                          <a:latin typeface="Arial" panose="020B0604020202020204" pitchFamily="34" charset="0"/>
                          <a:cs typeface="Arial" panose="020B0604020202020204" pitchFamily="34" charset="0"/>
                        </a:rPr>
                        <a:t> </a:t>
                      </a:r>
                      <a:r>
                        <a:rPr lang="en-US" sz="2000" dirty="0">
                          <a:solidFill>
                            <a:srgbClr val="010203"/>
                          </a:solidFill>
                          <a:latin typeface="Arial" panose="020B0604020202020204" pitchFamily="34" charset="0"/>
                          <a:cs typeface="Arial" panose="020B0604020202020204" pitchFamily="34" charset="0"/>
                        </a:rPr>
                        <a:t>(“Accessibility and Accommodations Guidance” drop-down)</a:t>
                      </a:r>
                      <a:endParaRPr lang="en-US" sz="1600" dirty="0">
                        <a:solidFill>
                          <a:srgbClr val="010203"/>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2138268745"/>
                  </a:ext>
                </a:extLst>
              </a:tr>
            </a:tbl>
          </a:graphicData>
        </a:graphic>
      </p:graphicFrame>
    </p:spTree>
    <p:extLst>
      <p:ext uri="{BB962C8B-B14F-4D97-AF65-F5344CB8AC3E}">
        <p14:creationId xmlns:p14="http://schemas.microsoft.com/office/powerpoint/2010/main" val="16597951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801D9B-83E7-FF07-6D8F-ECA83FA41BCA}"/>
              </a:ext>
            </a:extLst>
          </p:cNvPr>
          <p:cNvSpPr>
            <a:spLocks noGrp="1"/>
          </p:cNvSpPr>
          <p:nvPr>
            <p:ph type="title" idx="4294967295"/>
          </p:nvPr>
        </p:nvSpPr>
        <p:spPr>
          <a:xfrm>
            <a:off x="643479" y="264103"/>
            <a:ext cx="10512425" cy="1042988"/>
          </a:xfrm>
        </p:spPr>
        <p:txBody>
          <a:bodyPr>
            <a:noAutofit/>
          </a:bodyPr>
          <a:lstStyle/>
          <a:p>
            <a:r>
              <a:rPr lang="en-US" sz="4000" dirty="0">
                <a:solidFill>
                  <a:srgbClr val="3647B6"/>
                </a:solidFill>
                <a:latin typeface="Arial" panose="020B0604020202020204" pitchFamily="34" charset="0"/>
                <a:cs typeface="Arial" panose="020B0604020202020204" pitchFamily="34" charset="0"/>
              </a:rPr>
              <a:t>Additional Resources on the DESE MCAS Website </a:t>
            </a:r>
          </a:p>
        </p:txBody>
      </p:sp>
      <p:graphicFrame>
        <p:nvGraphicFramePr>
          <p:cNvPr id="2" name="Content Placeholder 4">
            <a:extLst>
              <a:ext uri="{FF2B5EF4-FFF2-40B4-BE49-F238E27FC236}">
                <a16:creationId xmlns:a16="http://schemas.microsoft.com/office/drawing/2014/main" id="{54E09717-E154-D70B-1349-E8000F43AFC7}"/>
              </a:ext>
            </a:extLst>
          </p:cNvPr>
          <p:cNvGraphicFramePr>
            <a:graphicFrameLocks/>
          </p:cNvGraphicFramePr>
          <p:nvPr>
            <p:extLst>
              <p:ext uri="{D42A27DB-BD31-4B8C-83A1-F6EECF244321}">
                <p14:modId xmlns:p14="http://schemas.microsoft.com/office/powerpoint/2010/main" val="1779072010"/>
              </p:ext>
            </p:extLst>
          </p:nvPr>
        </p:nvGraphicFramePr>
        <p:xfrm>
          <a:off x="643479" y="1405938"/>
          <a:ext cx="11115954" cy="3657504"/>
        </p:xfrm>
        <a:graphic>
          <a:graphicData uri="http://schemas.openxmlformats.org/drawingml/2006/table">
            <a:tbl>
              <a:tblPr firstRow="1" bandRow="1">
                <a:tableStyleId>{00A15C55-8517-42AA-B614-E9B94910E393}</a:tableStyleId>
              </a:tblPr>
              <a:tblGrid>
                <a:gridCol w="2867291">
                  <a:extLst>
                    <a:ext uri="{9D8B030D-6E8A-4147-A177-3AD203B41FA5}">
                      <a16:colId xmlns:a16="http://schemas.microsoft.com/office/drawing/2014/main" val="237946869"/>
                    </a:ext>
                  </a:extLst>
                </a:gridCol>
                <a:gridCol w="8248663">
                  <a:extLst>
                    <a:ext uri="{9D8B030D-6E8A-4147-A177-3AD203B41FA5}">
                      <a16:colId xmlns:a16="http://schemas.microsoft.com/office/drawing/2014/main" val="3859205098"/>
                    </a:ext>
                  </a:extLst>
                </a:gridCol>
              </a:tblGrid>
              <a:tr h="370743">
                <a:tc>
                  <a:txBody>
                    <a:bodyPr/>
                    <a:lstStyle/>
                    <a:p>
                      <a:r>
                        <a:rPr lang="en-US" sz="2400" dirty="0">
                          <a:latin typeface="Arial" panose="020B0604020202020204" pitchFamily="34" charset="0"/>
                          <a:cs typeface="Arial" panose="020B0604020202020204" pitchFamily="34" charset="0"/>
                        </a:rPr>
                        <a:t>Resource</a:t>
                      </a:r>
                    </a:p>
                  </a:txBody>
                  <a:tcPr marL="91416" marR="91416" marT="45708" marB="45708"/>
                </a:tc>
                <a:tc>
                  <a:txBody>
                    <a:bodyPr/>
                    <a:lstStyle/>
                    <a:p>
                      <a:r>
                        <a:rPr lang="en-US" sz="2400" dirty="0">
                          <a:latin typeface="Arial" panose="020B0604020202020204" pitchFamily="34" charset="0"/>
                          <a:cs typeface="Arial" panose="020B0604020202020204" pitchFamily="34" charset="0"/>
                        </a:rPr>
                        <a:t>Description</a:t>
                      </a:r>
                    </a:p>
                  </a:txBody>
                  <a:tcPr marL="91416" marR="91416" marT="45708" marB="45708"/>
                </a:tc>
                <a:extLst>
                  <a:ext uri="{0D108BD9-81ED-4DB2-BD59-A6C34878D82A}">
                    <a16:rowId xmlns:a16="http://schemas.microsoft.com/office/drawing/2014/main" val="1823283620"/>
                  </a:ext>
                </a:extLst>
              </a:tr>
              <a:tr h="700857">
                <a:tc>
                  <a:txBody>
                    <a:bodyPr/>
                    <a:lstStyle/>
                    <a:p>
                      <a:r>
                        <a:rPr lang="en-US" sz="2400" b="1" dirty="0">
                          <a:latin typeface="Arial" panose="020B0604020202020204" pitchFamily="34" charset="0"/>
                          <a:cs typeface="Arial" panose="020B0604020202020204" pitchFamily="34" charset="0"/>
                          <a:hlinkClick r:id="rId2"/>
                        </a:rPr>
                        <a:t>Home page</a:t>
                      </a:r>
                      <a:endParaRPr lang="en-US" sz="400" b="1" dirty="0">
                        <a:solidFill>
                          <a:schemeClr val="bg2">
                            <a:lumMod val="90000"/>
                          </a:schemeClr>
                        </a:solidFill>
                        <a:latin typeface="Arial" panose="020B0604020202020204" pitchFamily="34" charset="0"/>
                        <a:cs typeface="Arial" panose="020B0604020202020204" pitchFamily="34" charset="0"/>
                      </a:endParaRPr>
                    </a:p>
                  </a:txBody>
                  <a:tcPr marL="91416" marR="91416" marT="45708" marB="45708"/>
                </a:tc>
                <a:tc>
                  <a:txBody>
                    <a:bodyPr/>
                    <a:lstStyle/>
                    <a:p>
                      <a:r>
                        <a:rPr lang="en-US" sz="2400" dirty="0">
                          <a:solidFill>
                            <a:srgbClr val="010203"/>
                          </a:solidFill>
                          <a:latin typeface="Arial" panose="020B0604020202020204" pitchFamily="34" charset="0"/>
                          <a:cs typeface="Arial" panose="020B0604020202020204" pitchFamily="34" charset="0"/>
                        </a:rPr>
                        <a:t>Access MCAS headlines and links to MCAS site (e.g., test schedule, test designs, training) </a:t>
                      </a:r>
                    </a:p>
                  </a:txBody>
                  <a:tcPr marL="91416" marR="91416" marT="45708" marB="45708"/>
                </a:tc>
                <a:extLst>
                  <a:ext uri="{0D108BD9-81ED-4DB2-BD59-A6C34878D82A}">
                    <a16:rowId xmlns:a16="http://schemas.microsoft.com/office/drawing/2014/main" val="3740854711"/>
                  </a:ext>
                </a:extLst>
              </a:tr>
              <a:tr h="1005578">
                <a:tc>
                  <a:txBody>
                    <a:bodyPr/>
                    <a:lstStyle/>
                    <a:p>
                      <a:r>
                        <a:rPr lang="en-US" sz="2400" b="1" dirty="0">
                          <a:latin typeface="Arial" panose="020B0604020202020204" pitchFamily="34" charset="0"/>
                          <a:cs typeface="Arial" panose="020B0604020202020204" pitchFamily="34" charset="0"/>
                          <a:hlinkClick r:id="rId3"/>
                        </a:rPr>
                        <a:t>Student Assessment Updates</a:t>
                      </a:r>
                      <a:endParaRPr lang="en-US" sz="400" b="1" dirty="0">
                        <a:solidFill>
                          <a:schemeClr val="bg2"/>
                        </a:solidFill>
                        <a:latin typeface="Arial" panose="020B0604020202020204" pitchFamily="34" charset="0"/>
                        <a:cs typeface="Arial" panose="020B0604020202020204" pitchFamily="34" charset="0"/>
                      </a:endParaRPr>
                    </a:p>
                  </a:txBody>
                  <a:tcPr marL="91416" marR="91416" marT="45708" marB="45708"/>
                </a:tc>
                <a:tc>
                  <a:txBody>
                    <a:bodyPr/>
                    <a:lstStyle/>
                    <a:p>
                      <a:r>
                        <a:rPr lang="en-US" sz="2400" dirty="0">
                          <a:solidFill>
                            <a:srgbClr val="010203"/>
                          </a:solidFill>
                          <a:latin typeface="Arial" panose="020B0604020202020204" pitchFamily="34" charset="0"/>
                          <a:cs typeface="Arial" panose="020B0604020202020204" pitchFamily="34" charset="0"/>
                        </a:rPr>
                        <a:t>Biweekly email with important updates about the MCAS program</a:t>
                      </a:r>
                      <a:endParaRPr lang="en-US" sz="2400" b="0" kern="1200" dirty="0">
                        <a:solidFill>
                          <a:srgbClr val="010203"/>
                        </a:solidFill>
                        <a:effectLst/>
                        <a:latin typeface="Arial" panose="020B0604020202020204" pitchFamily="34" charset="0"/>
                        <a:cs typeface="Arial" panose="020B0604020202020204" pitchFamily="34" charset="0"/>
                      </a:endParaRPr>
                    </a:p>
                    <a:p>
                      <a:r>
                        <a:rPr lang="en-US" sz="2400" b="0" kern="1200" dirty="0">
                          <a:solidFill>
                            <a:srgbClr val="010203"/>
                          </a:solidFill>
                          <a:effectLst/>
                          <a:latin typeface="Arial" panose="020B0604020202020204" pitchFamily="34" charset="0"/>
                          <a:cs typeface="Arial" panose="020B0604020202020204" pitchFamily="34" charset="0"/>
                        </a:rPr>
                        <a:t>If you do not already receive this email, subscribe at this link: </a:t>
                      </a:r>
                      <a:r>
                        <a:rPr lang="en-US" sz="2400" b="0" kern="1200" dirty="0">
                          <a:solidFill>
                            <a:schemeClr val="dk1"/>
                          </a:solidFill>
                          <a:effectLst/>
                          <a:latin typeface="Arial" panose="020B0604020202020204" pitchFamily="34" charset="0"/>
                          <a:cs typeface="Arial" panose="020B0604020202020204" pitchFamily="34" charset="0"/>
                          <a:hlinkClick r:id="rId4"/>
                        </a:rPr>
                        <a:t>http://eepurl.com/ghSOhH</a:t>
                      </a:r>
                      <a:r>
                        <a:rPr lang="en-US" sz="2400" b="0" kern="1200" dirty="0">
                          <a:solidFill>
                            <a:schemeClr val="dk1"/>
                          </a:solidFill>
                          <a:effectLst/>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marL="91416" marR="91416" marT="45708" marB="45708"/>
                </a:tc>
                <a:extLst>
                  <a:ext uri="{0D108BD9-81ED-4DB2-BD59-A6C34878D82A}">
                    <a16:rowId xmlns:a16="http://schemas.microsoft.com/office/drawing/2014/main" val="481958706"/>
                  </a:ext>
                </a:extLst>
              </a:tr>
              <a:tr h="700857">
                <a:tc>
                  <a:txBody>
                    <a:bodyPr/>
                    <a:lstStyle/>
                    <a:p>
                      <a:r>
                        <a:rPr lang="en-US" sz="2400" b="1" dirty="0">
                          <a:latin typeface="Arial" panose="020B0604020202020204" pitchFamily="34" charset="0"/>
                          <a:cs typeface="Arial" panose="020B0604020202020204" pitchFamily="34" charset="0"/>
                          <a:hlinkClick r:id="rId5"/>
                        </a:rPr>
                        <a:t>Cybersecurity Information</a:t>
                      </a:r>
                      <a:endParaRPr lang="en-US" sz="200" b="1" dirty="0">
                        <a:solidFill>
                          <a:schemeClr val="bg1">
                            <a:lumMod val="95000"/>
                          </a:schemeClr>
                        </a:solidFill>
                        <a:latin typeface="Arial" panose="020B0604020202020204" pitchFamily="34" charset="0"/>
                        <a:cs typeface="Arial" panose="020B0604020202020204" pitchFamily="34" charset="0"/>
                      </a:endParaRP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10203"/>
                          </a:solidFill>
                          <a:latin typeface="Arial" panose="020B0604020202020204" pitchFamily="34" charset="0"/>
                          <a:cs typeface="Arial" panose="020B0604020202020204" pitchFamily="34" charset="0"/>
                        </a:rPr>
                        <a:t>Guidance on cybersecurity</a:t>
                      </a:r>
                    </a:p>
                  </a:txBody>
                  <a:tcPr marL="91416" marR="91416" marT="45708" marB="45708"/>
                </a:tc>
                <a:extLst>
                  <a:ext uri="{0D108BD9-81ED-4DB2-BD59-A6C34878D82A}">
                    <a16:rowId xmlns:a16="http://schemas.microsoft.com/office/drawing/2014/main" val="3266087548"/>
                  </a:ext>
                </a:extLst>
              </a:tr>
            </a:tbl>
          </a:graphicData>
        </a:graphic>
      </p:graphicFrame>
    </p:spTree>
    <p:extLst>
      <p:ext uri="{BB962C8B-B14F-4D97-AF65-F5344CB8AC3E}">
        <p14:creationId xmlns:p14="http://schemas.microsoft.com/office/powerpoint/2010/main" val="3320873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C0CBAB-7FF3-27EF-A57C-C455DDA2D528}"/>
              </a:ext>
            </a:extLst>
          </p:cNvPr>
          <p:cNvSpPr>
            <a:spLocks noGrp="1"/>
          </p:cNvSpPr>
          <p:nvPr>
            <p:ph type="title" idx="4294967295"/>
          </p:nvPr>
        </p:nvSpPr>
        <p:spPr>
          <a:xfrm>
            <a:off x="934605" y="171622"/>
            <a:ext cx="10512425" cy="1042987"/>
          </a:xfrm>
        </p:spPr>
        <p:txBody>
          <a:bodyPr>
            <a:normAutofit/>
          </a:bodyPr>
          <a:lstStyle/>
          <a:p>
            <a:r>
              <a:rPr lang="en-US" sz="4000" dirty="0">
                <a:solidFill>
                  <a:srgbClr val="3647B6"/>
                </a:solidFill>
                <a:latin typeface="Arial" panose="020B0604020202020204" pitchFamily="34" charset="0"/>
                <a:cs typeface="Arial" panose="020B0604020202020204" pitchFamily="34" charset="0"/>
              </a:rPr>
              <a:t>February/March Training Sessions</a:t>
            </a:r>
          </a:p>
        </p:txBody>
      </p:sp>
      <p:sp>
        <p:nvSpPr>
          <p:cNvPr id="5" name="TextBox 4">
            <a:extLst>
              <a:ext uri="{FF2B5EF4-FFF2-40B4-BE49-F238E27FC236}">
                <a16:creationId xmlns:a16="http://schemas.microsoft.com/office/drawing/2014/main" id="{B7C2C6C2-4533-45A0-B2D0-4BE5E31EFB99}"/>
              </a:ext>
            </a:extLst>
          </p:cNvPr>
          <p:cNvSpPr txBox="1"/>
          <p:nvPr/>
        </p:nvSpPr>
        <p:spPr>
          <a:xfrm>
            <a:off x="934170" y="5135692"/>
            <a:ext cx="10512861" cy="1015399"/>
          </a:xfrm>
          <a:prstGeom prst="rect">
            <a:avLst/>
          </a:prstGeom>
          <a:solidFill>
            <a:schemeClr val="bg1"/>
          </a:solidFill>
          <a:ln>
            <a:solidFill>
              <a:schemeClr val="tx1"/>
            </a:solidFill>
          </a:ln>
        </p:spPr>
        <p:txBody>
          <a:bodyPr wrap="square" rtlCol="0">
            <a:spAutoFit/>
          </a:bodyPr>
          <a:lstStyle/>
          <a:p>
            <a:r>
              <a:rPr lang="en-US" sz="1999" dirty="0">
                <a:latin typeface="Arial" panose="020B0604020202020204" pitchFamily="34" charset="0"/>
                <a:cs typeface="Arial" panose="020B0604020202020204" pitchFamily="34" charset="0"/>
              </a:rPr>
              <a:t>Registration for training sessions available now: </a:t>
            </a:r>
            <a:r>
              <a:rPr lang="en-US" sz="1999" dirty="0">
                <a:latin typeface="Arial" panose="020B0604020202020204" pitchFamily="34" charset="0"/>
                <a:cs typeface="Arial" panose="020B0604020202020204" pitchFamily="34" charset="0"/>
                <a:hlinkClick r:id="rId3"/>
              </a:rPr>
              <a:t>www.doe.mass.edu/mcas/training.html</a:t>
            </a:r>
            <a:endParaRPr lang="en-US" sz="1999" dirty="0">
              <a:latin typeface="Arial" panose="020B0604020202020204" pitchFamily="34" charset="0"/>
              <a:cs typeface="Arial" panose="020B0604020202020204" pitchFamily="34" charset="0"/>
            </a:endParaRPr>
          </a:p>
          <a:p>
            <a:r>
              <a:rPr lang="en-US" sz="1999" dirty="0">
                <a:latin typeface="Arial" panose="020B0604020202020204" pitchFamily="34" charset="0"/>
                <a:cs typeface="Arial" panose="020B0604020202020204" pitchFamily="34" charset="0"/>
              </a:rPr>
              <a:t>After each session is delivered, a recording of the session and the slides will be posted at </a:t>
            </a:r>
            <a:r>
              <a:rPr lang="en-US" sz="1999" dirty="0">
                <a:latin typeface="Arial" panose="020B0604020202020204" pitchFamily="34" charset="0"/>
                <a:cs typeface="Arial" panose="020B0604020202020204" pitchFamily="34" charset="0"/>
                <a:hlinkClick r:id="rId4"/>
              </a:rPr>
              <a:t>mcas.pearsonsupport.com/training/</a:t>
            </a:r>
            <a:r>
              <a:rPr lang="en-US" sz="1999" dirty="0">
                <a:latin typeface="Arial" panose="020B0604020202020204" pitchFamily="34" charset="0"/>
                <a:cs typeface="Arial" panose="020B0604020202020204" pitchFamily="34" charset="0"/>
              </a:rPr>
              <a:t> approximately one week later.</a:t>
            </a:r>
          </a:p>
        </p:txBody>
      </p:sp>
      <p:graphicFrame>
        <p:nvGraphicFramePr>
          <p:cNvPr id="6" name="Table 4">
            <a:extLst>
              <a:ext uri="{FF2B5EF4-FFF2-40B4-BE49-F238E27FC236}">
                <a16:creationId xmlns:a16="http://schemas.microsoft.com/office/drawing/2014/main" id="{BAAE27D1-C72B-4138-B7CC-9B5B5A558581}"/>
              </a:ext>
            </a:extLst>
          </p:cNvPr>
          <p:cNvGraphicFramePr>
            <a:graphicFrameLocks noGrp="1"/>
          </p:cNvGraphicFramePr>
          <p:nvPr>
            <p:extLst>
              <p:ext uri="{D42A27DB-BD31-4B8C-83A1-F6EECF244321}">
                <p14:modId xmlns:p14="http://schemas.microsoft.com/office/powerpoint/2010/main" val="1568722051"/>
              </p:ext>
            </p:extLst>
          </p:nvPr>
        </p:nvGraphicFramePr>
        <p:xfrm>
          <a:off x="150811" y="1094470"/>
          <a:ext cx="11887201" cy="3789208"/>
        </p:xfrm>
        <a:graphic>
          <a:graphicData uri="http://schemas.openxmlformats.org/drawingml/2006/table">
            <a:tbl>
              <a:tblPr firstRow="1" bandRow="1">
                <a:tableStyleId>{00A15C55-8517-42AA-B614-E9B94910E393}</a:tableStyleId>
              </a:tblPr>
              <a:tblGrid>
                <a:gridCol w="2519681">
                  <a:extLst>
                    <a:ext uri="{9D8B030D-6E8A-4147-A177-3AD203B41FA5}">
                      <a16:colId xmlns:a16="http://schemas.microsoft.com/office/drawing/2014/main" val="2610822780"/>
                    </a:ext>
                  </a:extLst>
                </a:gridCol>
                <a:gridCol w="3830320">
                  <a:extLst>
                    <a:ext uri="{9D8B030D-6E8A-4147-A177-3AD203B41FA5}">
                      <a16:colId xmlns:a16="http://schemas.microsoft.com/office/drawing/2014/main" val="4040530287"/>
                    </a:ext>
                  </a:extLst>
                </a:gridCol>
                <a:gridCol w="5537200">
                  <a:extLst>
                    <a:ext uri="{9D8B030D-6E8A-4147-A177-3AD203B41FA5}">
                      <a16:colId xmlns:a16="http://schemas.microsoft.com/office/drawing/2014/main" val="807124936"/>
                    </a:ext>
                  </a:extLst>
                </a:gridCol>
              </a:tblGrid>
              <a:tr h="372187">
                <a:tc>
                  <a:txBody>
                    <a:bodyPr/>
                    <a:lstStyle/>
                    <a:p>
                      <a:r>
                        <a:rPr lang="en-US" sz="1600" dirty="0">
                          <a:latin typeface="Arial" panose="020B0604020202020204" pitchFamily="34" charset="0"/>
                          <a:cs typeface="Arial" panose="020B0604020202020204" pitchFamily="34" charset="0"/>
                        </a:rPr>
                        <a:t>Date</a:t>
                      </a:r>
                    </a:p>
                  </a:txBody>
                  <a:tcPr/>
                </a:tc>
                <a:tc>
                  <a:txBody>
                    <a:bodyPr/>
                    <a:lstStyle/>
                    <a:p>
                      <a:r>
                        <a:rPr lang="en-US" sz="1600" dirty="0">
                          <a:latin typeface="Arial" panose="020B0604020202020204" pitchFamily="34" charset="0"/>
                          <a:cs typeface="Arial" panose="020B0604020202020204" pitchFamily="34" charset="0"/>
                        </a:rPr>
                        <a:t>Session</a:t>
                      </a:r>
                    </a:p>
                  </a:txBody>
                  <a:tcPr/>
                </a:tc>
                <a:tc>
                  <a:txBody>
                    <a:bodyPr/>
                    <a:lstStyle/>
                    <a:p>
                      <a:r>
                        <a:rPr lang="en-US" sz="1600" dirty="0">
                          <a:latin typeface="Arial" panose="020B0604020202020204" pitchFamily="34" charset="0"/>
                          <a:cs typeface="Arial" panose="020B0604020202020204" pitchFamily="34" charset="0"/>
                        </a:rPr>
                        <a:t>Audience</a:t>
                      </a:r>
                    </a:p>
                  </a:txBody>
                  <a:tcPr/>
                </a:tc>
                <a:extLst>
                  <a:ext uri="{0D108BD9-81ED-4DB2-BD59-A6C34878D82A}">
                    <a16:rowId xmlns:a16="http://schemas.microsoft.com/office/drawing/2014/main" val="4182604619"/>
                  </a:ext>
                </a:extLst>
              </a:tr>
              <a:tr h="651327">
                <a:tc>
                  <a:txBody>
                    <a:bodyPr/>
                    <a:lstStyle/>
                    <a:p>
                      <a:r>
                        <a:rPr lang="en-US" sz="1800" dirty="0">
                          <a:solidFill>
                            <a:srgbClr val="010203"/>
                          </a:solidFill>
                          <a:latin typeface="Arial" panose="020B0604020202020204" pitchFamily="34" charset="0"/>
                          <a:cs typeface="Arial" panose="020B0604020202020204" pitchFamily="34" charset="0"/>
                        </a:rPr>
                        <a:t>Tuesday, February 27</a:t>
                      </a:r>
                    </a:p>
                  </a:txBody>
                  <a:tcPr/>
                </a:tc>
                <a:tc>
                  <a:txBody>
                    <a:bodyPr/>
                    <a:lstStyle/>
                    <a:p>
                      <a:r>
                        <a:rPr lang="en-US" sz="1800" dirty="0">
                          <a:solidFill>
                            <a:srgbClr val="010203"/>
                          </a:solidFill>
                          <a:latin typeface="Arial" panose="020B0604020202020204" pitchFamily="34" charset="0"/>
                          <a:cs typeface="Arial" panose="020B0604020202020204" pitchFamily="34" charset="0"/>
                        </a:rPr>
                        <a:t>Tasks in PAN Before Testing</a:t>
                      </a:r>
                    </a:p>
                  </a:txBody>
                  <a:tcPr/>
                </a:tc>
                <a:tc>
                  <a:txBody>
                    <a:bodyPr/>
                    <a:lstStyle/>
                    <a:p>
                      <a:r>
                        <a:rPr lang="en-US" sz="1800" dirty="0">
                          <a:solidFill>
                            <a:srgbClr val="010203"/>
                          </a:solidFill>
                          <a:latin typeface="Arial" panose="020B0604020202020204" pitchFamily="34" charset="0"/>
                          <a:cs typeface="Arial" panose="020B0604020202020204" pitchFamily="34" charset="0"/>
                        </a:rPr>
                        <a:t>Principals and test coordinators</a:t>
                      </a:r>
                    </a:p>
                  </a:txBody>
                  <a:tcPr/>
                </a:tc>
                <a:extLst>
                  <a:ext uri="{0D108BD9-81ED-4DB2-BD59-A6C34878D82A}">
                    <a16:rowId xmlns:a16="http://schemas.microsoft.com/office/drawing/2014/main" val="1198215527"/>
                  </a:ext>
                </a:extLst>
              </a:tr>
              <a:tr h="651327">
                <a:tc>
                  <a:txBody>
                    <a:bodyPr/>
                    <a:lstStyle/>
                    <a:p>
                      <a:r>
                        <a:rPr lang="en-US" sz="1800" dirty="0">
                          <a:solidFill>
                            <a:srgbClr val="010203"/>
                          </a:solidFill>
                          <a:latin typeface="Arial" panose="020B0604020202020204" pitchFamily="34" charset="0"/>
                          <a:cs typeface="Arial" panose="020B0604020202020204" pitchFamily="34" charset="0"/>
                        </a:rPr>
                        <a:t>Thursday, February 29</a:t>
                      </a:r>
                    </a:p>
                  </a:txBody>
                  <a:tcPr/>
                </a:tc>
                <a:tc>
                  <a:txBody>
                    <a:bodyPr/>
                    <a:lstStyle/>
                    <a:p>
                      <a:r>
                        <a:rPr lang="en-US" sz="1800" dirty="0">
                          <a:solidFill>
                            <a:srgbClr val="010203"/>
                          </a:solidFill>
                          <a:latin typeface="Arial" panose="020B0604020202020204" pitchFamily="34" charset="0"/>
                          <a:cs typeface="Arial" panose="020B0604020202020204" pitchFamily="34" charset="0"/>
                        </a:rPr>
                        <a:t>PAN Tasks for Accessibility and Accommodations</a:t>
                      </a:r>
                    </a:p>
                  </a:txBody>
                  <a:tcPr/>
                </a:tc>
                <a:tc>
                  <a:txBody>
                    <a:bodyPr/>
                    <a:lstStyle/>
                    <a:p>
                      <a:r>
                        <a:rPr lang="en-US" sz="1800" b="0" kern="1200" dirty="0">
                          <a:solidFill>
                            <a:srgbClr val="010203"/>
                          </a:solidFill>
                          <a:effectLst/>
                          <a:latin typeface="Arial" panose="020B0604020202020204" pitchFamily="34" charset="0"/>
                          <a:cs typeface="Arial" panose="020B0604020202020204" pitchFamily="34" charset="0"/>
                        </a:rPr>
                        <a:t>Principals, MCAS test coordinators, special education administrators and supervisors, and test administrators administering accessibility features for all students and accommodations for students with disabilities and EL students</a:t>
                      </a:r>
                      <a:endParaRPr lang="en-US" sz="1800" dirty="0">
                        <a:solidFill>
                          <a:srgbClr val="010203"/>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1753631"/>
                  </a:ext>
                </a:extLst>
              </a:tr>
              <a:tr h="651327">
                <a:tc>
                  <a:txBody>
                    <a:bodyPr/>
                    <a:lstStyle/>
                    <a:p>
                      <a:r>
                        <a:rPr lang="en-US" sz="1800" dirty="0">
                          <a:solidFill>
                            <a:srgbClr val="010203"/>
                          </a:solidFill>
                          <a:latin typeface="Arial" panose="020B0604020202020204" pitchFamily="34" charset="0"/>
                          <a:cs typeface="Arial" panose="020B0604020202020204" pitchFamily="34" charset="0"/>
                        </a:rPr>
                        <a:t>Tuesday, March 12</a:t>
                      </a:r>
                    </a:p>
                  </a:txBody>
                  <a:tcPr/>
                </a:tc>
                <a:tc>
                  <a:txBody>
                    <a:bodyPr/>
                    <a:lstStyle/>
                    <a:p>
                      <a:r>
                        <a:rPr lang="en-US" sz="1800" dirty="0">
                          <a:solidFill>
                            <a:srgbClr val="010203"/>
                          </a:solidFill>
                          <a:latin typeface="Arial" panose="020B0604020202020204" pitchFamily="34" charset="0"/>
                          <a:cs typeface="Arial" panose="020B0604020202020204" pitchFamily="34" charset="0"/>
                        </a:rPr>
                        <a:t>Tasks in PAN During Testing</a:t>
                      </a:r>
                    </a:p>
                  </a:txBody>
                  <a:tcPr/>
                </a:tc>
                <a:tc>
                  <a:txBody>
                    <a:bodyPr/>
                    <a:lstStyle/>
                    <a:p>
                      <a:r>
                        <a:rPr lang="en-US" sz="1800" b="0" kern="1200" dirty="0">
                          <a:solidFill>
                            <a:srgbClr val="010203"/>
                          </a:solidFill>
                          <a:effectLst/>
                          <a:latin typeface="Arial" panose="020B0604020202020204" pitchFamily="34" charset="0"/>
                          <a:cs typeface="Arial" panose="020B0604020202020204" pitchFamily="34" charset="0"/>
                        </a:rPr>
                        <a:t>Principals, test coordinators, and test administrators</a:t>
                      </a:r>
                      <a:endParaRPr lang="en-US" sz="1800" dirty="0">
                        <a:solidFill>
                          <a:srgbClr val="010203"/>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99963237"/>
                  </a:ext>
                </a:extLst>
              </a:tr>
              <a:tr h="651327">
                <a:tc>
                  <a:txBody>
                    <a:bodyPr/>
                    <a:lstStyle/>
                    <a:p>
                      <a:r>
                        <a:rPr lang="en-US" sz="1800" dirty="0">
                          <a:solidFill>
                            <a:srgbClr val="010203"/>
                          </a:solidFill>
                          <a:latin typeface="Arial" panose="020B0604020202020204" pitchFamily="34" charset="0"/>
                          <a:cs typeface="Arial" panose="020B0604020202020204" pitchFamily="34" charset="0"/>
                        </a:rPr>
                        <a:t>Thursday, March 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10203"/>
                          </a:solidFill>
                          <a:latin typeface="Arial" panose="020B0604020202020204" pitchFamily="34" charset="0"/>
                          <a:cs typeface="Arial" panose="020B0604020202020204" pitchFamily="34" charset="0"/>
                        </a:rPr>
                        <a:t>Tasks in PAN After Testing</a:t>
                      </a:r>
                    </a:p>
                    <a:p>
                      <a:endParaRPr lang="en-US" sz="1800" dirty="0">
                        <a:solidFill>
                          <a:srgbClr val="010203"/>
                        </a:solidFill>
                        <a:latin typeface="Arial" panose="020B0604020202020204" pitchFamily="34" charset="0"/>
                        <a:cs typeface="Arial" panose="020B0604020202020204" pitchFamily="34" charset="0"/>
                      </a:endParaRPr>
                    </a:p>
                  </a:txBody>
                  <a:tcPr/>
                </a:tc>
                <a:tc>
                  <a:txBody>
                    <a:bodyPr/>
                    <a:lstStyle/>
                    <a:p>
                      <a:r>
                        <a:rPr lang="en-US" sz="1800" b="0" kern="1200" dirty="0">
                          <a:solidFill>
                            <a:srgbClr val="010203"/>
                          </a:solidFill>
                          <a:effectLst/>
                          <a:latin typeface="Arial" panose="020B0604020202020204" pitchFamily="34" charset="0"/>
                          <a:cs typeface="Arial" panose="020B0604020202020204" pitchFamily="34" charset="0"/>
                        </a:rPr>
                        <a:t>Principals and test coordinators </a:t>
                      </a:r>
                      <a:endParaRPr lang="en-US" sz="1800" dirty="0">
                        <a:solidFill>
                          <a:srgbClr val="010203"/>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70598276"/>
                  </a:ext>
                </a:extLst>
              </a:tr>
            </a:tbl>
          </a:graphicData>
        </a:graphic>
      </p:graphicFrame>
    </p:spTree>
    <p:extLst>
      <p:ext uri="{BB962C8B-B14F-4D97-AF65-F5344CB8AC3E}">
        <p14:creationId xmlns:p14="http://schemas.microsoft.com/office/powerpoint/2010/main" val="42623527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4283EA-ECA5-7074-092B-27E9667CC1F0}"/>
              </a:ext>
            </a:extLst>
          </p:cNvPr>
          <p:cNvSpPr>
            <a:spLocks noGrp="1"/>
          </p:cNvSpPr>
          <p:nvPr>
            <p:ph type="title" idx="4294967295"/>
          </p:nvPr>
        </p:nvSpPr>
        <p:spPr>
          <a:xfrm>
            <a:off x="676406" y="171450"/>
            <a:ext cx="10514013" cy="1041400"/>
          </a:xfrm>
        </p:spPr>
        <p:txBody>
          <a:bodyPr>
            <a:normAutofit/>
          </a:bodyPr>
          <a:lstStyle/>
          <a:p>
            <a:r>
              <a:rPr lang="en-US" altLang="en-US" sz="3999" dirty="0">
                <a:solidFill>
                  <a:srgbClr val="3647B6"/>
                </a:solidFill>
                <a:latin typeface="Arial" panose="020B0604020202020204" pitchFamily="34" charset="0"/>
                <a:cs typeface="Arial" panose="020B0604020202020204" pitchFamily="34" charset="0"/>
              </a:rPr>
              <a:t>Next Steps</a:t>
            </a:r>
            <a:endParaRPr lang="en-US" sz="3999" dirty="0">
              <a:solidFill>
                <a:srgbClr val="3647B6"/>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8BF5F1AD-90A5-FAA2-2AA6-3367618F17F4}"/>
              </a:ext>
            </a:extLst>
          </p:cNvPr>
          <p:cNvSpPr>
            <a:spLocks noGrp="1"/>
          </p:cNvSpPr>
          <p:nvPr>
            <p:ph idx="4294967295"/>
          </p:nvPr>
        </p:nvSpPr>
        <p:spPr>
          <a:xfrm>
            <a:off x="676406" y="1403350"/>
            <a:ext cx="10514013" cy="4051300"/>
          </a:xfrm>
        </p:spPr>
        <p:txBody>
          <a:bodyPr/>
          <a:lstStyle/>
          <a:p>
            <a:pPr>
              <a:buClr>
                <a:srgbClr val="010203"/>
              </a:buClr>
            </a:pPr>
            <a:r>
              <a:rPr lang="en-US" altLang="en-US" b="1" dirty="0">
                <a:latin typeface="Arial" panose="020B0604020202020204" pitchFamily="34" charset="0"/>
                <a:cs typeface="Arial" panose="020B0604020202020204" pitchFamily="34" charset="0"/>
              </a:rPr>
              <a:t>Today: </a:t>
            </a:r>
            <a:r>
              <a:rPr lang="en-US" altLang="en-US" dirty="0">
                <a:latin typeface="Arial" panose="020B0604020202020204" pitchFamily="34" charset="0"/>
                <a:cs typeface="Arial" panose="020B0604020202020204" pitchFamily="34" charset="0"/>
              </a:rPr>
              <a:t>Complete the evaluation form.</a:t>
            </a:r>
          </a:p>
          <a:p>
            <a:pPr lvl="1">
              <a:buClr>
                <a:srgbClr val="010203"/>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Responses are associated with the name and email address used to log in.</a:t>
            </a:r>
          </a:p>
          <a:p>
            <a:pPr lvl="1">
              <a:buClr>
                <a:srgbClr val="010203"/>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Email your input to </a:t>
            </a:r>
            <a:r>
              <a:rPr lang="en-US" altLang="en-US" dirty="0">
                <a:latin typeface="Arial" panose="020B0604020202020204" pitchFamily="34" charset="0"/>
                <a:cs typeface="Arial" panose="020B0604020202020204" pitchFamily="34" charset="0"/>
                <a:hlinkClick r:id="rId2"/>
              </a:rPr>
              <a:t>MCAS@mass.gov</a:t>
            </a:r>
            <a:r>
              <a:rPr lang="en-US" altLang="en-US" dirty="0">
                <a:latin typeface="Arial" panose="020B0604020202020204" pitchFamily="34" charset="0"/>
                <a:cs typeface="Arial" panose="020B0604020202020204" pitchFamily="34" charset="0"/>
              </a:rPr>
              <a:t> if you have problems accessing or completing the form.</a:t>
            </a:r>
          </a:p>
          <a:p>
            <a:pPr>
              <a:buClr>
                <a:srgbClr val="010203"/>
              </a:buClr>
            </a:pPr>
            <a:r>
              <a:rPr lang="en-US" altLang="en-US" b="1" dirty="0">
                <a:latin typeface="Arial" panose="020B0604020202020204" pitchFamily="34" charset="0"/>
                <a:cs typeface="Arial" panose="020B0604020202020204" pitchFamily="34" charset="0"/>
              </a:rPr>
              <a:t>Within one week: </a:t>
            </a:r>
          </a:p>
          <a:p>
            <a:pPr lvl="1">
              <a:buClr>
                <a:srgbClr val="010203"/>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Receive an email with the Q&amp;A from this session</a:t>
            </a:r>
          </a:p>
          <a:p>
            <a:pPr lvl="1">
              <a:buClr>
                <a:srgbClr val="010203"/>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Recording will be available </a:t>
            </a:r>
          </a:p>
        </p:txBody>
      </p:sp>
    </p:spTree>
    <p:extLst>
      <p:ext uri="{BB962C8B-B14F-4D97-AF65-F5344CB8AC3E}">
        <p14:creationId xmlns:p14="http://schemas.microsoft.com/office/powerpoint/2010/main" val="34309420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972CD-2840-6F6F-1B06-D0E024C1B816}"/>
              </a:ext>
            </a:extLst>
          </p:cNvPr>
          <p:cNvSpPr>
            <a:spLocks noGrp="1"/>
          </p:cNvSpPr>
          <p:nvPr>
            <p:ph type="title" idx="4294967295"/>
          </p:nvPr>
        </p:nvSpPr>
        <p:spPr>
          <a:xfrm>
            <a:off x="338203" y="171450"/>
            <a:ext cx="10514013" cy="1041400"/>
          </a:xfrm>
        </p:spPr>
        <p:txBody>
          <a:bodyPr/>
          <a:lstStyle/>
          <a:p>
            <a:r>
              <a:rPr lang="en-US" sz="4000" dirty="0">
                <a:solidFill>
                  <a:srgbClr val="3647B6"/>
                </a:solidFill>
                <a:latin typeface="Arial" panose="020B0604020202020204" pitchFamily="34" charset="0"/>
                <a:cs typeface="Arial" panose="020B0604020202020204" pitchFamily="34" charset="0"/>
              </a:rPr>
              <a:t>Email and Phone Support </a:t>
            </a:r>
          </a:p>
        </p:txBody>
      </p:sp>
      <p:sp>
        <p:nvSpPr>
          <p:cNvPr id="2" name="Text Placeholder 1">
            <a:extLst>
              <a:ext uri="{FF2B5EF4-FFF2-40B4-BE49-F238E27FC236}">
                <a16:creationId xmlns:a16="http://schemas.microsoft.com/office/drawing/2014/main" id="{1C6A7017-17C6-F511-1D48-8093C62BB9FA}"/>
              </a:ext>
            </a:extLst>
          </p:cNvPr>
          <p:cNvSpPr>
            <a:spLocks noGrp="1"/>
          </p:cNvSpPr>
          <p:nvPr>
            <p:ph type="body" idx="4294967295"/>
          </p:nvPr>
        </p:nvSpPr>
        <p:spPr>
          <a:xfrm>
            <a:off x="338203" y="1212850"/>
            <a:ext cx="5157788" cy="676275"/>
          </a:xfrm>
        </p:spPr>
        <p:txBody>
          <a:bodyPr/>
          <a:lstStyle/>
          <a:p>
            <a:pPr marL="0" indent="0">
              <a:buNone/>
            </a:pPr>
            <a:r>
              <a:rPr lang="en-US" b="1" dirty="0">
                <a:latin typeface="Arial" panose="020B0604020202020204" pitchFamily="34" charset="0"/>
                <a:cs typeface="Arial" panose="020B0604020202020204" pitchFamily="34" charset="0"/>
              </a:rPr>
              <a:t>MCAS Service Center </a:t>
            </a:r>
          </a:p>
        </p:txBody>
      </p:sp>
      <p:sp>
        <p:nvSpPr>
          <p:cNvPr id="3" name="Content Placeholder 2">
            <a:extLst>
              <a:ext uri="{FF2B5EF4-FFF2-40B4-BE49-F238E27FC236}">
                <a16:creationId xmlns:a16="http://schemas.microsoft.com/office/drawing/2014/main" id="{10F3C2F1-C065-1C59-D812-2C29FFD6A6D3}"/>
              </a:ext>
            </a:extLst>
          </p:cNvPr>
          <p:cNvSpPr>
            <a:spLocks noGrp="1"/>
          </p:cNvSpPr>
          <p:nvPr>
            <p:ph sz="half" idx="4294967295"/>
          </p:nvPr>
        </p:nvSpPr>
        <p:spPr>
          <a:xfrm>
            <a:off x="460374" y="1889125"/>
            <a:ext cx="5180013" cy="4022725"/>
          </a:xfrm>
        </p:spPr>
        <p:txBody>
          <a:bodyPr>
            <a:normAutofit fontScale="92500" lnSpcReduction="10000"/>
          </a:bodyPr>
          <a:lstStyle/>
          <a:p>
            <a:pPr>
              <a:buClr>
                <a:srgbClr val="010203"/>
              </a:buClr>
            </a:pPr>
            <a:r>
              <a:rPr lang="en-US" dirty="0">
                <a:latin typeface="Arial" panose="020B0604020202020204" pitchFamily="34" charset="0"/>
                <a:cs typeface="Arial" panose="020B0604020202020204" pitchFamily="34" charset="0"/>
              </a:rPr>
              <a:t>Questions on logistics and technology (e.g., PearsonAccess Next, SR/PNP, TestNav)</a:t>
            </a:r>
            <a:br>
              <a:rPr lang="en-US"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a:p>
            <a:pPr marL="852589" lvl="1" indent="-457200">
              <a:buClr>
                <a:srgbClr val="010203"/>
              </a:buClr>
              <a:buFont typeface="Arial" panose="020B0604020202020204" pitchFamily="34" charset="0"/>
              <a:buChar char="•"/>
            </a:pPr>
            <a:r>
              <a:rPr lang="en-US" b="1" dirty="0">
                <a:latin typeface="Arial" panose="020B0604020202020204" pitchFamily="34" charset="0"/>
                <a:cs typeface="Arial" panose="020B0604020202020204" pitchFamily="34" charset="0"/>
              </a:rPr>
              <a:t>Web: </a:t>
            </a:r>
            <a:r>
              <a:rPr lang="en-US" dirty="0">
                <a:latin typeface="Arial" panose="020B0604020202020204" pitchFamily="34" charset="0"/>
                <a:cs typeface="Arial" panose="020B0604020202020204" pitchFamily="34" charset="0"/>
                <a:hlinkClick r:id="rId2"/>
              </a:rPr>
              <a:t>mcas.pearsonsupport.com</a:t>
            </a:r>
            <a:r>
              <a:rPr lang="en-US" dirty="0">
                <a:latin typeface="Arial" panose="020B0604020202020204" pitchFamily="34" charset="0"/>
                <a:cs typeface="Arial" panose="020B0604020202020204" pitchFamily="34" charset="0"/>
              </a:rPr>
              <a:t> </a:t>
            </a:r>
          </a:p>
          <a:p>
            <a:pPr marL="852589" lvl="1" indent="-457200">
              <a:buClr>
                <a:srgbClr val="010203"/>
              </a:buClr>
              <a:buFont typeface="Arial" panose="020B0604020202020204" pitchFamily="34" charset="0"/>
              <a:buChar char="•"/>
            </a:pPr>
            <a:r>
              <a:rPr lang="en-US" b="1" dirty="0">
                <a:latin typeface="Arial" panose="020B0604020202020204" pitchFamily="34" charset="0"/>
                <a:cs typeface="Arial" panose="020B0604020202020204" pitchFamily="34" charset="0"/>
              </a:rPr>
              <a:t>Email: </a:t>
            </a:r>
            <a:r>
              <a:rPr lang="en-US" sz="2299" dirty="0">
                <a:latin typeface="Arial" panose="020B0604020202020204" pitchFamily="34" charset="0"/>
                <a:cs typeface="Arial" panose="020B0604020202020204" pitchFamily="34" charset="0"/>
                <a:hlinkClick r:id="rId3"/>
              </a:rPr>
              <a:t>mcas@cognia.org</a:t>
            </a:r>
            <a:endParaRPr lang="en-US" sz="2299" dirty="0">
              <a:latin typeface="Arial" panose="020B0604020202020204" pitchFamily="34" charset="0"/>
              <a:cs typeface="Arial" panose="020B0604020202020204" pitchFamily="34" charset="0"/>
            </a:endParaRPr>
          </a:p>
          <a:p>
            <a:pPr marL="852589" lvl="1" indent="-457200">
              <a:buClr>
                <a:srgbClr val="010203"/>
              </a:buClr>
              <a:buFont typeface="Arial" panose="020B0604020202020204" pitchFamily="34" charset="0"/>
              <a:buChar char="•"/>
            </a:pPr>
            <a:r>
              <a:rPr lang="en-US" b="1" dirty="0">
                <a:latin typeface="Arial" panose="020B0604020202020204" pitchFamily="34" charset="0"/>
                <a:cs typeface="Arial" panose="020B0604020202020204" pitchFamily="34" charset="0"/>
              </a:rPr>
              <a:t>Phone: </a:t>
            </a:r>
            <a:r>
              <a:rPr lang="en-US" dirty="0">
                <a:latin typeface="Arial" panose="020B0604020202020204" pitchFamily="34" charset="0"/>
                <a:cs typeface="Arial" panose="020B0604020202020204" pitchFamily="34" charset="0"/>
              </a:rPr>
              <a:t>800-737-5103</a:t>
            </a:r>
          </a:p>
          <a:p>
            <a:pPr marL="852589" lvl="1" indent="-457200">
              <a:buClr>
                <a:srgbClr val="010203"/>
              </a:buClr>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Schedule Technology Support Call</a:t>
            </a:r>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4" name="Text Placeholder 3">
            <a:extLst>
              <a:ext uri="{FF2B5EF4-FFF2-40B4-BE49-F238E27FC236}">
                <a16:creationId xmlns:a16="http://schemas.microsoft.com/office/drawing/2014/main" id="{4FAEE545-508E-BBC8-B75B-D911AD48B8DB}"/>
              </a:ext>
            </a:extLst>
          </p:cNvPr>
          <p:cNvSpPr>
            <a:spLocks noGrp="1"/>
          </p:cNvSpPr>
          <p:nvPr>
            <p:ph type="body" sz="quarter" idx="4294967295"/>
          </p:nvPr>
        </p:nvSpPr>
        <p:spPr>
          <a:xfrm>
            <a:off x="6548439" y="1212850"/>
            <a:ext cx="5640387" cy="676275"/>
          </a:xfrm>
        </p:spPr>
        <p:txBody>
          <a:bodyPr>
            <a:noAutofit/>
          </a:bodyPr>
          <a:lstStyle/>
          <a:p>
            <a:pPr marL="0" indent="0">
              <a:buNone/>
            </a:pPr>
            <a:r>
              <a:rPr lang="en-US" b="1" dirty="0">
                <a:latin typeface="Arial" panose="020B0604020202020204" pitchFamily="34" charset="0"/>
                <a:cs typeface="Arial" panose="020B0604020202020204" pitchFamily="34" charset="0"/>
              </a:rPr>
              <a:t>DESE Student Assessment Services</a:t>
            </a:r>
          </a:p>
        </p:txBody>
      </p:sp>
      <p:sp>
        <p:nvSpPr>
          <p:cNvPr id="5" name="Content Placeholder 4">
            <a:extLst>
              <a:ext uri="{FF2B5EF4-FFF2-40B4-BE49-F238E27FC236}">
                <a16:creationId xmlns:a16="http://schemas.microsoft.com/office/drawing/2014/main" id="{60287B2E-8978-C144-AD68-11C997FF9006}"/>
              </a:ext>
            </a:extLst>
          </p:cNvPr>
          <p:cNvSpPr>
            <a:spLocks noGrp="1"/>
          </p:cNvSpPr>
          <p:nvPr>
            <p:ph sz="quarter" idx="4294967295"/>
          </p:nvPr>
        </p:nvSpPr>
        <p:spPr>
          <a:xfrm>
            <a:off x="6777038" y="2134840"/>
            <a:ext cx="5183187" cy="3327400"/>
          </a:xfrm>
        </p:spPr>
        <p:txBody>
          <a:bodyPr/>
          <a:lstStyle/>
          <a:p>
            <a:pPr>
              <a:buClr>
                <a:srgbClr val="010203"/>
              </a:buClr>
            </a:pPr>
            <a:r>
              <a:rPr lang="en-US" dirty="0">
                <a:latin typeface="Arial" panose="020B0604020202020204" pitchFamily="34" charset="0"/>
                <a:cs typeface="Arial" panose="020B0604020202020204" pitchFamily="34" charset="0"/>
              </a:rPr>
              <a:t>Policy questions (e.g., student participation, accommodations, “I have a student who…”) </a:t>
            </a:r>
            <a:br>
              <a:rPr lang="en-US"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a:p>
            <a:pPr marL="852589" lvl="1" indent="-457200">
              <a:buClr>
                <a:srgbClr val="010203"/>
              </a:buClr>
              <a:buFont typeface="Arial" panose="020B0604020202020204" pitchFamily="34" charset="0"/>
              <a:buChar char="•"/>
            </a:pPr>
            <a:r>
              <a:rPr lang="en-US" b="1" dirty="0">
                <a:latin typeface="Arial" panose="020B0604020202020204" pitchFamily="34" charset="0"/>
                <a:cs typeface="Arial" panose="020B0604020202020204" pitchFamily="34" charset="0"/>
              </a:rPr>
              <a:t>Web: </a:t>
            </a:r>
            <a:r>
              <a:rPr lang="en-US" dirty="0">
                <a:latin typeface="Arial" panose="020B0604020202020204" pitchFamily="34" charset="0"/>
                <a:cs typeface="Arial" panose="020B0604020202020204" pitchFamily="34" charset="0"/>
                <a:hlinkClick r:id="rId5"/>
              </a:rPr>
              <a:t>www.doe.mass.edu/mcas</a:t>
            </a:r>
            <a:r>
              <a:rPr lang="en-US" dirty="0">
                <a:latin typeface="Arial" panose="020B0604020202020204" pitchFamily="34" charset="0"/>
                <a:cs typeface="Arial" panose="020B0604020202020204" pitchFamily="34" charset="0"/>
              </a:rPr>
              <a:t> </a:t>
            </a:r>
            <a:endParaRPr lang="en-US" sz="2199" dirty="0">
              <a:latin typeface="Arial" panose="020B0604020202020204" pitchFamily="34" charset="0"/>
              <a:cs typeface="Arial" panose="020B0604020202020204" pitchFamily="34" charset="0"/>
            </a:endParaRPr>
          </a:p>
          <a:p>
            <a:pPr marL="852589" lvl="1" indent="-457200">
              <a:buClr>
                <a:srgbClr val="010203"/>
              </a:buClr>
              <a:buFont typeface="Arial" panose="020B0604020202020204" pitchFamily="34" charset="0"/>
              <a:buChar char="•"/>
            </a:pPr>
            <a:r>
              <a:rPr lang="en-US" b="1" dirty="0">
                <a:latin typeface="Arial" panose="020B0604020202020204" pitchFamily="34" charset="0"/>
                <a:cs typeface="Arial" panose="020B0604020202020204" pitchFamily="34" charset="0"/>
              </a:rPr>
              <a:t>Email: </a:t>
            </a:r>
            <a:r>
              <a:rPr lang="en-US" dirty="0">
                <a:latin typeface="Arial" panose="020B0604020202020204" pitchFamily="34" charset="0"/>
                <a:cs typeface="Arial" panose="020B0604020202020204" pitchFamily="34" charset="0"/>
                <a:hlinkClick r:id="rId6"/>
              </a:rPr>
              <a:t>MCAS@mass.gov</a:t>
            </a:r>
            <a:endParaRPr lang="en-US" dirty="0">
              <a:latin typeface="Arial" panose="020B0604020202020204" pitchFamily="34" charset="0"/>
              <a:cs typeface="Arial" panose="020B0604020202020204" pitchFamily="34" charset="0"/>
            </a:endParaRPr>
          </a:p>
          <a:p>
            <a:pPr marL="852589" lvl="1" indent="-457200">
              <a:buClr>
                <a:srgbClr val="010203"/>
              </a:buClr>
              <a:buFont typeface="Arial" panose="020B0604020202020204" pitchFamily="34" charset="0"/>
              <a:buChar char="•"/>
            </a:pPr>
            <a:r>
              <a:rPr lang="en-US" b="1" dirty="0">
                <a:latin typeface="Arial" panose="020B0604020202020204" pitchFamily="34" charset="0"/>
                <a:cs typeface="Arial" panose="020B0604020202020204" pitchFamily="34" charset="0"/>
              </a:rPr>
              <a:t>Phone: </a:t>
            </a:r>
            <a:r>
              <a:rPr lang="en-US" dirty="0">
                <a:latin typeface="Arial" panose="020B0604020202020204" pitchFamily="34" charset="0"/>
                <a:cs typeface="Arial" panose="020B0604020202020204" pitchFamily="34" charset="0"/>
              </a:rPr>
              <a:t>781-338-3625</a:t>
            </a:r>
          </a:p>
        </p:txBody>
      </p:sp>
    </p:spTree>
    <p:extLst>
      <p:ext uri="{BB962C8B-B14F-4D97-AF65-F5344CB8AC3E}">
        <p14:creationId xmlns:p14="http://schemas.microsoft.com/office/powerpoint/2010/main" val="3944713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870" y="219894"/>
            <a:ext cx="10987523" cy="800642"/>
          </a:xfrm>
        </p:spPr>
        <p:txBody>
          <a:bodyPr>
            <a:normAutofit/>
          </a:bodyPr>
          <a:lstStyle/>
          <a:p>
            <a:r>
              <a:rPr lang="en-US" sz="3999" dirty="0">
                <a:latin typeface="Arial" panose="020B0604020202020204" pitchFamily="34" charset="0"/>
                <a:cs typeface="Arial" panose="020B0604020202020204" pitchFamily="34" charset="0"/>
              </a:rPr>
              <a:t>Computer-Based Testing (CBT) Components</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870" y="1310606"/>
            <a:ext cx="10987523" cy="4746609"/>
          </a:xfrm>
        </p:spPr>
        <p:txBody>
          <a:bodyPr>
            <a:normAutofit/>
          </a:bodyPr>
          <a:lstStyle/>
          <a:p>
            <a:r>
              <a:rPr lang="en-US" sz="2399" b="1" dirty="0">
                <a:solidFill>
                  <a:srgbClr val="010203"/>
                </a:solidFill>
                <a:latin typeface="Arial" panose="020B0604020202020204" pitchFamily="34" charset="0"/>
                <a:cs typeface="Arial" panose="020B0604020202020204" pitchFamily="34" charset="0"/>
              </a:rPr>
              <a:t>PearsonAccess Next (PAN) </a:t>
            </a:r>
          </a:p>
          <a:p>
            <a:pPr lvl="1"/>
            <a:r>
              <a:rPr lang="en-US" dirty="0">
                <a:solidFill>
                  <a:srgbClr val="010203"/>
                </a:solidFill>
                <a:latin typeface="Arial" panose="020B0604020202020204" pitchFamily="34" charset="0"/>
                <a:cs typeface="Arial" panose="020B0604020202020204" pitchFamily="34" charset="0"/>
              </a:rPr>
              <a:t>Online test management system for principals, test coordinators, and technology coordinators to manage user accounts, student registration, and computer-based test sessions.  </a:t>
            </a:r>
          </a:p>
          <a:p>
            <a:r>
              <a:rPr lang="en-US" sz="2399" b="1" dirty="0">
                <a:solidFill>
                  <a:srgbClr val="010203"/>
                </a:solidFill>
                <a:latin typeface="Arial" panose="020B0604020202020204" pitchFamily="34" charset="0"/>
                <a:cs typeface="Arial" panose="020B0604020202020204" pitchFamily="34" charset="0"/>
              </a:rPr>
              <a:t>TestNav8 (TN8)</a:t>
            </a:r>
          </a:p>
          <a:p>
            <a:pPr lvl="1"/>
            <a:r>
              <a:rPr lang="en-US" dirty="0">
                <a:solidFill>
                  <a:srgbClr val="010203"/>
                </a:solidFill>
                <a:latin typeface="Arial" panose="020B0604020202020204" pitchFamily="34" charset="0"/>
                <a:cs typeface="Arial" panose="020B0604020202020204" pitchFamily="34" charset="0"/>
              </a:rPr>
              <a:t>Online testing platform used by students to take the computer-based MCAS assessments</a:t>
            </a:r>
          </a:p>
          <a:p>
            <a:r>
              <a:rPr lang="en-US" sz="2399" b="1" dirty="0">
                <a:solidFill>
                  <a:srgbClr val="010203"/>
                </a:solidFill>
                <a:latin typeface="Arial" panose="020B0604020202020204" pitchFamily="34" charset="0"/>
                <a:cs typeface="Arial" panose="020B0604020202020204" pitchFamily="34" charset="0"/>
              </a:rPr>
              <a:t>ProctorCache</a:t>
            </a:r>
          </a:p>
          <a:p>
            <a:pPr lvl="1"/>
            <a:r>
              <a:rPr lang="en-US" dirty="0">
                <a:solidFill>
                  <a:srgbClr val="010203"/>
                </a:solidFill>
                <a:latin typeface="Arial" panose="020B0604020202020204" pitchFamily="34" charset="0"/>
                <a:cs typeface="Arial" panose="020B0604020202020204" pitchFamily="34" charset="0"/>
              </a:rPr>
              <a:t>Software that allows for precaching of test content on a designated precaching machine located at the school and can reduce bandwidth requirements. </a:t>
            </a:r>
          </a:p>
          <a:p>
            <a:pPr lvl="1"/>
            <a:r>
              <a:rPr lang="en-US" dirty="0">
                <a:latin typeface="Arial" panose="020B0604020202020204" pitchFamily="34" charset="0"/>
                <a:cs typeface="Arial" panose="020B0604020202020204" pitchFamily="34" charset="0"/>
                <a:hlinkClick r:id="rId2"/>
              </a:rPr>
              <a:t>Recommendation</a:t>
            </a:r>
            <a:r>
              <a:rPr lang="en-US" dirty="0">
                <a:latin typeface="Arial" panose="020B0604020202020204" pitchFamily="34" charset="0"/>
                <a:cs typeface="Arial" panose="020B0604020202020204" pitchFamily="34" charset="0"/>
              </a:rPr>
              <a:t> </a:t>
            </a:r>
            <a:r>
              <a:rPr lang="en-US" dirty="0">
                <a:solidFill>
                  <a:srgbClr val="010203"/>
                </a:solidFill>
                <a:latin typeface="Arial" panose="020B0604020202020204" pitchFamily="34" charset="0"/>
                <a:cs typeface="Arial" panose="020B0604020202020204" pitchFamily="34" charset="0"/>
              </a:rPr>
              <a:t>on whether to use ProctorCache is based on school’s bandwidth.</a:t>
            </a:r>
          </a:p>
          <a:p>
            <a:r>
              <a:rPr lang="en-US" sz="2399" dirty="0">
                <a:solidFill>
                  <a:srgbClr val="010203"/>
                </a:solidFill>
                <a:latin typeface="Arial" panose="020B0604020202020204" pitchFamily="34" charset="0"/>
                <a:cs typeface="Arial" panose="020B0604020202020204" pitchFamily="34" charset="0"/>
              </a:rPr>
              <a:t>For more information, view the </a:t>
            </a:r>
            <a:r>
              <a:rPr lang="en-US" sz="2399" dirty="0">
                <a:latin typeface="Arial" panose="020B0604020202020204" pitchFamily="34" charset="0"/>
                <a:cs typeface="Arial" panose="020B0604020202020204" pitchFamily="34" charset="0"/>
                <a:hlinkClick r:id="rId3"/>
              </a:rPr>
              <a:t>recording</a:t>
            </a:r>
            <a:r>
              <a:rPr lang="en-US" sz="2399" dirty="0">
                <a:latin typeface="Arial" panose="020B0604020202020204" pitchFamily="34" charset="0"/>
                <a:cs typeface="Arial" panose="020B0604020202020204" pitchFamily="34" charset="0"/>
              </a:rPr>
              <a:t> </a:t>
            </a:r>
            <a:r>
              <a:rPr lang="en-US" sz="2399" dirty="0">
                <a:solidFill>
                  <a:srgbClr val="010203"/>
                </a:solidFill>
                <a:latin typeface="Arial" panose="020B0604020202020204" pitchFamily="34" charset="0"/>
                <a:cs typeface="Arial" panose="020B0604020202020204" pitchFamily="34" charset="0"/>
              </a:rPr>
              <a:t>of the “Introduction to MCAS CBT for New Staff” training session. </a:t>
            </a:r>
            <a:endParaRPr lang="en-US" dirty="0"/>
          </a:p>
        </p:txBody>
      </p:sp>
    </p:spTree>
    <p:extLst>
      <p:ext uri="{BB962C8B-B14F-4D97-AF65-F5344CB8AC3E}">
        <p14:creationId xmlns:p14="http://schemas.microsoft.com/office/powerpoint/2010/main" val="5523458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06ECE3-F650-4378-934E-EE8C413AE02A}"/>
              </a:ext>
            </a:extLst>
          </p:cNvPr>
          <p:cNvSpPr>
            <a:spLocks noGrp="1"/>
          </p:cNvSpPr>
          <p:nvPr>
            <p:ph type="title"/>
          </p:nvPr>
        </p:nvSpPr>
        <p:spPr>
          <a:xfrm>
            <a:off x="690874" y="959034"/>
            <a:ext cx="10512862" cy="1093401"/>
          </a:xfrm>
        </p:spPr>
        <p:txBody>
          <a:bodyPr>
            <a:normAutofit/>
          </a:bodyPr>
          <a:lstStyle/>
          <a:p>
            <a:pPr algn="ctr"/>
            <a:r>
              <a:rPr lang="en-US" sz="5398" b="1" dirty="0">
                <a:latin typeface="Arial" panose="020B0604020202020204" pitchFamily="34" charset="0"/>
                <a:cs typeface="Arial" panose="020B0604020202020204" pitchFamily="34" charset="0"/>
              </a:rPr>
              <a:t>THANK YOU</a:t>
            </a:r>
          </a:p>
        </p:txBody>
      </p:sp>
      <p:sp>
        <p:nvSpPr>
          <p:cNvPr id="2" name="文本框 10">
            <a:extLst>
              <a:ext uri="{FF2B5EF4-FFF2-40B4-BE49-F238E27FC236}">
                <a16:creationId xmlns:a16="http://schemas.microsoft.com/office/drawing/2014/main" id="{65AC4342-977A-FE94-C667-6CC1EC805FF2}"/>
              </a:ext>
            </a:extLst>
          </p:cNvPr>
          <p:cNvSpPr txBox="1">
            <a:spLocks noChangeArrowheads="1"/>
          </p:cNvSpPr>
          <p:nvPr/>
        </p:nvSpPr>
        <p:spPr bwMode="auto">
          <a:xfrm>
            <a:off x="-147107" y="1977119"/>
            <a:ext cx="12188825" cy="399946"/>
          </a:xfrm>
          <a:prstGeom prst="rect">
            <a:avLst/>
          </a:prstGeom>
          <a:noFill/>
          <a:ln w="9525">
            <a:noFill/>
            <a:miter lim="800000"/>
            <a:headEnd/>
            <a:tailEnd/>
          </a:ln>
        </p:spPr>
        <p:txBody>
          <a:bodyPr>
            <a:spAutoFit/>
          </a:bodyPr>
          <a:lstStyle/>
          <a:p>
            <a:pPr algn="ctr" eaLnBrk="1" hangingPunct="1"/>
            <a:r>
              <a:rPr lang="en-US" altLang="zh-CN" sz="1999" b="1" dirty="0">
                <a:latin typeface="Arial" panose="020B0604020202020204" pitchFamily="34" charset="0"/>
                <a:ea typeface="Segoe SemiBold"/>
                <a:cs typeface="Arial" panose="020B0604020202020204" pitchFamily="34" charset="0"/>
              </a:rPr>
              <a:t>The Office of Student Assessment Services </a:t>
            </a:r>
            <a:endParaRPr lang="zh-CN" altLang="en-US" sz="1999" b="1" dirty="0">
              <a:latin typeface="Arial" panose="020B0604020202020204" pitchFamily="34" charset="0"/>
              <a:ea typeface="Segoe SemiBold"/>
              <a:cs typeface="Arial" panose="020B0604020202020204" pitchFamily="34" charset="0"/>
            </a:endParaRPr>
          </a:p>
        </p:txBody>
      </p:sp>
      <p:pic>
        <p:nvPicPr>
          <p:cNvPr id="11" name="Graphic 10" descr="phone icon">
            <a:extLst>
              <a:ext uri="{FF2B5EF4-FFF2-40B4-BE49-F238E27FC236}">
                <a16:creationId xmlns:a16="http://schemas.microsoft.com/office/drawing/2014/main" id="{50CF37C7-7697-49B2-8F01-E2F7AB7B2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9451" y="2971919"/>
            <a:ext cx="457081" cy="457081"/>
          </a:xfrm>
          <a:prstGeom prst="rect">
            <a:avLst/>
          </a:prstGeom>
        </p:spPr>
      </p:pic>
      <p:sp>
        <p:nvSpPr>
          <p:cNvPr id="8" name="TextBox 7">
            <a:extLst>
              <a:ext uri="{FF2B5EF4-FFF2-40B4-BE49-F238E27FC236}">
                <a16:creationId xmlns:a16="http://schemas.microsoft.com/office/drawing/2014/main" id="{D52364A7-580D-AE8D-F784-8563D39CE920}"/>
              </a:ext>
            </a:extLst>
          </p:cNvPr>
          <p:cNvSpPr txBox="1"/>
          <p:nvPr/>
        </p:nvSpPr>
        <p:spPr>
          <a:xfrm>
            <a:off x="1916532" y="3009630"/>
            <a:ext cx="2376759" cy="400006"/>
          </a:xfrm>
          <a:prstGeom prst="rect">
            <a:avLst/>
          </a:prstGeom>
          <a:noFill/>
        </p:spPr>
        <p:txBody>
          <a:bodyPr wrap="square" rtlCol="0">
            <a:spAutoFit/>
          </a:bodyPr>
          <a:lstStyle/>
          <a:p>
            <a:r>
              <a:rPr lang="en-US" sz="1999" dirty="0">
                <a:latin typeface="Arial" panose="020B0604020202020204" pitchFamily="34" charset="0"/>
                <a:cs typeface="Arial" panose="020B0604020202020204" pitchFamily="34" charset="0"/>
              </a:rPr>
              <a:t>781-338-3625</a:t>
            </a:r>
          </a:p>
        </p:txBody>
      </p:sp>
      <p:pic>
        <p:nvPicPr>
          <p:cNvPr id="12" name="Graphic 11" descr="Email icon">
            <a:extLst>
              <a:ext uri="{FF2B5EF4-FFF2-40B4-BE49-F238E27FC236}">
                <a16:creationId xmlns:a16="http://schemas.microsoft.com/office/drawing/2014/main" id="{A09C4642-67BC-4D06-A3AD-DFA1158F15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9012" y="2874679"/>
            <a:ext cx="540693" cy="540693"/>
          </a:xfrm>
          <a:prstGeom prst="rect">
            <a:avLst/>
          </a:prstGeom>
        </p:spPr>
      </p:pic>
      <p:sp>
        <p:nvSpPr>
          <p:cNvPr id="9" name="TextBox 8">
            <a:extLst>
              <a:ext uri="{FF2B5EF4-FFF2-40B4-BE49-F238E27FC236}">
                <a16:creationId xmlns:a16="http://schemas.microsoft.com/office/drawing/2014/main" id="{D7D507E8-7DBC-71DC-71C9-20BC9E38067A}"/>
              </a:ext>
            </a:extLst>
          </p:cNvPr>
          <p:cNvSpPr txBox="1"/>
          <p:nvPr/>
        </p:nvSpPr>
        <p:spPr>
          <a:xfrm>
            <a:off x="7386281" y="2971919"/>
            <a:ext cx="2999939" cy="400006"/>
          </a:xfrm>
          <a:prstGeom prst="rect">
            <a:avLst/>
          </a:prstGeom>
          <a:noFill/>
        </p:spPr>
        <p:txBody>
          <a:bodyPr wrap="square" rtlCol="0">
            <a:spAutoFit/>
          </a:bodyPr>
          <a:lstStyle/>
          <a:p>
            <a:r>
              <a:rPr lang="en-US" sz="1999" dirty="0">
                <a:latin typeface="Arial" panose="020B0604020202020204" pitchFamily="34" charset="0"/>
                <a:cs typeface="Arial" panose="020B0604020202020204" pitchFamily="34" charset="0"/>
                <a:hlinkClick r:id="rId7"/>
              </a:rPr>
              <a:t>MCAS@mass.gov</a:t>
            </a:r>
            <a:r>
              <a:rPr lang="en-US" sz="1999" dirty="0">
                <a:latin typeface="Arial" panose="020B0604020202020204" pitchFamily="34" charset="0"/>
                <a:cs typeface="Arial" panose="020B0604020202020204" pitchFamily="34" charset="0"/>
              </a:rPr>
              <a:t> </a:t>
            </a:r>
          </a:p>
        </p:txBody>
      </p:sp>
      <p:pic>
        <p:nvPicPr>
          <p:cNvPr id="70" name="Graphic 69" descr="internet icon">
            <a:extLst>
              <a:ext uri="{FF2B5EF4-FFF2-40B4-BE49-F238E27FC236}">
                <a16:creationId xmlns:a16="http://schemas.microsoft.com/office/drawing/2014/main" id="{A0F0B6FE-BDBA-4605-BD46-20A654F1A4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5626" y="3658950"/>
            <a:ext cx="544731" cy="544731"/>
          </a:xfrm>
          <a:prstGeom prst="rect">
            <a:avLst/>
          </a:prstGeom>
        </p:spPr>
      </p:pic>
      <p:sp>
        <p:nvSpPr>
          <p:cNvPr id="10" name="TextBox 9">
            <a:extLst>
              <a:ext uri="{FF2B5EF4-FFF2-40B4-BE49-F238E27FC236}">
                <a16:creationId xmlns:a16="http://schemas.microsoft.com/office/drawing/2014/main" id="{7BE3C942-6A76-228B-CC15-6292752AB424}"/>
              </a:ext>
            </a:extLst>
          </p:cNvPr>
          <p:cNvSpPr txBox="1"/>
          <p:nvPr/>
        </p:nvSpPr>
        <p:spPr>
          <a:xfrm>
            <a:off x="1960357" y="3742135"/>
            <a:ext cx="5085429" cy="400006"/>
          </a:xfrm>
          <a:prstGeom prst="rect">
            <a:avLst/>
          </a:prstGeom>
          <a:noFill/>
        </p:spPr>
        <p:txBody>
          <a:bodyPr wrap="square" rtlCol="0">
            <a:spAutoFit/>
          </a:bodyPr>
          <a:lstStyle/>
          <a:p>
            <a:r>
              <a:rPr lang="en-US" sz="1999" dirty="0">
                <a:latin typeface="Arial" panose="020B0604020202020204" pitchFamily="34" charset="0"/>
                <a:cs typeface="Arial" panose="020B0604020202020204" pitchFamily="34" charset="0"/>
                <a:hlinkClick r:id="rId10"/>
              </a:rPr>
              <a:t>www.doe.mass.edu/mcas</a:t>
            </a:r>
            <a:r>
              <a:rPr lang="en-US" sz="1999" dirty="0">
                <a:latin typeface="Arial" panose="020B0604020202020204" pitchFamily="34" charset="0"/>
                <a:cs typeface="Arial" panose="020B0604020202020204" pitchFamily="34" charset="0"/>
              </a:rPr>
              <a:t>  </a:t>
            </a:r>
          </a:p>
        </p:txBody>
      </p:sp>
      <p:pic>
        <p:nvPicPr>
          <p:cNvPr id="15" name="Graphic 14" descr="mailing address icon">
            <a:extLst>
              <a:ext uri="{FF2B5EF4-FFF2-40B4-BE49-F238E27FC236}">
                <a16:creationId xmlns:a16="http://schemas.microsoft.com/office/drawing/2014/main" id="{52358C72-268A-4136-8497-230A4AC0E8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5502" y="3628500"/>
            <a:ext cx="544732" cy="544732"/>
          </a:xfrm>
          <a:prstGeom prst="rect">
            <a:avLst/>
          </a:prstGeom>
        </p:spPr>
      </p:pic>
      <p:sp>
        <p:nvSpPr>
          <p:cNvPr id="14" name="TextBox 13">
            <a:extLst>
              <a:ext uri="{FF2B5EF4-FFF2-40B4-BE49-F238E27FC236}">
                <a16:creationId xmlns:a16="http://schemas.microsoft.com/office/drawing/2014/main" id="{82763777-05D3-0160-67F6-BC78C18C3576}"/>
              </a:ext>
            </a:extLst>
          </p:cNvPr>
          <p:cNvSpPr txBox="1"/>
          <p:nvPr/>
        </p:nvSpPr>
        <p:spPr>
          <a:xfrm>
            <a:off x="7182264" y="3731311"/>
            <a:ext cx="4738667" cy="399945"/>
          </a:xfrm>
          <a:prstGeom prst="rect">
            <a:avLst/>
          </a:prstGeom>
          <a:noFill/>
        </p:spPr>
        <p:txBody>
          <a:bodyPr wrap="square">
            <a:spAutoFit/>
          </a:bodyPr>
          <a:lstStyle/>
          <a:p>
            <a:r>
              <a:rPr lang="en-US" sz="1999" dirty="0">
                <a:latin typeface="Arial" panose="020B0604020202020204" pitchFamily="34" charset="0"/>
                <a:cs typeface="Arial" panose="020B0604020202020204" pitchFamily="34" charset="0"/>
              </a:rPr>
              <a:t>135 Santilli Highway, Everett, MA 02149</a:t>
            </a:r>
          </a:p>
        </p:txBody>
      </p:sp>
    </p:spTree>
    <p:extLst>
      <p:ext uri="{BB962C8B-B14F-4D97-AF65-F5344CB8AC3E}">
        <p14:creationId xmlns:p14="http://schemas.microsoft.com/office/powerpoint/2010/main" val="209144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DD57-3BCE-4A73-8B08-7824F55C01A0}"/>
              </a:ext>
            </a:extLst>
          </p:cNvPr>
          <p:cNvSpPr>
            <a:spLocks noGrp="1"/>
          </p:cNvSpPr>
          <p:nvPr>
            <p:ph type="title" idx="4294967295"/>
          </p:nvPr>
        </p:nvSpPr>
        <p:spPr>
          <a:xfrm>
            <a:off x="822325" y="288925"/>
            <a:ext cx="11366500" cy="679450"/>
          </a:xfrm>
        </p:spPr>
        <p:txBody>
          <a:bodyPr/>
          <a:lstStyle/>
          <a:p>
            <a:r>
              <a:rPr lang="en-US" sz="4000" dirty="0">
                <a:solidFill>
                  <a:srgbClr val="3647B6"/>
                </a:solidFill>
                <a:latin typeface="Arial" panose="020B0604020202020204" pitchFamily="34" charset="0"/>
                <a:cs typeface="Arial" panose="020B0604020202020204" pitchFamily="34" charset="0"/>
              </a:rPr>
              <a:t>Pre-Administration Checklist for Technology Staff</a:t>
            </a:r>
          </a:p>
        </p:txBody>
      </p:sp>
      <p:sp>
        <p:nvSpPr>
          <p:cNvPr id="3" name="Content Placeholder 2">
            <a:extLst>
              <a:ext uri="{FF2B5EF4-FFF2-40B4-BE49-F238E27FC236}">
                <a16:creationId xmlns:a16="http://schemas.microsoft.com/office/drawing/2014/main" id="{7D3E23DC-242D-4478-8137-E6CFB0357BCC}"/>
              </a:ext>
            </a:extLst>
          </p:cNvPr>
          <p:cNvSpPr>
            <a:spLocks noGrp="1"/>
          </p:cNvSpPr>
          <p:nvPr>
            <p:ph idx="4294967295"/>
          </p:nvPr>
        </p:nvSpPr>
        <p:spPr>
          <a:xfrm>
            <a:off x="822325" y="968375"/>
            <a:ext cx="11064875" cy="5400675"/>
          </a:xfrm>
        </p:spPr>
        <p:txBody>
          <a:bodyPr/>
          <a:lstStyle/>
          <a:p>
            <a:pPr marL="514350" indent="-514350">
              <a:buClr>
                <a:srgbClr val="101D35"/>
              </a:buClr>
              <a:buFont typeface="+mj-lt"/>
              <a:buAutoNum type="arabicPeriod"/>
            </a:pPr>
            <a:r>
              <a:rPr lang="en-US" sz="2800" dirty="0">
                <a:latin typeface="Arial" panose="020B0604020202020204" pitchFamily="34" charset="0"/>
                <a:cs typeface="Arial" panose="020B0604020202020204" pitchFamily="34" charset="0"/>
              </a:rPr>
              <a:t>Review the technology coordinator responsibilities in the </a:t>
            </a:r>
            <a:r>
              <a:rPr lang="en-US" sz="2800" dirty="0">
                <a:latin typeface="Arial" panose="020B0604020202020204" pitchFamily="34" charset="0"/>
                <a:cs typeface="Arial" panose="020B0604020202020204" pitchFamily="34" charset="0"/>
                <a:hlinkClick r:id="rId3"/>
              </a:rPr>
              <a:t>Pre-Administration Guide</a:t>
            </a:r>
            <a:r>
              <a:rPr lang="en-US" sz="2800" dirty="0">
                <a:latin typeface="Arial" panose="020B0604020202020204" pitchFamily="34" charset="0"/>
                <a:cs typeface="Arial" panose="020B0604020202020204" pitchFamily="34" charset="0"/>
              </a:rPr>
              <a:t> and in the </a:t>
            </a:r>
            <a:r>
              <a:rPr lang="en-US" sz="2800" dirty="0">
                <a:latin typeface="Arial" panose="020B0604020202020204" pitchFamily="34" charset="0"/>
                <a:cs typeface="Arial" panose="020B0604020202020204" pitchFamily="34" charset="0"/>
                <a:hlinkClick r:id="rId4"/>
              </a:rPr>
              <a:t>Principal’s Administration Manual</a:t>
            </a:r>
            <a:r>
              <a:rPr lang="en-US" sz="2800" dirty="0">
                <a:latin typeface="Arial" panose="020B0604020202020204" pitchFamily="34" charset="0"/>
                <a:cs typeface="Arial" panose="020B0604020202020204" pitchFamily="34" charset="0"/>
              </a:rPr>
              <a:t>. </a:t>
            </a:r>
          </a:p>
          <a:p>
            <a:pPr marL="514350" indent="-514350">
              <a:buClr>
                <a:srgbClr val="101D35"/>
              </a:buClr>
              <a:buFont typeface="+mj-lt"/>
              <a:buAutoNum type="arabicPeriod"/>
            </a:pPr>
            <a:r>
              <a:rPr lang="en-US" sz="2800" dirty="0">
                <a:latin typeface="Arial" panose="020B0604020202020204" pitchFamily="34" charset="0"/>
                <a:cs typeface="Arial" panose="020B0604020202020204" pitchFamily="34" charset="0"/>
              </a:rPr>
              <a:t>Establish communication plan with principal/test coordinators. </a:t>
            </a:r>
          </a:p>
          <a:p>
            <a:pPr marL="514350" indent="-514350">
              <a:buClr>
                <a:srgbClr val="101D35"/>
              </a:buClr>
              <a:buFont typeface="+mj-lt"/>
              <a:buAutoNum type="arabicPeriod"/>
            </a:pPr>
            <a:r>
              <a:rPr lang="en-US" sz="2800" dirty="0">
                <a:latin typeface="Arial" panose="020B0604020202020204" pitchFamily="34" charset="0"/>
                <a:cs typeface="Arial" panose="020B0604020202020204" pitchFamily="34" charset="0"/>
              </a:rPr>
              <a:t>Verify access to PearsonAccess</a:t>
            </a:r>
            <a:r>
              <a:rPr lang="en-US" sz="2800" baseline="30000" dirty="0">
                <a:latin typeface="Arial" panose="020B0604020202020204" pitchFamily="34" charset="0"/>
                <a:cs typeface="Arial" panose="020B0604020202020204" pitchFamily="34" charset="0"/>
              </a:rPr>
              <a:t>next</a:t>
            </a:r>
            <a:r>
              <a:rPr lang="en-US" sz="2800" dirty="0">
                <a:latin typeface="Arial" panose="020B0604020202020204" pitchFamily="34" charset="0"/>
                <a:cs typeface="Arial" panose="020B0604020202020204" pitchFamily="34" charset="0"/>
              </a:rPr>
              <a:t> training and operational sites.</a:t>
            </a:r>
          </a:p>
          <a:p>
            <a:pPr marL="514350" indent="-514350">
              <a:buClr>
                <a:srgbClr val="101D35"/>
              </a:buClr>
              <a:buFont typeface="+mj-lt"/>
              <a:buAutoNum type="arabicPeriod"/>
            </a:pPr>
            <a:r>
              <a:rPr lang="en-US" sz="2800" dirty="0">
                <a:latin typeface="Arial" panose="020B0604020202020204" pitchFamily="34" charset="0"/>
                <a:cs typeface="Arial" panose="020B0604020202020204" pitchFamily="34" charset="0"/>
              </a:rPr>
              <a:t>Verify all student and ProctorCache devices meet </a:t>
            </a:r>
            <a:r>
              <a:rPr lang="en-US" sz="2800" dirty="0">
                <a:latin typeface="Arial" panose="020B0604020202020204" pitchFamily="34" charset="0"/>
                <a:cs typeface="Arial" panose="020B0604020202020204" pitchFamily="34" charset="0"/>
                <a:hlinkClick r:id="rId5"/>
              </a:rPr>
              <a:t>technology specifications</a:t>
            </a:r>
            <a:r>
              <a:rPr lang="en-US" sz="2800" dirty="0">
                <a:latin typeface="Arial" panose="020B0604020202020204" pitchFamily="34" charset="0"/>
                <a:cs typeface="Arial" panose="020B0604020202020204" pitchFamily="34" charset="0"/>
              </a:rPr>
              <a:t>, and ensure external hardware is available (e.g., headphones, chargers).</a:t>
            </a:r>
          </a:p>
          <a:p>
            <a:pPr marL="514350" indent="-514350">
              <a:buClr>
                <a:srgbClr val="101D35"/>
              </a:buClr>
              <a:buFont typeface="+mj-lt"/>
              <a:buAutoNum type="arabicPeriod"/>
            </a:pPr>
            <a:r>
              <a:rPr lang="en-US" sz="2800" dirty="0">
                <a:latin typeface="Arial" panose="020B0604020202020204" pitchFamily="34" charset="0"/>
                <a:cs typeface="Arial" panose="020B0604020202020204" pitchFamily="34" charset="0"/>
              </a:rPr>
              <a:t>Configure devices and servers.</a:t>
            </a:r>
          </a:p>
          <a:p>
            <a:pPr marL="514350" indent="-514350">
              <a:buClr>
                <a:srgbClr val="101D35"/>
              </a:buClr>
              <a:buFont typeface="+mj-lt"/>
              <a:buAutoNum type="arabicPeriod"/>
            </a:pPr>
            <a:r>
              <a:rPr lang="en-US" sz="2800" dirty="0">
                <a:latin typeface="Arial" panose="020B0604020202020204" pitchFamily="34" charset="0"/>
                <a:cs typeface="Arial" panose="020B0604020202020204" pitchFamily="34" charset="0"/>
              </a:rPr>
              <a:t>Add provided URLs to the </a:t>
            </a:r>
            <a:r>
              <a:rPr lang="en-US" sz="2800" dirty="0">
                <a:solidFill>
                  <a:schemeClr val="accent4"/>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exempt list</a:t>
            </a:r>
            <a:r>
              <a:rPr lang="en-US" sz="2800" dirty="0">
                <a:solidFill>
                  <a:schemeClr val="accent4"/>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in any applicable network appliance or software (e.g., content filters, firewalls, proxy servers, anti-virus solutions).</a:t>
            </a:r>
          </a:p>
          <a:p>
            <a:pPr marL="514350" indent="-514350">
              <a:buClr>
                <a:srgbClr val="101D35"/>
              </a:buClr>
              <a:buFont typeface="+mj-lt"/>
              <a:buAutoNum type="arabicPeriod"/>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709011"/>
      </p:ext>
    </p:extLst>
  </p:cSld>
  <p:clrMapOvr>
    <a:masterClrMapping/>
  </p:clrMapOvr>
</p:sld>
</file>

<file path=ppt/theme/theme1.xml><?xml version="1.0" encoding="utf-8"?>
<a:theme xmlns:a="http://schemas.openxmlformats.org/drawingml/2006/main" name="Theme1">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5FB14DB3FE6C4CA721D3340365D5E8" ma:contentTypeVersion="37" ma:contentTypeDescription="Create a new document." ma:contentTypeScope="" ma:versionID="86df65be89a453858224e75096edd462">
  <xsd:schema xmlns:xsd="http://www.w3.org/2001/XMLSchema" xmlns:xs="http://www.w3.org/2001/XMLSchema" xmlns:p="http://schemas.microsoft.com/office/2006/metadata/properties" xmlns:ns2="1d01d358-fb5c-480b-94c0-87be6b23463f" xmlns:ns3="0dca7aa4-7fee-4083-94e1-2adc3ae970bc" targetNamespace="http://schemas.microsoft.com/office/2006/metadata/properties" ma:root="true" ma:fieldsID="daf3c718f282ff3c0c8542d067b2b676" ns2:_="" ns3:_="">
    <xsd:import namespace="1d01d358-fb5c-480b-94c0-87be6b23463f"/>
    <xsd:import namespace="0dca7aa4-7fee-4083-94e1-2adc3ae970bc"/>
    <xsd:element name="properties">
      <xsd:complexType>
        <xsd:sequence>
          <xsd:element name="documentManagement">
            <xsd:complexType>
              <xsd:all>
                <xsd:element ref="ns2:Category0" minOccurs="0"/>
                <xsd:element ref="ns2:Category" minOccurs="0"/>
                <xsd:element ref="ns2:Meeting_x0020_Name" minOccurs="0"/>
                <xsd:element ref="ns2:Admin_x0020_Year" minOccurs="0"/>
                <xsd:element ref="ns2:Date" minOccurs="0"/>
                <xsd:element ref="ns2:File_x0020_Status" minOccurs="0"/>
                <xsd:element ref="ns2:Required_x0020_Document"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Metadata" minOccurs="0"/>
                <xsd:element ref="ns2:Archive" minOccurs="0"/>
                <xsd:element ref="ns2:Approval_x0020_Record"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1d358-fb5c-480b-94c0-87be6b23463f" elementFormDefault="qualified">
    <xsd:import namespace="http://schemas.microsoft.com/office/2006/documentManagement/types"/>
    <xsd:import namespace="http://schemas.microsoft.com/office/infopath/2007/PartnerControls"/>
    <xsd:element name="Category0" ma:index="2" nillable="true" ma:displayName="Category" ma:default="To be assigned" ma:format="Dropdown" ma:internalName="Category0">
      <xsd:simpleType>
        <xsd:restriction base="dms:Choice">
          <xsd:enumeration value="Content/ABBI Support"/>
          <xsd:enumeration value="Contracts"/>
          <xsd:enumeration value="Forms"/>
          <xsd:enumeration value="IT Docs"/>
          <xsd:enumeration value="Manuals and Trainings"/>
          <xsd:enumeration value="MCAS Project Documentation"/>
          <xsd:enumeration value="MCAS Support Page"/>
          <xsd:enumeration value="PearsonAccess Next/Test Nav"/>
          <xsd:enumeration value="Psychometrics"/>
          <xsd:enumeration value="Resource Center"/>
          <xsd:enumeration value="Reporting"/>
          <xsd:enumeration value="Scoring"/>
          <xsd:enumeration value="Service Center"/>
          <xsd:enumeration value="System Integration"/>
          <xsd:enumeration value="Team Information"/>
          <xsd:enumeration value="To be assigned"/>
        </xsd:restriction>
      </xsd:simpleType>
    </xsd:element>
    <xsd:element name="Category" ma:index="3" nillable="true" ma:displayName="Document Type" ma:description="Document Type" ma:format="Dropdown" ma:indexed="true" ma:internalName="Category">
      <xsd:simpleType>
        <xsd:restriction base="dms:Choice">
          <xsd:enumeration value="Change Requests"/>
          <xsd:enumeration value="Checklists"/>
          <xsd:enumeration value="Customer Deliverables"/>
          <xsd:enumeration value="Customer Satisfaction Surveys"/>
          <xsd:enumeration value="Lessons Learned"/>
          <xsd:enumeration value="Links"/>
          <xsd:enumeration value="Meeting Minutes"/>
          <xsd:enumeration value="Post Project/Phase End"/>
          <xsd:enumeration value="Presentations"/>
          <xsd:enumeration value="Project Management"/>
          <xsd:enumeration value="Project Specifications"/>
          <xsd:enumeration value="Requirements"/>
          <xsd:enumeration value="Schedules"/>
          <xsd:enumeration value="Scope"/>
          <xsd:enumeration value="Templates"/>
          <xsd:enumeration value="Tools"/>
          <xsd:enumeration value="Tracking"/>
          <xsd:enumeration value="Waivers"/>
          <xsd:enumeration value="Work Instructions"/>
        </xsd:restriction>
      </xsd:simpleType>
    </xsd:element>
    <xsd:element name="Meeting_x0020_Name" ma:index="4" nillable="true" ma:displayName="Meeting Name" ma:format="Dropdown" ma:indexed="true" ma:internalName="Meeting_x0020_Name">
      <xsd:simpleType>
        <xsd:union memberTypes="dms:Text">
          <xsd:simpleType>
            <xsd:restriction base="dms:Choice">
              <xsd:enumeration value="Assistive Technology Web Extension"/>
              <xsd:enumeration value="Content"/>
              <xsd:enumeration value="Cross Functional"/>
              <xsd:enumeration value="Forms"/>
              <xsd:enumeration value="Leadership w/Cognia"/>
              <xsd:enumeration value="Leadership w/DESE"/>
              <xsd:enumeration value="MA Monthly Management Meeting"/>
              <xsd:enumeration value="MCAS and RICAS Internal Team"/>
              <xsd:enumeration value="MCAS Risks and Issues Review"/>
              <xsd:enumeration value="Online Administration and Testing"/>
              <xsd:enumeration value="Production w/Cognia"/>
              <xsd:enumeration value="Production w/DESE"/>
              <xsd:enumeration value="Psychometrics w/Cognia"/>
              <xsd:enumeration value="Psychometrics w/DESE"/>
              <xsd:enumeration value="Remote Proctor Pilot"/>
              <xsd:enumeration value="Reporting w/DESE"/>
              <xsd:enumeration value="RI Monthly Management Meeting"/>
              <xsd:enumeration value="RICAS"/>
              <xsd:enumeration value="SCM Team"/>
              <xsd:enumeration value="Scoring w/Cognia"/>
              <xsd:enumeration value="Scoring w/DESE"/>
              <xsd:enumeration value="Systems Integration"/>
            </xsd:restriction>
          </xsd:simpleType>
        </xsd:union>
      </xsd:simpleType>
    </xsd:element>
    <xsd:element name="Admin_x0020_Year" ma:index="5" nillable="true" ma:displayName="Admin Year" ma:default="2020" ma:internalName="Admin_x0020_Year">
      <xsd:complexType>
        <xsd:complexContent>
          <xsd:extension base="dms:MultiChoice">
            <xsd:sequence>
              <xsd:element name="Value" maxOccurs="unbounded" minOccurs="0" nillable="true">
                <xsd:simpleType>
                  <xsd:restriction base="dms:Choice">
                    <xsd:enumeration value="2019"/>
                    <xsd:enumeration value="2020"/>
                    <xsd:enumeration value="2021"/>
                  </xsd:restriction>
                </xsd:simpleType>
              </xsd:element>
            </xsd:sequence>
          </xsd:extension>
        </xsd:complexContent>
      </xsd:complexType>
    </xsd:element>
    <xsd:element name="Date" ma:index="6" nillable="true" ma:displayName="Date" ma:format="DateOnly" ma:indexed="true" ma:internalName="Date">
      <xsd:simpleType>
        <xsd:restriction base="dms:DateTime"/>
      </xsd:simpleType>
    </xsd:element>
    <xsd:element name="File_x0020_Status" ma:index="7" nillable="true" ma:displayName="File Status" ma:default="Draft" ma:format="Dropdown" ma:internalName="File_x0020_Status">
      <xsd:simpleType>
        <xsd:restriction base="dms:Choice">
          <xsd:enumeration value="Archive"/>
          <xsd:enumeration value="Baselined"/>
          <xsd:enumeration value="Delivered"/>
          <xsd:enumeration value="Draft"/>
        </xsd:restriction>
      </xsd:simpleType>
    </xsd:element>
    <xsd:element name="Required_x0020_Document" ma:index="8" nillable="true" ma:displayName="Required Document" ma:description="PR-00044 Deliverable - this column is draft" ma:format="Dropdown" ma:indexed="true" ma:internalName="Required_x0020_Document">
      <xsd:simpleType>
        <xsd:restriction base="dms:Choice">
          <xsd:enumeration value="Business Requirements Document (BRD)"/>
          <xsd:enumeration value="PR-00003 Risk Management Procedure"/>
          <xsd:enumeration value="Customer Satisfaction Surveys"/>
          <xsd:enumeration value="Lessons Learned"/>
          <xsd:enumeration value="Project Management Plan"/>
        </xsd:restriction>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Metadata" ma:index="17" nillable="true" ma:displayName="MediaServiceMetadata" ma:hidden="true" ma:internalName="MediaServiceMetadata" ma:readOnly="true">
      <xsd:simpleType>
        <xsd:restriction base="dms:Note"/>
      </xsd:simpleType>
    </xsd:element>
    <xsd:element name="Archive" ma:index="21" nillable="true" ma:displayName="Archive" ma:default="0" ma:internalName="Archive">
      <xsd:simpleType>
        <xsd:restriction base="dms:Boolean"/>
      </xsd:simpleType>
    </xsd:element>
    <xsd:element name="Approval_x0020_Record" ma:index="22" nillable="true" ma:displayName="Approval Record" ma:default="0" ma:description="BRD approvals, emails, documented customer approvals etc." ma:internalName="Approval_x0020_Record">
      <xsd:simpleType>
        <xsd:restriction base="dms:Boolean"/>
      </xsd:simpleType>
    </xsd:element>
    <xsd:element name="MediaServiceDateTaken" ma:index="25" nillable="true" ma:displayName="MediaServiceDateTaken" ma:hidden="true" ma:internalName="MediaServiceDateTaken"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ca7aa4-7fee-4083-94e1-2adc3ae970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45c7d4eb-f99c-41c4-8537-a09014e06515}" ma:internalName="TaxCatchAll" ma:showField="CatchAllData" ma:web="0dca7aa4-7fee-4083-94e1-2adc3ae970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dca7aa4-7fee-4083-94e1-2adc3ae970bc">
      <UserInfo>
        <DisplayName>Limited Access System Group</DisplayName>
        <AccountId>18</AccountId>
        <AccountType/>
      </UserInfo>
      <UserInfo>
        <DisplayName>Elizabeth Pennington</DisplayName>
        <AccountId>17</AccountId>
        <AccountType/>
      </UserInfo>
      <UserInfo>
        <DisplayName>Joseph Henkelman</DisplayName>
        <AccountId>365</AccountId>
        <AccountType/>
      </UserInfo>
      <UserInfo>
        <DisplayName>Michael Reynolds</DisplayName>
        <AccountId>883</AccountId>
        <AccountType/>
      </UserInfo>
      <UserInfo>
        <DisplayName>Brian Martens</DisplayName>
        <AccountId>35</AccountId>
        <AccountType/>
      </UserInfo>
      <UserInfo>
        <DisplayName>Jonathan Dolder</DisplayName>
        <AccountId>354</AccountId>
        <AccountType/>
      </UserInfo>
    </SharedWithUsers>
    <lcf76f155ced4ddcb4097134ff3c332f xmlns="1d01d358-fb5c-480b-94c0-87be6b23463f">
      <Terms xmlns="http://schemas.microsoft.com/office/infopath/2007/PartnerControls"/>
    </lcf76f155ced4ddcb4097134ff3c332f>
    <TaxCatchAll xmlns="0dca7aa4-7fee-4083-94e1-2adc3ae970bc" xsi:nil="true"/>
    <File_x0020_Status xmlns="1d01d358-fb5c-480b-94c0-87be6b23463f">Draft</File_x0020_Status>
    <Admin_x0020_Year xmlns="1d01d358-fb5c-480b-94c0-87be6b23463f">
      <Value>2020</Value>
    </Admin_x0020_Year>
    <Required_x0020_Document xmlns="1d01d358-fb5c-480b-94c0-87be6b23463f" xsi:nil="true"/>
    <Approval_x0020_Record xmlns="1d01d358-fb5c-480b-94c0-87be6b23463f">false</Approval_x0020_Record>
    <Category0 xmlns="1d01d358-fb5c-480b-94c0-87be6b23463f">To be assigned</Category0>
    <Date xmlns="1d01d358-fb5c-480b-94c0-87be6b23463f" xsi:nil="true"/>
    <Meeting_x0020_Name xmlns="1d01d358-fb5c-480b-94c0-87be6b23463f" xsi:nil="true"/>
    <Category xmlns="1d01d358-fb5c-480b-94c0-87be6b23463f" xsi:nil="true"/>
    <Archive xmlns="1d01d358-fb5c-480b-94c0-87be6b23463f">false</Archiv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6FED02-69FE-4CBA-A8A2-6760B58CDF63}"/>
</file>

<file path=customXml/itemProps2.xml><?xml version="1.0" encoding="utf-8"?>
<ds:datastoreItem xmlns:ds="http://schemas.openxmlformats.org/officeDocument/2006/customXml" ds:itemID="{102C90F4-4C6C-4424-8092-F3CA9FD561A2}">
  <ds:schemaRefs>
    <ds:schemaRef ds:uri="0285ebdb-5a9a-4eee-8319-5b3bdbf0e58a"/>
    <ds:schemaRef ds:uri="http://www.w3.org/XML/1998/namespace"/>
    <ds:schemaRef ds:uri="http://schemas.microsoft.com/office/2006/documentManagement/types"/>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0f5bef07-f5f5-40da-8e2e-589709a1e173"/>
    <ds:schemaRef ds:uri="http://purl.org/dc/terms/"/>
  </ds:schemaRefs>
</ds:datastoreItem>
</file>

<file path=customXml/itemProps3.xml><?xml version="1.0" encoding="utf-8"?>
<ds:datastoreItem xmlns:ds="http://schemas.openxmlformats.org/officeDocument/2006/customXml" ds:itemID="{C1E7B4E5-9D6E-41C5-9354-F07C22A5DC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710</TotalTime>
  <Words>5203</Words>
  <Application>Microsoft Macintosh PowerPoint</Application>
  <PresentationFormat>Custom</PresentationFormat>
  <Paragraphs>605</Paragraphs>
  <Slides>80</Slides>
  <Notes>45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80</vt:i4>
      </vt:variant>
    </vt:vector>
  </HeadingPairs>
  <TitlesOfParts>
    <vt:vector size="92" baseType="lpstr">
      <vt:lpstr>Arial</vt:lpstr>
      <vt:lpstr>Calibri</vt:lpstr>
      <vt:lpstr>Courier New</vt:lpstr>
      <vt:lpstr>roboto-regular</vt:lpstr>
      <vt:lpstr>Segoe UI</vt:lpstr>
      <vt:lpstr>Segoe UI Semibold</vt:lpstr>
      <vt:lpstr>Tahoma</vt:lpstr>
      <vt:lpstr>Times New Roman</vt:lpstr>
      <vt:lpstr>Wingdings</vt:lpstr>
      <vt:lpstr>Wingdings 2</vt:lpstr>
      <vt:lpstr>Theme1</vt:lpstr>
      <vt:lpstr>Office Theme</vt:lpstr>
      <vt:lpstr>Pre-Administration Tasks for Technology Staff</vt:lpstr>
      <vt:lpstr>Presenters</vt:lpstr>
      <vt:lpstr>Logistics for This Session </vt:lpstr>
      <vt:lpstr>Slides for This Session </vt:lpstr>
      <vt:lpstr>Today’s Agenda</vt:lpstr>
      <vt:lpstr>New for 2023–24</vt:lpstr>
      <vt:lpstr>1. Technology Staff Responsibilities </vt:lpstr>
      <vt:lpstr>Computer-Based Testing (CBT) Components</vt:lpstr>
      <vt:lpstr>Pre-Administration Checklist for Technology Staff</vt:lpstr>
      <vt:lpstr>Pre-Administration Checklist for Technology Staff (continued)</vt:lpstr>
      <vt:lpstr>Bring Your Own Device (BYOD)</vt:lpstr>
      <vt:lpstr>2. TestNav Installation</vt:lpstr>
      <vt:lpstr>Getting Started</vt:lpstr>
      <vt:lpstr>TestNav Download</vt:lpstr>
      <vt:lpstr>Network Configuration </vt:lpstr>
      <vt:lpstr>Network Configuration (continued) </vt:lpstr>
      <vt:lpstr>Windows, OS X, and Linux Requirements for TestNav App</vt:lpstr>
      <vt:lpstr>Chromebook System Requirements for TestNav App</vt:lpstr>
      <vt:lpstr>iPad System Requirements for TestNav App</vt:lpstr>
      <vt:lpstr>Additional Set Up Steps For TestNav on iPads</vt:lpstr>
      <vt:lpstr>Additional Set-Up Steps For TestNav on iPads (continued)</vt:lpstr>
      <vt:lpstr>Demonstrations: TestNav</vt:lpstr>
      <vt:lpstr>Logging in Correctly (Choosing a Customer)</vt:lpstr>
      <vt:lpstr>3. Testing Network and Devices</vt:lpstr>
      <vt:lpstr>Testing Your Network and Devices </vt:lpstr>
      <vt:lpstr>Poll Question</vt:lpstr>
      <vt:lpstr>App Check</vt:lpstr>
      <vt:lpstr>Preliminary System Tests</vt:lpstr>
      <vt:lpstr>Determine Whether to Run an Infrastructure Trial</vt:lpstr>
      <vt:lpstr>Resources for Infrastructure Trials </vt:lpstr>
      <vt:lpstr>Network Check </vt:lpstr>
      <vt:lpstr>Demonstrations</vt:lpstr>
      <vt:lpstr>TestNav App Check</vt:lpstr>
      <vt:lpstr>TestNav App Check (continued)</vt:lpstr>
      <vt:lpstr>TestNav Network Check</vt:lpstr>
      <vt:lpstr>TestNav Network Check (continued)</vt:lpstr>
      <vt:lpstr>Questions and Answers</vt:lpstr>
      <vt:lpstr>4. Disabling or Installing ProctorCache</vt:lpstr>
      <vt:lpstr>Internet Connectivity with ProctorCache</vt:lpstr>
      <vt:lpstr>ProctorCache Recommendation</vt:lpstr>
      <vt:lpstr>ProctorCache System Requirements and Recommendations</vt:lpstr>
      <vt:lpstr>ProctorCache System Requirements and Recommendations (continued)</vt:lpstr>
      <vt:lpstr>ProctorCache Setup – Download and Installation</vt:lpstr>
      <vt:lpstr>Demonstrations: ProctorCache</vt:lpstr>
      <vt:lpstr>ProctorCache Setup – TestNav Configuration</vt:lpstr>
      <vt:lpstr>TestNav Configuration</vt:lpstr>
      <vt:lpstr>Precaching by Test</vt:lpstr>
      <vt:lpstr>PAN Precache by Test</vt:lpstr>
      <vt:lpstr>PAN Precache by Test (continued)</vt:lpstr>
      <vt:lpstr>ProctorCache Admin Page</vt:lpstr>
      <vt:lpstr>Poll Question 2</vt:lpstr>
      <vt:lpstr>Precache by Test Prior to Creating Student Tests</vt:lpstr>
      <vt:lpstr>ProctorCache Setup – Precaching</vt:lpstr>
      <vt:lpstr>Frequently Asked Questions</vt:lpstr>
      <vt:lpstr>Frequently Asked Questions (continued)</vt:lpstr>
      <vt:lpstr>Frequently Asked Questions 2 (continued)</vt:lpstr>
      <vt:lpstr>Questions and Answers 2</vt:lpstr>
      <vt:lpstr>5. Saved Response Files (SRFs)</vt:lpstr>
      <vt:lpstr>What is a Saved Response File (SRF)?</vt:lpstr>
      <vt:lpstr>Saved Response File (SRF) on Mac and Windows Machines</vt:lpstr>
      <vt:lpstr>Saved Response File (SRF) on iPads and Chromebooks</vt:lpstr>
      <vt:lpstr>SRF Secondary Save Location for Chromebooks and iPads</vt:lpstr>
      <vt:lpstr>Demonstrations 2</vt:lpstr>
      <vt:lpstr>Secondary Save Locations</vt:lpstr>
      <vt:lpstr>6. Troubleshooting</vt:lpstr>
      <vt:lpstr>Expected Behaviors in TestNav</vt:lpstr>
      <vt:lpstr>Steps to Resolve Error Codes</vt:lpstr>
      <vt:lpstr>Steps to Resolve Error Codes (continued)</vt:lpstr>
      <vt:lpstr>Common TestNav Error Codes</vt:lpstr>
      <vt:lpstr>Common TestNav Error Codes (continued)</vt:lpstr>
      <vt:lpstr>Common TestNav Error Codes 2 (continued)</vt:lpstr>
      <vt:lpstr>Common TestNav Error Codes 3 (continued)</vt:lpstr>
      <vt:lpstr>Questions and Answers 3</vt:lpstr>
      <vt:lpstr>7. Resources, Support, and Next Steps </vt:lpstr>
      <vt:lpstr>Resources in the MCAS Resource Center</vt:lpstr>
      <vt:lpstr>Additional Resources on the DESE MCAS Website </vt:lpstr>
      <vt:lpstr>February/March Training Sessions</vt:lpstr>
      <vt:lpstr>Next Steps</vt:lpstr>
      <vt:lpstr>Email and Phone Support </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MCAS Grades 3-8  Computer-Based Testing</dc:title>
  <dc:creator>bkelly</dc:creator>
  <cp:lastModifiedBy>Kat Constable</cp:lastModifiedBy>
  <cp:revision>9</cp:revision>
  <cp:lastPrinted>2018-02-12T15:51:03Z</cp:lastPrinted>
  <dcterms:created xsi:type="dcterms:W3CDTF">2017-01-23T20:55:02Z</dcterms:created>
  <dcterms:modified xsi:type="dcterms:W3CDTF">2024-02-28T17:33:17Z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e Status">
    <vt:lpwstr>Draft</vt:lpwstr>
  </property>
  <property fmtid="{D5CDD505-2E9C-101B-9397-08002B2CF9AE}" pid="3" name="Archive">
    <vt:bool>false</vt:bool>
  </property>
  <property fmtid="{D5CDD505-2E9C-101B-9397-08002B2CF9AE}" pid="4" name="SharedWithUsers">
    <vt:lpwstr>18;#Zalk, Jodie (DESE)</vt:lpwstr>
  </property>
  <property fmtid="{D5CDD505-2E9C-101B-9397-08002B2CF9AE}" pid="5" name="Category0">
    <vt:lpwstr>To be assigned</vt:lpwstr>
  </property>
  <property fmtid="{D5CDD505-2E9C-101B-9397-08002B2CF9AE}" pid="6" name="Approval Record">
    <vt:bool>false</vt:bool>
  </property>
  <property fmtid="{D5CDD505-2E9C-101B-9397-08002B2CF9AE}" pid="7" name="Admin Year">
    <vt:lpwstr>;#2020;#</vt:lpwstr>
  </property>
  <property fmtid="{D5CDD505-2E9C-101B-9397-08002B2CF9AE}" pid="8" name="MediaServiceImageTags">
    <vt:lpwstr/>
  </property>
  <property fmtid="{D5CDD505-2E9C-101B-9397-08002B2CF9AE}" pid="9" name="ContentTypeId">
    <vt:lpwstr>0x010100D75FB14DB3FE6C4CA721D3340365D5E8</vt:lpwstr>
  </property>
</Properties>
</file>