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tags/tag16.xml" ContentType="application/vnd.openxmlformats-officedocument.presentationml.tags+xml"/>
  <Override PartName="/ppt/notesSlides/notesSlide15.xml" ContentType="application/vnd.openxmlformats-officedocument.presentationml.notesSlide+xml"/>
  <Override PartName="/ppt/tags/tag17.xml" ContentType="application/vnd.openxmlformats-officedocument.presentationml.tags+xml"/>
  <Override PartName="/ppt/notesSlides/notesSlide16.xml" ContentType="application/vnd.openxmlformats-officedocument.presentationml.notesSlide+xml"/>
  <Override PartName="/ppt/tags/tag18.xml" ContentType="application/vnd.openxmlformats-officedocument.presentationml.tags+xml"/>
  <Override PartName="/ppt/notesSlides/notesSlide17.xml" ContentType="application/vnd.openxmlformats-officedocument.presentationml.notesSlide+xml"/>
  <Override PartName="/ppt/tags/tag19.xml" ContentType="application/vnd.openxmlformats-officedocument.presentationml.tags+xml"/>
  <Override PartName="/ppt/notesSlides/notesSlide18.xml" ContentType="application/vnd.openxmlformats-officedocument.presentationml.notesSlide+xml"/>
  <Override PartName="/ppt/tags/tag20.xml" ContentType="application/vnd.openxmlformats-officedocument.presentationml.tags+xml"/>
  <Override PartName="/ppt/notesSlides/notesSlide19.xml" ContentType="application/vnd.openxmlformats-officedocument.presentationml.notesSlide+xml"/>
  <Override PartName="/ppt/tags/tag21.xml" ContentType="application/vnd.openxmlformats-officedocument.presentationml.tags+xml"/>
  <Override PartName="/ppt/notesSlides/notesSlide20.xml" ContentType="application/vnd.openxmlformats-officedocument.presentationml.notesSlide+xml"/>
  <Override PartName="/ppt/tags/tag22.xml" ContentType="application/vnd.openxmlformats-officedocument.presentationml.tags+xml"/>
  <Override PartName="/ppt/notesSlides/notesSlide21.xml" ContentType="application/vnd.openxmlformats-officedocument.presentationml.notesSlide+xml"/>
  <Override PartName="/ppt/tags/tag23.xml" ContentType="application/vnd.openxmlformats-officedocument.presentationml.tags+xml"/>
  <Override PartName="/ppt/notesSlides/notesSlide2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4"/>
  </p:notesMasterIdLst>
  <p:handoutMasterIdLst>
    <p:handoutMasterId r:id="rId25"/>
  </p:handoutMasterIdLst>
  <p:sldIdLst>
    <p:sldId id="256" r:id="rId2"/>
    <p:sldId id="257" r:id="rId3"/>
    <p:sldId id="258" r:id="rId4"/>
    <p:sldId id="259" r:id="rId5"/>
    <p:sldId id="261" r:id="rId6"/>
    <p:sldId id="266" r:id="rId7"/>
    <p:sldId id="267" r:id="rId8"/>
    <p:sldId id="275" r:id="rId9"/>
    <p:sldId id="270" r:id="rId10"/>
    <p:sldId id="279" r:id="rId11"/>
    <p:sldId id="281" r:id="rId12"/>
    <p:sldId id="280" r:id="rId13"/>
    <p:sldId id="268" r:id="rId14"/>
    <p:sldId id="282" r:id="rId15"/>
    <p:sldId id="286" r:id="rId16"/>
    <p:sldId id="283" r:id="rId17"/>
    <p:sldId id="284" r:id="rId18"/>
    <p:sldId id="285" r:id="rId19"/>
    <p:sldId id="276" r:id="rId20"/>
    <p:sldId id="277" r:id="rId21"/>
    <p:sldId id="278" r:id="rId22"/>
    <p:sldId id="265" r:id="rId23"/>
  </p:sldIdLst>
  <p:sldSz cx="10058400" cy="7772400"/>
  <p:notesSz cx="6858000" cy="9144000"/>
  <p:custDataLst>
    <p:tags r:id="rId2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48" userDrawn="1">
          <p15:clr>
            <a:srgbClr val="A4A3A4"/>
          </p15:clr>
        </p15:guide>
        <p15:guide id="2" pos="3168"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lz" initials="j" lastIdx="4" clrIdx="0"/>
  <p:cmAuthor id="1" name="Dahn, LeAnn E" initials="LED" lastIdx="59" clrIdx="1">
    <p:extLst/>
  </p:cmAuthor>
  <p:cmAuthor id="2" name="Bree Gunter" initials="BG" lastIdx="1"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708" autoAdjust="0"/>
    <p:restoredTop sz="69479" autoAdjust="0"/>
  </p:normalViewPr>
  <p:slideViewPr>
    <p:cSldViewPr snapToGrid="0">
      <p:cViewPr varScale="1">
        <p:scale>
          <a:sx n="58" d="100"/>
          <a:sy n="58" d="100"/>
        </p:scale>
        <p:origin x="1590" y="84"/>
      </p:cViewPr>
      <p:guideLst>
        <p:guide orient="horz" pos="2448"/>
        <p:guide pos="3168"/>
      </p:guideLst>
    </p:cSldViewPr>
  </p:slideViewPr>
  <p:notesTextViewPr>
    <p:cViewPr>
      <p:scale>
        <a:sx n="1" d="1"/>
        <a:sy n="1" d="1"/>
      </p:scale>
      <p:origin x="0" y="0"/>
    </p:cViewPr>
  </p:notesTextViewPr>
  <p:notesViewPr>
    <p:cSldViewPr snapToGrid="0">
      <p:cViewPr varScale="1">
        <p:scale>
          <a:sx n="74" d="100"/>
          <a:sy n="74" d="100"/>
        </p:scale>
        <p:origin x="3150"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6.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3125707-C4A9-44AC-B9CD-C3BD2883185D}" type="datetimeFigureOut">
              <a:rPr lang="en-US" smtClean="0"/>
              <a:pPr/>
              <a:t>11/17/2017</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6B6161A-0590-4D20-8BD4-1A77424DC942}" type="slidenum">
              <a:rPr lang="en-US" smtClean="0"/>
              <a:pPr/>
              <a:t>‹#›</a:t>
            </a:fld>
            <a:endParaRPr lang="en-US" dirty="0"/>
          </a:p>
        </p:txBody>
      </p:sp>
    </p:spTree>
    <p:extLst>
      <p:ext uri="{BB962C8B-B14F-4D97-AF65-F5344CB8AC3E}">
        <p14:creationId xmlns:p14="http://schemas.microsoft.com/office/powerpoint/2010/main" val="12584674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AE33F61-7AFF-4E91-9BA8-A681EC5D859B}" type="datetimeFigureOut">
              <a:rPr lang="en-US" smtClean="0"/>
              <a:pPr/>
              <a:t>11/17/2017</a:t>
            </a:fld>
            <a:endParaRPr lang="en-US" dirty="0"/>
          </a:p>
        </p:txBody>
      </p:sp>
      <p:sp>
        <p:nvSpPr>
          <p:cNvPr id="4" name="Slide Image Placeholder 3"/>
          <p:cNvSpPr>
            <a:spLocks noGrp="1" noRot="1" noChangeAspect="1"/>
          </p:cNvSpPr>
          <p:nvPr>
            <p:ph type="sldImg" idx="2"/>
          </p:nvPr>
        </p:nvSpPr>
        <p:spPr>
          <a:xfrm>
            <a:off x="1431925" y="1143000"/>
            <a:ext cx="399415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86E5E2B-1940-4C12-B0CF-52993C2CB7F2}" type="slidenum">
              <a:rPr lang="en-US" smtClean="0"/>
              <a:pPr/>
              <a:t>‹#›</a:t>
            </a:fld>
            <a:endParaRPr lang="en-US" dirty="0"/>
          </a:p>
        </p:txBody>
      </p:sp>
    </p:spTree>
    <p:extLst>
      <p:ext uri="{BB962C8B-B14F-4D97-AF65-F5344CB8AC3E}">
        <p14:creationId xmlns:p14="http://schemas.microsoft.com/office/powerpoint/2010/main" val="20370358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mcas.pearsonsupport.com/technology-setup/"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support.assessment.pearson.com/display/PAsup/During+Online+Testing"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mcas.pearsonsupport.com/technology-setup/"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1925" y="1143000"/>
            <a:ext cx="3994150" cy="3086100"/>
          </a:xfrm>
        </p:spPr>
      </p:sp>
      <p:sp>
        <p:nvSpPr>
          <p:cNvPr id="3" name="Notes Placeholder 2"/>
          <p:cNvSpPr>
            <a:spLocks noGrp="1"/>
          </p:cNvSpPr>
          <p:nvPr>
            <p:ph type="body" idx="1"/>
          </p:nvPr>
        </p:nvSpPr>
        <p:spPr/>
        <p:txBody>
          <a:bodyPr/>
          <a:lstStyle/>
          <a:p>
            <a:r>
              <a:rPr lang="en-US" sz="1400" kern="1200" dirty="0">
                <a:solidFill>
                  <a:schemeClr val="tx1"/>
                </a:solidFill>
                <a:effectLst/>
                <a:latin typeface="+mn-lt"/>
                <a:ea typeface="+mn-ea"/>
                <a:cs typeface="+mn-cs"/>
              </a:rPr>
              <a:t>Welcome to the Infrastructure Trial training module for school staff with the Test Coordinator and Test Administrator roles. This training module gives an overview of the steps to prepare for the Infrastructure Trial. </a:t>
            </a:r>
          </a:p>
        </p:txBody>
      </p:sp>
      <p:sp>
        <p:nvSpPr>
          <p:cNvPr id="4" name="Slide Number Placeholder 3"/>
          <p:cNvSpPr>
            <a:spLocks noGrp="1"/>
          </p:cNvSpPr>
          <p:nvPr>
            <p:ph type="sldNum" sz="quarter" idx="10"/>
          </p:nvPr>
        </p:nvSpPr>
        <p:spPr/>
        <p:txBody>
          <a:bodyPr/>
          <a:lstStyle/>
          <a:p>
            <a:fld id="{286E5E2B-1940-4C12-B0CF-52993C2CB7F2}" type="slidenum">
              <a:rPr lang="en-US" smtClean="0"/>
              <a:pPr/>
              <a:t>1</a:t>
            </a:fld>
            <a:endParaRPr lang="en-US" dirty="0"/>
          </a:p>
        </p:txBody>
      </p:sp>
    </p:spTree>
    <p:extLst>
      <p:ext uri="{BB962C8B-B14F-4D97-AF65-F5344CB8AC3E}">
        <p14:creationId xmlns:p14="http://schemas.microsoft.com/office/powerpoint/2010/main" val="40781426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kern="1200" dirty="0">
                <a:solidFill>
                  <a:schemeClr val="tx1"/>
                </a:solidFill>
                <a:effectLst/>
                <a:latin typeface="+mn-lt"/>
                <a:ea typeface="+mn-ea"/>
                <a:cs typeface="+mn-cs"/>
              </a:rPr>
              <a:t>Create Sessions via User Interface: </a:t>
            </a:r>
            <a:r>
              <a:rPr lang="en-US" sz="1400" kern="1200" dirty="0">
                <a:solidFill>
                  <a:schemeClr val="tx1"/>
                </a:solidFill>
                <a:effectLst/>
                <a:latin typeface="+mn-lt"/>
                <a:ea typeface="+mn-ea"/>
                <a:cs typeface="+mn-cs"/>
              </a:rPr>
              <a:t>Once the sample students and groups are created, it’s time to pull those groups into Sessions. Go to </a:t>
            </a:r>
            <a:r>
              <a:rPr lang="en-US" sz="1400" i="1" kern="1200" dirty="0">
                <a:solidFill>
                  <a:schemeClr val="tx1"/>
                </a:solidFill>
                <a:effectLst/>
                <a:latin typeface="+mn-lt"/>
                <a:ea typeface="+mn-ea"/>
                <a:cs typeface="+mn-cs"/>
              </a:rPr>
              <a:t>Testing</a:t>
            </a:r>
            <a:r>
              <a:rPr lang="en-US" sz="1400" kern="1200" dirty="0">
                <a:solidFill>
                  <a:schemeClr val="tx1"/>
                </a:solidFill>
                <a:effectLst/>
                <a:latin typeface="+mn-lt"/>
                <a:ea typeface="+mn-ea"/>
                <a:cs typeface="+mn-cs"/>
              </a:rPr>
              <a:t>, and then </a:t>
            </a:r>
            <a:r>
              <a:rPr lang="en-US" sz="1400" i="1" kern="1200" dirty="0">
                <a:solidFill>
                  <a:schemeClr val="tx1"/>
                </a:solidFill>
                <a:effectLst/>
                <a:latin typeface="+mn-lt"/>
                <a:ea typeface="+mn-ea"/>
                <a:cs typeface="+mn-cs"/>
              </a:rPr>
              <a:t>Sessions. </a:t>
            </a:r>
            <a:r>
              <a:rPr lang="en-US" sz="1400" kern="1200" dirty="0">
                <a:solidFill>
                  <a:schemeClr val="tx1"/>
                </a:solidFill>
                <a:effectLst/>
                <a:latin typeface="+mn-lt"/>
                <a:ea typeface="+mn-ea"/>
                <a:cs typeface="+mn-cs"/>
              </a:rPr>
              <a:t>Click </a:t>
            </a:r>
            <a:r>
              <a:rPr lang="en-US" sz="1400" i="1" kern="1200" dirty="0">
                <a:solidFill>
                  <a:schemeClr val="tx1"/>
                </a:solidFill>
                <a:effectLst/>
                <a:latin typeface="+mn-lt"/>
                <a:ea typeface="+mn-ea"/>
                <a:cs typeface="+mn-cs"/>
              </a:rPr>
              <a:t>Select Tasks</a:t>
            </a:r>
            <a:r>
              <a:rPr lang="en-US" sz="1400" kern="1200" dirty="0">
                <a:solidFill>
                  <a:schemeClr val="tx1"/>
                </a:solidFill>
                <a:effectLst/>
                <a:latin typeface="+mn-lt"/>
                <a:ea typeface="+mn-ea"/>
                <a:cs typeface="+mn-cs"/>
              </a:rPr>
              <a:t> and </a:t>
            </a:r>
            <a:r>
              <a:rPr lang="en-US" sz="1400" i="1" kern="1200" dirty="0">
                <a:solidFill>
                  <a:schemeClr val="tx1"/>
                </a:solidFill>
                <a:effectLst/>
                <a:latin typeface="+mn-lt"/>
                <a:ea typeface="+mn-ea"/>
                <a:cs typeface="+mn-cs"/>
              </a:rPr>
              <a:t>Create/Edit Sessions, </a:t>
            </a:r>
            <a:r>
              <a:rPr lang="en-US" sz="1400" kern="1200" dirty="0">
                <a:solidFill>
                  <a:schemeClr val="tx1"/>
                </a:solidFill>
                <a:effectLst/>
                <a:latin typeface="+mn-lt"/>
                <a:ea typeface="+mn-ea"/>
                <a:cs typeface="+mn-cs"/>
              </a:rPr>
              <a:t>and then click </a:t>
            </a:r>
            <a:r>
              <a:rPr lang="en-US" sz="1400" i="1" kern="1200" dirty="0">
                <a:solidFill>
                  <a:schemeClr val="tx1"/>
                </a:solidFill>
                <a:effectLst/>
                <a:latin typeface="+mn-lt"/>
                <a:ea typeface="+mn-ea"/>
                <a:cs typeface="+mn-cs"/>
              </a:rPr>
              <a:t>Start. </a:t>
            </a:r>
            <a:r>
              <a:rPr lang="en-US" sz="1400" kern="1200" dirty="0">
                <a:solidFill>
                  <a:schemeClr val="tx1"/>
                </a:solidFill>
                <a:effectLst/>
                <a:latin typeface="+mn-lt"/>
                <a:ea typeface="+mn-ea"/>
                <a:cs typeface="+mn-cs"/>
              </a:rPr>
              <a:t>Fill out all the required fields at the top of the screen. Note the following:</a:t>
            </a:r>
          </a:p>
          <a:p>
            <a:pPr marL="171450" lvl="0" indent="-171450">
              <a:buFont typeface="Arial" panose="020B0604020202020204" pitchFamily="34" charset="0"/>
              <a:buChar char="•"/>
            </a:pPr>
            <a:r>
              <a:rPr lang="en-US" sz="1400" kern="1200" dirty="0">
                <a:solidFill>
                  <a:schemeClr val="tx1"/>
                </a:solidFill>
                <a:effectLst/>
                <a:latin typeface="+mn-lt"/>
                <a:ea typeface="+mn-ea"/>
                <a:cs typeface="+mn-cs"/>
              </a:rPr>
              <a:t>It is a good idea to choose a naming convention for the Sessions in PAN that's easy for your test administrators to find and manage. You could use administrator name, room number of the testing location, grade, subject, or any combination. A session can only be populated with students who are assigned the same test code (i.e., taking the same grade and subject area test). </a:t>
            </a:r>
          </a:p>
          <a:p>
            <a:pPr marL="171450" lvl="0" indent="-171450">
              <a:buFont typeface="Arial" panose="020B0604020202020204" pitchFamily="34" charset="0"/>
              <a:buChar char="•"/>
            </a:pPr>
            <a:r>
              <a:rPr lang="en-US" sz="1400" kern="1200" dirty="0">
                <a:solidFill>
                  <a:schemeClr val="tx1"/>
                </a:solidFill>
                <a:effectLst/>
                <a:latin typeface="+mn-lt"/>
                <a:ea typeface="+mn-ea"/>
                <a:cs typeface="+mn-cs"/>
              </a:rPr>
              <a:t>The Form Group Type will default to Standard, unless the Proctor Read Aloud box is checked, in which case you must select the Human Read Aloud or Human Signer Form Group Type. </a:t>
            </a:r>
          </a:p>
          <a:p>
            <a:pPr marL="171450" lvl="0" indent="-171450">
              <a:buFont typeface="Arial" panose="020B0604020202020204" pitchFamily="34" charset="0"/>
              <a:buChar char="•"/>
            </a:pPr>
            <a:r>
              <a:rPr lang="en-US" sz="1400" kern="1200" dirty="0">
                <a:solidFill>
                  <a:schemeClr val="tx1"/>
                </a:solidFill>
                <a:effectLst/>
                <a:latin typeface="+mn-lt"/>
                <a:ea typeface="+mn-ea"/>
                <a:cs typeface="+mn-cs"/>
              </a:rPr>
              <a:t>If your technology coordinator has set up ProctorCache, you can choose your precaching computer here. You may do this step later as well, if needed.</a:t>
            </a:r>
          </a:p>
        </p:txBody>
      </p:sp>
      <p:sp>
        <p:nvSpPr>
          <p:cNvPr id="4" name="Slide Number Placeholder 3"/>
          <p:cNvSpPr>
            <a:spLocks noGrp="1"/>
          </p:cNvSpPr>
          <p:nvPr>
            <p:ph type="sldNum" sz="quarter" idx="10"/>
          </p:nvPr>
        </p:nvSpPr>
        <p:spPr/>
        <p:txBody>
          <a:bodyPr/>
          <a:lstStyle/>
          <a:p>
            <a:fld id="{286E5E2B-1940-4C12-B0CF-52993C2CB7F2}" type="slidenum">
              <a:rPr lang="en-US" smtClean="0"/>
              <a:pPr/>
              <a:t>10</a:t>
            </a:fld>
            <a:endParaRPr lang="en-US" dirty="0"/>
          </a:p>
        </p:txBody>
      </p:sp>
    </p:spTree>
    <p:extLst>
      <p:ext uri="{BB962C8B-B14F-4D97-AF65-F5344CB8AC3E}">
        <p14:creationId xmlns:p14="http://schemas.microsoft.com/office/powerpoint/2010/main" val="25276386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kern="1200" dirty="0">
                <a:solidFill>
                  <a:schemeClr val="tx1"/>
                </a:solidFill>
                <a:effectLst/>
                <a:latin typeface="+mn-lt"/>
                <a:ea typeface="+mn-ea"/>
                <a:cs typeface="+mn-cs"/>
              </a:rPr>
              <a:t>When you get to the bottom of the screen where it says </a:t>
            </a:r>
            <a:r>
              <a:rPr lang="en-US" sz="1400" i="1" kern="1200" dirty="0">
                <a:solidFill>
                  <a:schemeClr val="tx1"/>
                </a:solidFill>
                <a:effectLst/>
                <a:latin typeface="+mn-lt"/>
                <a:ea typeface="+mn-ea"/>
                <a:cs typeface="+mn-cs"/>
              </a:rPr>
              <a:t>Add students to session</a:t>
            </a:r>
            <a:r>
              <a:rPr lang="en-US" sz="1400" kern="1200" dirty="0">
                <a:solidFill>
                  <a:schemeClr val="tx1"/>
                </a:solidFill>
                <a:effectLst/>
                <a:latin typeface="+mn-lt"/>
                <a:ea typeface="+mn-ea"/>
                <a:cs typeface="+mn-cs"/>
              </a:rPr>
              <a:t>, change the dropdown to </a:t>
            </a:r>
            <a:r>
              <a:rPr lang="en-US" sz="1400" i="1" kern="1200" dirty="0">
                <a:solidFill>
                  <a:schemeClr val="tx1"/>
                </a:solidFill>
                <a:effectLst/>
                <a:latin typeface="+mn-lt"/>
                <a:ea typeface="+mn-ea"/>
                <a:cs typeface="+mn-cs"/>
              </a:rPr>
              <a:t>Find by Group</a:t>
            </a:r>
            <a:r>
              <a:rPr lang="en-US" sz="1400" kern="1200" dirty="0">
                <a:solidFill>
                  <a:schemeClr val="tx1"/>
                </a:solidFill>
                <a:effectLst/>
                <a:latin typeface="+mn-lt"/>
                <a:ea typeface="+mn-ea"/>
                <a:cs typeface="+mn-cs"/>
              </a:rPr>
              <a:t>. When you click in the text box, the groups of students that are assigned to the same test as your sessions will appear. You may add one or all groups that populate to this session. Click </a:t>
            </a:r>
            <a:r>
              <a:rPr lang="en-US" sz="1400" i="1" kern="1200" dirty="0">
                <a:solidFill>
                  <a:schemeClr val="tx1"/>
                </a:solidFill>
                <a:effectLst/>
                <a:latin typeface="+mn-lt"/>
                <a:ea typeface="+mn-ea"/>
                <a:cs typeface="+mn-cs"/>
              </a:rPr>
              <a:t>Create.</a:t>
            </a:r>
            <a:r>
              <a:rPr lang="en-US" sz="1400" kern="1200" dirty="0">
                <a:solidFill>
                  <a:schemeClr val="tx1"/>
                </a:solidFill>
                <a:effectLst/>
                <a:latin typeface="+mn-lt"/>
                <a:ea typeface="+mn-ea"/>
                <a:cs typeface="+mn-cs"/>
              </a:rPr>
              <a:t> Then, click </a:t>
            </a:r>
            <a:r>
              <a:rPr lang="en-US" sz="1400" i="1" kern="1200" dirty="0">
                <a:solidFill>
                  <a:schemeClr val="tx1"/>
                </a:solidFill>
                <a:effectLst/>
                <a:latin typeface="+mn-lt"/>
                <a:ea typeface="+mn-ea"/>
                <a:cs typeface="+mn-cs"/>
              </a:rPr>
              <a:t>Exit Tasks.</a:t>
            </a:r>
            <a:endParaRPr lang="en-US" sz="14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86E5E2B-1940-4C12-B0CF-52993C2CB7F2}" type="slidenum">
              <a:rPr lang="en-US" smtClean="0"/>
              <a:pPr/>
              <a:t>11</a:t>
            </a:fld>
            <a:endParaRPr lang="en-US" dirty="0"/>
          </a:p>
        </p:txBody>
      </p:sp>
    </p:spTree>
    <p:extLst>
      <p:ext uri="{BB962C8B-B14F-4D97-AF65-F5344CB8AC3E}">
        <p14:creationId xmlns:p14="http://schemas.microsoft.com/office/powerpoint/2010/main" val="20948011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kern="1200" dirty="0">
                <a:solidFill>
                  <a:schemeClr val="tx1"/>
                </a:solidFill>
                <a:effectLst/>
                <a:latin typeface="+mn-lt"/>
                <a:ea typeface="+mn-ea"/>
                <a:cs typeface="+mn-cs"/>
              </a:rPr>
              <a:t>Print Student Testing Tickets: </a:t>
            </a:r>
            <a:r>
              <a:rPr lang="en-US" sz="1400" kern="1200" dirty="0">
                <a:solidFill>
                  <a:schemeClr val="tx1"/>
                </a:solidFill>
                <a:effectLst/>
                <a:latin typeface="+mn-lt"/>
                <a:ea typeface="+mn-ea"/>
                <a:cs typeface="+mn-cs"/>
              </a:rPr>
              <a:t>Testing tickets are needed for students to log into TestNav. Go to </a:t>
            </a:r>
            <a:r>
              <a:rPr lang="en-US" sz="1400" i="1" kern="1200" dirty="0">
                <a:solidFill>
                  <a:schemeClr val="tx1"/>
                </a:solidFill>
                <a:effectLst/>
                <a:latin typeface="+mn-lt"/>
                <a:ea typeface="+mn-ea"/>
                <a:cs typeface="+mn-cs"/>
              </a:rPr>
              <a:t>Testing </a:t>
            </a:r>
            <a:r>
              <a:rPr lang="en-US" sz="1400" kern="1200" dirty="0">
                <a:solidFill>
                  <a:schemeClr val="tx1"/>
                </a:solidFill>
                <a:effectLst/>
                <a:latin typeface="+mn-lt"/>
                <a:ea typeface="+mn-ea"/>
                <a:cs typeface="+mn-cs"/>
              </a:rPr>
              <a:t>then </a:t>
            </a:r>
            <a:r>
              <a:rPr lang="en-US" sz="1400" i="1" kern="1200" dirty="0">
                <a:solidFill>
                  <a:schemeClr val="tx1"/>
                </a:solidFill>
                <a:effectLst/>
                <a:latin typeface="+mn-lt"/>
                <a:ea typeface="+mn-ea"/>
                <a:cs typeface="+mn-cs"/>
              </a:rPr>
              <a:t>Students in Sessions. </a:t>
            </a:r>
            <a:r>
              <a:rPr lang="en-US" sz="1400" kern="1200" dirty="0">
                <a:solidFill>
                  <a:schemeClr val="tx1"/>
                </a:solidFill>
                <a:effectLst/>
                <a:latin typeface="+mn-lt"/>
                <a:ea typeface="+mn-ea"/>
                <a:cs typeface="+mn-cs"/>
              </a:rPr>
              <a:t>Click the </a:t>
            </a:r>
            <a:r>
              <a:rPr lang="en-US" sz="1400" i="1" kern="1200" dirty="0">
                <a:solidFill>
                  <a:schemeClr val="tx1"/>
                </a:solidFill>
                <a:effectLst/>
                <a:latin typeface="+mn-lt"/>
                <a:ea typeface="+mn-ea"/>
                <a:cs typeface="+mn-cs"/>
              </a:rPr>
              <a:t>Add a Session</a:t>
            </a:r>
            <a:r>
              <a:rPr lang="en-US" sz="1400" kern="1200" dirty="0">
                <a:solidFill>
                  <a:schemeClr val="tx1"/>
                </a:solidFill>
                <a:effectLst/>
                <a:latin typeface="+mn-lt"/>
                <a:ea typeface="+mn-ea"/>
                <a:cs typeface="+mn-cs"/>
              </a:rPr>
              <a:t> button on the left-hand side of the screen and search for your session, or use one of the available filters at the top of the dialog box. Click on your PAN Session name on the left-hand side of the screen. Click </a:t>
            </a:r>
            <a:r>
              <a:rPr lang="en-US" sz="1400" i="1" kern="1200" dirty="0">
                <a:solidFill>
                  <a:schemeClr val="tx1"/>
                </a:solidFill>
                <a:effectLst/>
                <a:latin typeface="+mn-lt"/>
                <a:ea typeface="+mn-ea"/>
                <a:cs typeface="+mn-cs"/>
              </a:rPr>
              <a:t>Resources</a:t>
            </a:r>
            <a:r>
              <a:rPr lang="en-US" sz="1400" kern="1200" dirty="0">
                <a:solidFill>
                  <a:schemeClr val="tx1"/>
                </a:solidFill>
                <a:effectLst/>
                <a:latin typeface="+mn-lt"/>
                <a:ea typeface="+mn-ea"/>
                <a:cs typeface="+mn-cs"/>
              </a:rPr>
              <a:t>. Select </a:t>
            </a:r>
            <a:r>
              <a:rPr lang="en-US" sz="1400" i="1" kern="1200" dirty="0">
                <a:solidFill>
                  <a:schemeClr val="tx1"/>
                </a:solidFill>
                <a:effectLst/>
                <a:latin typeface="+mn-lt"/>
                <a:ea typeface="+mn-ea"/>
                <a:cs typeface="+mn-cs"/>
              </a:rPr>
              <a:t>Student Testing Tickets, </a:t>
            </a:r>
            <a:r>
              <a:rPr lang="en-US" sz="1400" kern="1200" dirty="0">
                <a:solidFill>
                  <a:schemeClr val="tx1"/>
                </a:solidFill>
                <a:effectLst/>
                <a:latin typeface="+mn-lt"/>
                <a:ea typeface="+mn-ea"/>
                <a:cs typeface="+mn-cs"/>
              </a:rPr>
              <a:t>and then print the tickets using your browser’s print menu. There are options to print one per page, four per page, or a grid. Students will use the Username and Password on the tickets to log into TestNav on their devices. You can also find the Proctor Testing Tickets in this menu if your students are in a Human Read Aloud or Human Signer test session. Do not pass out the proctor testing tickets to students for testing as the responses are not captured.</a:t>
            </a:r>
          </a:p>
          <a:p>
            <a:r>
              <a:rPr lang="en-US" sz="1400" kern="1200" dirty="0">
                <a:solidFill>
                  <a:schemeClr val="tx1"/>
                </a:solidFill>
                <a:effectLst/>
                <a:latin typeface="+mn-lt"/>
                <a:ea typeface="+mn-ea"/>
                <a:cs typeface="+mn-cs"/>
              </a:rPr>
              <a:t> </a:t>
            </a:r>
          </a:p>
          <a:p>
            <a:r>
              <a:rPr lang="en-US" sz="1400" kern="1200" dirty="0">
                <a:solidFill>
                  <a:schemeClr val="tx1"/>
                </a:solidFill>
                <a:effectLst/>
                <a:latin typeface="+mn-lt"/>
                <a:ea typeface="+mn-ea"/>
                <a:cs typeface="+mn-cs"/>
              </a:rPr>
              <a:t>On the “Students in Sessions” screen, you should now be able to see any special test forms that are assigned by an indicator next to the students’ name. This will include Text-to-Speech (TTS), Screen Reader (SR), and Assistive Technology (AT). If you do not see the indicators as expected, you can still update the student record in the </a:t>
            </a:r>
            <a:r>
              <a:rPr lang="en-US" sz="1400" i="1" kern="1200" dirty="0">
                <a:solidFill>
                  <a:schemeClr val="tx1"/>
                </a:solidFill>
                <a:effectLst/>
                <a:latin typeface="+mn-lt"/>
                <a:ea typeface="+mn-ea"/>
                <a:cs typeface="+mn-cs"/>
              </a:rPr>
              <a:t>Manage Student Tests</a:t>
            </a:r>
            <a:r>
              <a:rPr lang="en-US" sz="1400" kern="1200" dirty="0">
                <a:solidFill>
                  <a:schemeClr val="tx1"/>
                </a:solidFill>
                <a:effectLst/>
                <a:latin typeface="+mn-lt"/>
                <a:ea typeface="+mn-ea"/>
                <a:cs typeface="+mn-cs"/>
              </a:rPr>
              <a:t> task. An Assistive Technology form is available for Grade 3 ELA and a Screen Reader form is available for Grade 3 Math and can be used to test the assistive technology or screen reader with the student device running TestNav. Consult the </a:t>
            </a:r>
            <a:r>
              <a:rPr lang="en-US" sz="1400" u="sng" kern="1200" dirty="0">
                <a:solidFill>
                  <a:schemeClr val="tx1"/>
                </a:solidFill>
                <a:effectLst/>
                <a:latin typeface="+mn-lt"/>
                <a:ea typeface="+mn-ea"/>
                <a:cs typeface="+mn-cs"/>
                <a:hlinkClick r:id="rId3"/>
              </a:rPr>
              <a:t>Guidelines for Using Compatible Assistive Technology</a:t>
            </a:r>
            <a:r>
              <a:rPr lang="en-US" sz="1400" kern="1200" dirty="0">
                <a:solidFill>
                  <a:schemeClr val="tx1"/>
                </a:solidFill>
                <a:effectLst/>
                <a:latin typeface="+mn-lt"/>
                <a:ea typeface="+mn-ea"/>
                <a:cs typeface="+mn-cs"/>
              </a:rPr>
              <a:t> for more information. </a:t>
            </a:r>
          </a:p>
        </p:txBody>
      </p:sp>
      <p:sp>
        <p:nvSpPr>
          <p:cNvPr id="4" name="Slide Number Placeholder 3"/>
          <p:cNvSpPr>
            <a:spLocks noGrp="1"/>
          </p:cNvSpPr>
          <p:nvPr>
            <p:ph type="sldNum" sz="quarter" idx="10"/>
          </p:nvPr>
        </p:nvSpPr>
        <p:spPr/>
        <p:txBody>
          <a:bodyPr/>
          <a:lstStyle/>
          <a:p>
            <a:fld id="{286E5E2B-1940-4C12-B0CF-52993C2CB7F2}" type="slidenum">
              <a:rPr lang="en-US" smtClean="0"/>
              <a:pPr/>
              <a:t>12</a:t>
            </a:fld>
            <a:endParaRPr lang="en-US" dirty="0"/>
          </a:p>
        </p:txBody>
      </p:sp>
    </p:spTree>
    <p:extLst>
      <p:ext uri="{BB962C8B-B14F-4D97-AF65-F5344CB8AC3E}">
        <p14:creationId xmlns:p14="http://schemas.microsoft.com/office/powerpoint/2010/main" val="7544972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kern="1200" dirty="0">
                <a:solidFill>
                  <a:schemeClr val="tx1"/>
                </a:solidFill>
                <a:effectLst/>
                <a:latin typeface="+mn-lt"/>
                <a:ea typeface="+mn-ea"/>
                <a:cs typeface="+mn-cs"/>
              </a:rPr>
              <a:t>Session Management: </a:t>
            </a:r>
            <a:endParaRPr lang="en-US" sz="14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400" b="1" kern="1200" dirty="0">
                <a:solidFill>
                  <a:schemeClr val="tx1"/>
                </a:solidFill>
                <a:effectLst/>
                <a:latin typeface="+mn-lt"/>
                <a:ea typeface="+mn-ea"/>
                <a:cs typeface="+mn-cs"/>
              </a:rPr>
              <a:t>Prepare: </a:t>
            </a:r>
            <a:r>
              <a:rPr lang="en-US" sz="1400" kern="1200" dirty="0">
                <a:solidFill>
                  <a:schemeClr val="tx1"/>
                </a:solidFill>
                <a:effectLst/>
                <a:latin typeface="+mn-lt"/>
                <a:ea typeface="+mn-ea"/>
                <a:cs typeface="+mn-cs"/>
              </a:rPr>
              <a:t>Before students can login, the PAN Session must be prepared by a test coordinator or test administrator. Preparing a PAN Session will assign the proper test forms to the students. You can prepare a PAN Session in two ways:</a:t>
            </a:r>
          </a:p>
          <a:p>
            <a:pPr marL="628650" lvl="1" indent="-171450">
              <a:buFont typeface="Arial" panose="020B0604020202020204" pitchFamily="34" charset="0"/>
              <a:buChar char="•"/>
            </a:pPr>
            <a:r>
              <a:rPr lang="en-US" sz="1400" kern="1200" dirty="0">
                <a:solidFill>
                  <a:schemeClr val="tx1"/>
                </a:solidFill>
                <a:effectLst/>
                <a:latin typeface="+mn-lt"/>
                <a:ea typeface="+mn-ea"/>
                <a:cs typeface="+mn-cs"/>
              </a:rPr>
              <a:t>To prepare a single PAN Session: Go to </a:t>
            </a:r>
            <a:r>
              <a:rPr lang="en-US" sz="1400" i="1" kern="1200" dirty="0">
                <a:solidFill>
                  <a:schemeClr val="tx1"/>
                </a:solidFill>
                <a:effectLst/>
                <a:latin typeface="+mn-lt"/>
                <a:ea typeface="+mn-ea"/>
                <a:cs typeface="+mn-cs"/>
              </a:rPr>
              <a:t>Testing </a:t>
            </a:r>
            <a:r>
              <a:rPr lang="en-US" sz="1400" kern="1200" dirty="0">
                <a:solidFill>
                  <a:schemeClr val="tx1"/>
                </a:solidFill>
                <a:effectLst/>
                <a:latin typeface="+mn-lt"/>
                <a:ea typeface="+mn-ea"/>
                <a:cs typeface="+mn-cs"/>
              </a:rPr>
              <a:t>&gt; </a:t>
            </a:r>
            <a:r>
              <a:rPr lang="en-US" sz="1400" i="1" kern="1200" dirty="0">
                <a:solidFill>
                  <a:schemeClr val="tx1"/>
                </a:solidFill>
                <a:effectLst/>
                <a:latin typeface="+mn-lt"/>
                <a:ea typeface="+mn-ea"/>
                <a:cs typeface="+mn-cs"/>
              </a:rPr>
              <a:t>Students in Sessions, </a:t>
            </a:r>
            <a:r>
              <a:rPr lang="en-US" sz="1400" kern="1200" dirty="0">
                <a:solidFill>
                  <a:schemeClr val="tx1"/>
                </a:solidFill>
                <a:effectLst/>
                <a:latin typeface="+mn-lt"/>
                <a:ea typeface="+mn-ea"/>
                <a:cs typeface="+mn-cs"/>
              </a:rPr>
              <a:t>select a Session from the Session List and click </a:t>
            </a:r>
            <a:r>
              <a:rPr lang="en-US" sz="1400" i="1" kern="1200" dirty="0">
                <a:solidFill>
                  <a:schemeClr val="tx1"/>
                </a:solidFill>
                <a:effectLst/>
                <a:latin typeface="+mn-lt"/>
                <a:ea typeface="+mn-ea"/>
                <a:cs typeface="+mn-cs"/>
              </a:rPr>
              <a:t>Prepare Session.</a:t>
            </a:r>
            <a:endParaRPr lang="en-US" sz="14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400" kern="1200" dirty="0">
                <a:solidFill>
                  <a:schemeClr val="tx1"/>
                </a:solidFill>
                <a:effectLst/>
                <a:latin typeface="+mn-lt"/>
                <a:ea typeface="+mn-ea"/>
                <a:cs typeface="+mn-cs"/>
              </a:rPr>
              <a:t>To prepare multiple PAN Sessions: Go to </a:t>
            </a:r>
            <a:r>
              <a:rPr lang="en-US" sz="1400" i="1" kern="1200" dirty="0">
                <a:solidFill>
                  <a:schemeClr val="tx1"/>
                </a:solidFill>
                <a:effectLst/>
                <a:latin typeface="+mn-lt"/>
                <a:ea typeface="+mn-ea"/>
                <a:cs typeface="+mn-cs"/>
              </a:rPr>
              <a:t>Testing &gt; Students in Sessions, </a:t>
            </a:r>
            <a:r>
              <a:rPr lang="en-US" sz="1400" kern="1200" dirty="0">
                <a:solidFill>
                  <a:schemeClr val="tx1"/>
                </a:solidFill>
                <a:effectLst/>
                <a:latin typeface="+mn-lt"/>
                <a:ea typeface="+mn-ea"/>
                <a:cs typeface="+mn-cs"/>
              </a:rPr>
              <a:t>use </a:t>
            </a:r>
            <a:r>
              <a:rPr lang="en-US" sz="1400" i="1" kern="1200" dirty="0">
                <a:solidFill>
                  <a:schemeClr val="tx1"/>
                </a:solidFill>
                <a:effectLst/>
                <a:latin typeface="+mn-lt"/>
                <a:ea typeface="+mn-ea"/>
                <a:cs typeface="+mn-cs"/>
              </a:rPr>
              <a:t>Combined View</a:t>
            </a:r>
            <a:r>
              <a:rPr lang="en-US" sz="1400" kern="1200" dirty="0">
                <a:solidFill>
                  <a:schemeClr val="tx1"/>
                </a:solidFill>
                <a:effectLst/>
                <a:latin typeface="+mn-lt"/>
                <a:ea typeface="+mn-ea"/>
                <a:cs typeface="+mn-cs"/>
              </a:rPr>
              <a:t> to select multiple sessions. Click </a:t>
            </a:r>
            <a:r>
              <a:rPr lang="en-US" sz="1400" i="1" kern="1200" dirty="0">
                <a:solidFill>
                  <a:schemeClr val="tx1"/>
                </a:solidFill>
                <a:effectLst/>
                <a:latin typeface="+mn-lt"/>
                <a:ea typeface="+mn-ea"/>
                <a:cs typeface="+mn-cs"/>
              </a:rPr>
              <a:t>Prepare All Sessions.</a:t>
            </a:r>
            <a:endParaRPr lang="en-US" sz="14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400" b="1" kern="1200" dirty="0">
                <a:solidFill>
                  <a:schemeClr val="tx1"/>
                </a:solidFill>
                <a:effectLst/>
                <a:latin typeface="+mn-lt"/>
                <a:ea typeface="+mn-ea"/>
                <a:cs typeface="+mn-cs"/>
              </a:rPr>
              <a:t>After you click Prepare, click the blue </a:t>
            </a:r>
            <a:r>
              <a:rPr lang="en-US" sz="1400" b="1" i="1" kern="1200" dirty="0">
                <a:solidFill>
                  <a:schemeClr val="tx1"/>
                </a:solidFill>
                <a:effectLst/>
                <a:latin typeface="+mn-lt"/>
                <a:ea typeface="+mn-ea"/>
                <a:cs typeface="+mn-cs"/>
              </a:rPr>
              <a:t>Refresh</a:t>
            </a:r>
            <a:r>
              <a:rPr lang="en-US" sz="1400" b="1" kern="1200" dirty="0">
                <a:solidFill>
                  <a:schemeClr val="tx1"/>
                </a:solidFill>
                <a:effectLst/>
                <a:latin typeface="+mn-lt"/>
                <a:ea typeface="+mn-ea"/>
                <a:cs typeface="+mn-cs"/>
              </a:rPr>
              <a:t> button until you see the green </a:t>
            </a:r>
            <a:r>
              <a:rPr lang="en-US" sz="1400" b="1" i="1" kern="1200" dirty="0">
                <a:solidFill>
                  <a:schemeClr val="tx1"/>
                </a:solidFill>
                <a:effectLst/>
                <a:latin typeface="+mn-lt"/>
                <a:ea typeface="+mn-ea"/>
                <a:cs typeface="+mn-cs"/>
              </a:rPr>
              <a:t>Start Session </a:t>
            </a:r>
            <a:r>
              <a:rPr lang="en-US" sz="1400" b="1" kern="1200" dirty="0">
                <a:solidFill>
                  <a:schemeClr val="tx1"/>
                </a:solidFill>
                <a:effectLst/>
                <a:latin typeface="+mn-lt"/>
                <a:ea typeface="+mn-ea"/>
                <a:cs typeface="+mn-cs"/>
              </a:rPr>
              <a:t>button. </a:t>
            </a:r>
            <a:endParaRPr lang="en-US" sz="14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86E5E2B-1940-4C12-B0CF-52993C2CB7F2}" type="slidenum">
              <a:rPr lang="en-US" smtClean="0"/>
              <a:pPr/>
              <a:t>13</a:t>
            </a:fld>
            <a:endParaRPr lang="en-US" dirty="0"/>
          </a:p>
        </p:txBody>
      </p:sp>
    </p:spTree>
    <p:extLst>
      <p:ext uri="{BB962C8B-B14F-4D97-AF65-F5344CB8AC3E}">
        <p14:creationId xmlns:p14="http://schemas.microsoft.com/office/powerpoint/2010/main" val="19953425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en-US" sz="1400" kern="1200">
                <a:solidFill>
                  <a:schemeClr val="tx1"/>
                </a:solidFill>
                <a:effectLst/>
                <a:latin typeface="+mn-lt"/>
                <a:ea typeface="+mn-ea"/>
                <a:cs typeface="+mn-cs"/>
              </a:rPr>
              <a:t>Now that the </a:t>
            </a:r>
            <a:r>
              <a:rPr lang="en-US" sz="1400" kern="1200" dirty="0">
                <a:solidFill>
                  <a:schemeClr val="tx1"/>
                </a:solidFill>
                <a:effectLst/>
                <a:latin typeface="+mn-lt"/>
                <a:ea typeface="+mn-ea"/>
                <a:cs typeface="+mn-cs"/>
              </a:rPr>
              <a:t>sessions have been prepared, you may start the session. Click the session name from the Sessions List. The Session Details screen will appear for the test session selected. If multiple sessions are selected, the option to </a:t>
            </a:r>
            <a:r>
              <a:rPr lang="en-US" sz="1400" i="1" kern="1200" dirty="0">
                <a:solidFill>
                  <a:schemeClr val="tx1"/>
                </a:solidFill>
                <a:effectLst/>
                <a:latin typeface="+mn-lt"/>
                <a:ea typeface="+mn-ea"/>
                <a:cs typeface="+mn-cs"/>
              </a:rPr>
              <a:t>Combine View</a:t>
            </a:r>
            <a:r>
              <a:rPr lang="en-US" sz="1400" kern="1200" dirty="0">
                <a:solidFill>
                  <a:schemeClr val="tx1"/>
                </a:solidFill>
                <a:effectLst/>
                <a:latin typeface="+mn-lt"/>
                <a:ea typeface="+mn-ea"/>
                <a:cs typeface="+mn-cs"/>
              </a:rPr>
              <a:t> appears. Click the green </a:t>
            </a:r>
            <a:r>
              <a:rPr lang="en-US" sz="1400" i="1" kern="1200" dirty="0">
                <a:solidFill>
                  <a:schemeClr val="tx1"/>
                </a:solidFill>
                <a:effectLst/>
                <a:latin typeface="+mn-lt"/>
                <a:ea typeface="+mn-ea"/>
                <a:cs typeface="+mn-cs"/>
              </a:rPr>
              <a:t>Start</a:t>
            </a:r>
            <a:r>
              <a:rPr lang="en-US" sz="1400" kern="1200" dirty="0">
                <a:solidFill>
                  <a:schemeClr val="tx1"/>
                </a:solidFill>
                <a:effectLst/>
                <a:latin typeface="+mn-lt"/>
                <a:ea typeface="+mn-ea"/>
                <a:cs typeface="+mn-cs"/>
              </a:rPr>
              <a:t> button in the </a:t>
            </a:r>
            <a:r>
              <a:rPr lang="en-US" sz="1400" i="1" kern="1200" dirty="0">
                <a:solidFill>
                  <a:schemeClr val="tx1"/>
                </a:solidFill>
                <a:effectLst/>
                <a:latin typeface="+mn-lt"/>
                <a:ea typeface="+mn-ea"/>
                <a:cs typeface="+mn-cs"/>
              </a:rPr>
              <a:t>Session Details</a:t>
            </a:r>
            <a:r>
              <a:rPr lang="en-US" sz="1400" kern="1200" dirty="0">
                <a:solidFill>
                  <a:schemeClr val="tx1"/>
                </a:solidFill>
                <a:effectLst/>
                <a:latin typeface="+mn-lt"/>
                <a:ea typeface="+mn-ea"/>
                <a:cs typeface="+mn-cs"/>
              </a:rPr>
              <a:t> screen. If multiple sessions are selected and are combined, there is an option to start all sessions. Once the session has started, the start button will change to a </a:t>
            </a:r>
            <a:r>
              <a:rPr lang="en-US" sz="1400" i="1" kern="1200" dirty="0">
                <a:solidFill>
                  <a:schemeClr val="tx1"/>
                </a:solidFill>
                <a:effectLst/>
                <a:latin typeface="+mn-lt"/>
                <a:ea typeface="+mn-ea"/>
                <a:cs typeface="+mn-cs"/>
              </a:rPr>
              <a:t>Stop Session </a:t>
            </a:r>
            <a:r>
              <a:rPr lang="en-US" sz="1400" kern="1200" dirty="0">
                <a:solidFill>
                  <a:schemeClr val="tx1"/>
                </a:solidFill>
                <a:effectLst/>
                <a:latin typeface="+mn-lt"/>
                <a:ea typeface="+mn-ea"/>
                <a:cs typeface="+mn-cs"/>
              </a:rPr>
              <a:t>button which will allow you to stop the session after all students are in </a:t>
            </a:r>
            <a:r>
              <a:rPr lang="en-US" sz="1400" i="1" kern="1200" dirty="0">
                <a:solidFill>
                  <a:schemeClr val="tx1"/>
                </a:solidFill>
                <a:effectLst/>
                <a:latin typeface="+mn-lt"/>
                <a:ea typeface="+mn-ea"/>
                <a:cs typeface="+mn-cs"/>
              </a:rPr>
              <a:t>Completed</a:t>
            </a:r>
            <a:r>
              <a:rPr lang="en-US" sz="1400" kern="1200" dirty="0">
                <a:solidFill>
                  <a:schemeClr val="tx1"/>
                </a:solidFill>
                <a:effectLst/>
                <a:latin typeface="+mn-lt"/>
                <a:ea typeface="+mn-ea"/>
                <a:cs typeface="+mn-cs"/>
              </a:rPr>
              <a:t> or </a:t>
            </a:r>
            <a:r>
              <a:rPr lang="en-US" sz="1400" i="1" kern="1200" dirty="0">
                <a:solidFill>
                  <a:schemeClr val="tx1"/>
                </a:solidFill>
                <a:effectLst/>
                <a:latin typeface="+mn-lt"/>
                <a:ea typeface="+mn-ea"/>
                <a:cs typeface="+mn-cs"/>
              </a:rPr>
              <a:t>Marked Complete</a:t>
            </a:r>
            <a:r>
              <a:rPr lang="en-US" sz="1400" kern="1200" dirty="0">
                <a:solidFill>
                  <a:schemeClr val="tx1"/>
                </a:solidFill>
                <a:effectLst/>
                <a:latin typeface="+mn-lt"/>
                <a:ea typeface="+mn-ea"/>
                <a:cs typeface="+mn-cs"/>
              </a:rPr>
              <a:t> status. Stopping sessions will be explained in a future slide.</a:t>
            </a:r>
          </a:p>
        </p:txBody>
      </p:sp>
      <p:sp>
        <p:nvSpPr>
          <p:cNvPr id="4" name="Slide Number Placeholder 3"/>
          <p:cNvSpPr>
            <a:spLocks noGrp="1"/>
          </p:cNvSpPr>
          <p:nvPr>
            <p:ph type="sldNum" sz="quarter" idx="10"/>
          </p:nvPr>
        </p:nvSpPr>
        <p:spPr/>
        <p:txBody>
          <a:bodyPr/>
          <a:lstStyle/>
          <a:p>
            <a:fld id="{286E5E2B-1940-4C12-B0CF-52993C2CB7F2}" type="slidenum">
              <a:rPr lang="en-US" smtClean="0"/>
              <a:pPr/>
              <a:t>14</a:t>
            </a:fld>
            <a:endParaRPr lang="en-US" dirty="0"/>
          </a:p>
        </p:txBody>
      </p:sp>
    </p:spTree>
    <p:extLst>
      <p:ext uri="{BB962C8B-B14F-4D97-AF65-F5344CB8AC3E}">
        <p14:creationId xmlns:p14="http://schemas.microsoft.com/office/powerpoint/2010/main" val="13852217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en-US" sz="1400" kern="1200" dirty="0">
                <a:solidFill>
                  <a:schemeClr val="tx1"/>
                </a:solidFill>
                <a:effectLst/>
                <a:latin typeface="+mn-lt"/>
                <a:ea typeface="+mn-ea"/>
                <a:cs typeface="+mn-cs"/>
              </a:rPr>
              <a:t>You will now need to unlock the first PAN Session. You can unlock it from two places on the screen – up at the top to unlock a session for all students, or you can unlock a session by clicking the arrow next to each student’s </a:t>
            </a:r>
            <a:r>
              <a:rPr lang="en-US" sz="1400" i="1" kern="1200" dirty="0">
                <a:solidFill>
                  <a:schemeClr val="tx1"/>
                </a:solidFill>
                <a:effectLst/>
                <a:latin typeface="+mn-lt"/>
                <a:ea typeface="+mn-ea"/>
                <a:cs typeface="+mn-cs"/>
              </a:rPr>
              <a:t>Ready </a:t>
            </a:r>
            <a:r>
              <a:rPr lang="en-US" sz="1400" kern="1200" dirty="0">
                <a:solidFill>
                  <a:schemeClr val="tx1"/>
                </a:solidFill>
                <a:effectLst/>
                <a:latin typeface="+mn-lt"/>
                <a:ea typeface="+mn-ea"/>
                <a:cs typeface="+mn-cs"/>
              </a:rPr>
              <a:t>status.  Typically you will unlock the whole session for a live class of students who will be testing. If you have a student taking a make-up test, it is suggested only to unlock the test for the one student who will be testing. </a:t>
            </a:r>
          </a:p>
        </p:txBody>
      </p:sp>
      <p:sp>
        <p:nvSpPr>
          <p:cNvPr id="4" name="Slide Number Placeholder 3"/>
          <p:cNvSpPr>
            <a:spLocks noGrp="1"/>
          </p:cNvSpPr>
          <p:nvPr>
            <p:ph type="sldNum" sz="quarter" idx="10"/>
          </p:nvPr>
        </p:nvSpPr>
        <p:spPr/>
        <p:txBody>
          <a:bodyPr/>
          <a:lstStyle/>
          <a:p>
            <a:fld id="{286E5E2B-1940-4C12-B0CF-52993C2CB7F2}" type="slidenum">
              <a:rPr lang="en-US" smtClean="0"/>
              <a:pPr/>
              <a:t>15</a:t>
            </a:fld>
            <a:endParaRPr lang="en-US" dirty="0"/>
          </a:p>
        </p:txBody>
      </p:sp>
    </p:spTree>
    <p:extLst>
      <p:ext uri="{BB962C8B-B14F-4D97-AF65-F5344CB8AC3E}">
        <p14:creationId xmlns:p14="http://schemas.microsoft.com/office/powerpoint/2010/main" val="32735928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en-US" sz="1400" kern="1200" dirty="0">
                <a:solidFill>
                  <a:schemeClr val="tx1"/>
                </a:solidFill>
                <a:effectLst/>
                <a:latin typeface="+mn-lt"/>
                <a:ea typeface="+mn-ea"/>
                <a:cs typeface="+mn-cs"/>
              </a:rPr>
              <a:t>Once students log into TestNav using their testing ticket, you can monitor their progress. The Student Test Status will change for each student individually. The test status for each student is displayed in the Session window.</a:t>
            </a:r>
          </a:p>
          <a:p>
            <a:pPr marL="0" lvl="0" indent="0">
              <a:buFont typeface="Arial" panose="020B0604020202020204" pitchFamily="34" charset="0"/>
              <a:buNone/>
            </a:pPr>
            <a:endParaRPr lang="en-US" sz="1400" kern="1200" dirty="0">
              <a:solidFill>
                <a:schemeClr val="tx1"/>
              </a:solidFill>
              <a:effectLst/>
              <a:latin typeface="+mn-lt"/>
              <a:ea typeface="+mn-ea"/>
              <a:cs typeface="+mn-cs"/>
            </a:endParaRPr>
          </a:p>
          <a:p>
            <a:pPr marL="0" lvl="0" indent="0">
              <a:buFont typeface="Arial" panose="020B0604020202020204" pitchFamily="34" charset="0"/>
              <a:buNone/>
            </a:pPr>
            <a:r>
              <a:rPr lang="en-US" sz="1400" kern="1200" dirty="0">
                <a:solidFill>
                  <a:schemeClr val="tx1"/>
                </a:solidFill>
                <a:effectLst/>
                <a:latin typeface="+mn-lt"/>
                <a:ea typeface="+mn-ea"/>
                <a:cs typeface="+mn-cs"/>
              </a:rPr>
              <a:t>After the first session in ELA and Science, there is no need to continue moving through the test. If students move on to the next session, they will encounter items with a Stop Sign encouraging students to exit TestNav. There are items in both test sessions for math in both the calculator and non-calculator test sessions.</a:t>
            </a:r>
          </a:p>
        </p:txBody>
      </p:sp>
      <p:sp>
        <p:nvSpPr>
          <p:cNvPr id="4" name="Slide Number Placeholder 3"/>
          <p:cNvSpPr>
            <a:spLocks noGrp="1"/>
          </p:cNvSpPr>
          <p:nvPr>
            <p:ph type="sldNum" sz="quarter" idx="10"/>
          </p:nvPr>
        </p:nvSpPr>
        <p:spPr/>
        <p:txBody>
          <a:bodyPr/>
          <a:lstStyle/>
          <a:p>
            <a:fld id="{286E5E2B-1940-4C12-B0CF-52993C2CB7F2}" type="slidenum">
              <a:rPr lang="en-US" smtClean="0"/>
              <a:pPr/>
              <a:t>16</a:t>
            </a:fld>
            <a:endParaRPr lang="en-US" dirty="0"/>
          </a:p>
        </p:txBody>
      </p:sp>
    </p:spTree>
    <p:extLst>
      <p:ext uri="{BB962C8B-B14F-4D97-AF65-F5344CB8AC3E}">
        <p14:creationId xmlns:p14="http://schemas.microsoft.com/office/powerpoint/2010/main" val="41526153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en-US" sz="1400" kern="1200" dirty="0">
                <a:solidFill>
                  <a:schemeClr val="tx1"/>
                </a:solidFill>
                <a:effectLst/>
                <a:latin typeface="+mn-lt"/>
                <a:ea typeface="+mn-ea"/>
                <a:cs typeface="+mn-cs"/>
              </a:rPr>
              <a:t>To mark a test complete or resume student tests, go to </a:t>
            </a:r>
            <a:r>
              <a:rPr lang="en-US" sz="1400" i="1" kern="1200" dirty="0">
                <a:solidFill>
                  <a:schemeClr val="tx1"/>
                </a:solidFill>
                <a:effectLst/>
                <a:latin typeface="+mn-lt"/>
                <a:ea typeface="+mn-ea"/>
                <a:cs typeface="+mn-cs"/>
              </a:rPr>
              <a:t>Testing,</a:t>
            </a:r>
            <a:r>
              <a:rPr lang="en-US" sz="1400" i="1" kern="1200" baseline="0" dirty="0">
                <a:solidFill>
                  <a:schemeClr val="tx1"/>
                </a:solidFill>
                <a:effectLst/>
                <a:latin typeface="+mn-lt"/>
                <a:ea typeface="+mn-ea"/>
                <a:cs typeface="+mn-cs"/>
              </a:rPr>
              <a:t> </a:t>
            </a:r>
            <a:r>
              <a:rPr lang="en-US" sz="1400" i="0" kern="1200" baseline="0" dirty="0">
                <a:solidFill>
                  <a:schemeClr val="tx1"/>
                </a:solidFill>
                <a:effectLst/>
                <a:latin typeface="+mn-lt"/>
                <a:ea typeface="+mn-ea"/>
                <a:cs typeface="+mn-cs"/>
              </a:rPr>
              <a:t>then </a:t>
            </a:r>
            <a:r>
              <a:rPr lang="en-US" sz="1400" i="1" kern="1200" dirty="0">
                <a:solidFill>
                  <a:schemeClr val="tx1"/>
                </a:solidFill>
                <a:effectLst/>
                <a:latin typeface="+mn-lt"/>
                <a:ea typeface="+mn-ea"/>
                <a:cs typeface="+mn-cs"/>
              </a:rPr>
              <a:t>Students in Sessions.</a:t>
            </a:r>
            <a:r>
              <a:rPr lang="en-US" sz="1400" kern="1200" dirty="0">
                <a:solidFill>
                  <a:schemeClr val="tx1"/>
                </a:solidFill>
                <a:effectLst/>
                <a:latin typeface="+mn-lt"/>
                <a:ea typeface="+mn-ea"/>
                <a:cs typeface="+mn-cs"/>
              </a:rPr>
              <a:t> Be sure the PAN Session name is selected on the Session List. At the bottom of the screen, check the box next to the student(‘s) name. Then go to </a:t>
            </a:r>
            <a:r>
              <a:rPr lang="en-US" sz="1400" i="1" kern="1200" dirty="0">
                <a:solidFill>
                  <a:schemeClr val="tx1"/>
                </a:solidFill>
                <a:effectLst/>
                <a:latin typeface="+mn-lt"/>
                <a:ea typeface="+mn-ea"/>
                <a:cs typeface="+mn-cs"/>
              </a:rPr>
              <a:t>Select Tasks</a:t>
            </a:r>
            <a:r>
              <a:rPr lang="en-US" sz="1400" kern="1200" dirty="0">
                <a:solidFill>
                  <a:schemeClr val="tx1"/>
                </a:solidFill>
                <a:effectLst/>
                <a:latin typeface="+mn-lt"/>
                <a:ea typeface="+mn-ea"/>
                <a:cs typeface="+mn-cs"/>
              </a:rPr>
              <a:t> and select from the menu the action you would like to complete. </a:t>
            </a:r>
          </a:p>
          <a:p>
            <a:pPr marL="0" lvl="0" indent="0">
              <a:buFont typeface="Arial" panose="020B0604020202020204" pitchFamily="34" charset="0"/>
              <a:buNone/>
            </a:pPr>
            <a:endParaRPr lang="en-US" sz="1400" kern="1200" dirty="0">
              <a:solidFill>
                <a:schemeClr val="tx1"/>
              </a:solidFill>
              <a:effectLst/>
              <a:latin typeface="+mn-lt"/>
              <a:ea typeface="+mn-ea"/>
              <a:cs typeface="+mn-cs"/>
            </a:endParaRPr>
          </a:p>
          <a:p>
            <a:pPr marL="0" lvl="0" indent="0">
              <a:buFont typeface="Arial" panose="020B0604020202020204" pitchFamily="34" charset="0"/>
              <a:buNone/>
            </a:pPr>
            <a:r>
              <a:rPr lang="en-US" sz="1400" kern="1200" dirty="0">
                <a:solidFill>
                  <a:schemeClr val="tx1"/>
                </a:solidFill>
                <a:effectLst/>
                <a:latin typeface="+mn-lt"/>
                <a:ea typeface="+mn-ea"/>
                <a:cs typeface="+mn-cs"/>
              </a:rPr>
              <a:t>Please</a:t>
            </a:r>
            <a:r>
              <a:rPr lang="en-US" sz="1400" kern="1200" baseline="0" dirty="0">
                <a:solidFill>
                  <a:schemeClr val="tx1"/>
                </a:solidFill>
                <a:effectLst/>
                <a:latin typeface="+mn-lt"/>
                <a:ea typeface="+mn-ea"/>
                <a:cs typeface="+mn-cs"/>
              </a:rPr>
              <a:t> note, s</a:t>
            </a:r>
            <a:r>
              <a:rPr lang="en-US" sz="1400" kern="1200" dirty="0">
                <a:solidFill>
                  <a:schemeClr val="tx1"/>
                </a:solidFill>
                <a:effectLst/>
                <a:latin typeface="+mn-lt"/>
                <a:ea typeface="+mn-ea"/>
                <a:cs typeface="+mn-cs"/>
              </a:rPr>
              <a:t>tudent tests are </a:t>
            </a:r>
            <a:r>
              <a:rPr lang="en-US" sz="1400" i="1" kern="1200" dirty="0">
                <a:solidFill>
                  <a:schemeClr val="tx1"/>
                </a:solidFill>
                <a:effectLst/>
                <a:latin typeface="+mn-lt"/>
                <a:ea typeface="+mn-ea"/>
                <a:cs typeface="+mn-cs"/>
              </a:rPr>
              <a:t>marked complete </a:t>
            </a:r>
            <a:r>
              <a:rPr lang="en-US" sz="1400" kern="1200" dirty="0">
                <a:solidFill>
                  <a:schemeClr val="tx1"/>
                </a:solidFill>
                <a:effectLst/>
                <a:latin typeface="+mn-lt"/>
                <a:ea typeface="+mn-ea"/>
                <a:cs typeface="+mn-cs"/>
              </a:rPr>
              <a:t>when a student has not finished testing in the usual manner and is not going to return to the test. For more information on these tasks, visit the </a:t>
            </a:r>
            <a:r>
              <a:rPr lang="en-US" sz="1400" u="sng" kern="1200" dirty="0">
                <a:solidFill>
                  <a:schemeClr val="tx1"/>
                </a:solidFill>
                <a:effectLst/>
                <a:latin typeface="+mn-lt"/>
                <a:ea typeface="+mn-ea"/>
                <a:cs typeface="+mn-cs"/>
                <a:hlinkClick r:id="rId3"/>
              </a:rPr>
              <a:t>During Online Testing</a:t>
            </a:r>
            <a:r>
              <a:rPr lang="en-US" sz="1400" kern="1200" dirty="0">
                <a:solidFill>
                  <a:schemeClr val="tx1"/>
                </a:solidFill>
                <a:effectLst/>
                <a:latin typeface="+mn-lt"/>
                <a:ea typeface="+mn-ea"/>
                <a:cs typeface="+mn-cs"/>
              </a:rPr>
              <a:t> page on the </a:t>
            </a:r>
            <a:r>
              <a:rPr lang="en-US" sz="1400" kern="1200" dirty="0" err="1">
                <a:solidFill>
                  <a:schemeClr val="tx1"/>
                </a:solidFill>
                <a:effectLst/>
                <a:latin typeface="+mn-lt"/>
                <a:ea typeface="+mn-ea"/>
                <a:cs typeface="+mn-cs"/>
              </a:rPr>
              <a:t>PearsonAccess</a:t>
            </a:r>
            <a:r>
              <a:rPr lang="en-US" sz="1400" kern="1200" baseline="30000" dirty="0" err="1">
                <a:solidFill>
                  <a:schemeClr val="tx1"/>
                </a:solidFill>
                <a:effectLst/>
                <a:latin typeface="+mn-lt"/>
                <a:ea typeface="+mn-ea"/>
                <a:cs typeface="+mn-cs"/>
              </a:rPr>
              <a:t>next</a:t>
            </a:r>
            <a:r>
              <a:rPr lang="en-US" sz="1400" kern="1200" dirty="0">
                <a:solidFill>
                  <a:schemeClr val="tx1"/>
                </a:solidFill>
                <a:effectLst/>
                <a:latin typeface="+mn-lt"/>
                <a:ea typeface="+mn-ea"/>
                <a:cs typeface="+mn-cs"/>
              </a:rPr>
              <a:t> User Guide.</a:t>
            </a:r>
          </a:p>
        </p:txBody>
      </p:sp>
      <p:sp>
        <p:nvSpPr>
          <p:cNvPr id="4" name="Slide Number Placeholder 3"/>
          <p:cNvSpPr>
            <a:spLocks noGrp="1"/>
          </p:cNvSpPr>
          <p:nvPr>
            <p:ph type="sldNum" sz="quarter" idx="10"/>
          </p:nvPr>
        </p:nvSpPr>
        <p:spPr/>
        <p:txBody>
          <a:bodyPr/>
          <a:lstStyle/>
          <a:p>
            <a:fld id="{286E5E2B-1940-4C12-B0CF-52993C2CB7F2}" type="slidenum">
              <a:rPr lang="en-US" smtClean="0"/>
              <a:pPr/>
              <a:t>17</a:t>
            </a:fld>
            <a:endParaRPr lang="en-US" dirty="0"/>
          </a:p>
        </p:txBody>
      </p:sp>
    </p:spTree>
    <p:extLst>
      <p:ext uri="{BB962C8B-B14F-4D97-AF65-F5344CB8AC3E}">
        <p14:creationId xmlns:p14="http://schemas.microsoft.com/office/powerpoint/2010/main" val="20726902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kern="1200" dirty="0">
                <a:solidFill>
                  <a:schemeClr val="tx1"/>
                </a:solidFill>
                <a:effectLst/>
                <a:latin typeface="+mn-lt"/>
                <a:ea typeface="+mn-ea"/>
                <a:cs typeface="+mn-cs"/>
              </a:rPr>
              <a:t>Sign Out of TestNav: </a:t>
            </a:r>
            <a:r>
              <a:rPr lang="en-US" sz="1400" kern="1200" dirty="0">
                <a:solidFill>
                  <a:schemeClr val="tx1"/>
                </a:solidFill>
                <a:effectLst/>
                <a:latin typeface="+mn-lt"/>
                <a:ea typeface="+mn-ea"/>
                <a:cs typeface="+mn-cs"/>
              </a:rPr>
              <a:t>Students should be answering practice test questions in ELA and Science Session 1 only and in both Mathematics Session 1 and 2. When students finish testing, they should click on the green “Submit Section” button, and then sign out of TestNav.</a:t>
            </a:r>
          </a:p>
          <a:p>
            <a:r>
              <a:rPr lang="en-US" sz="1400" kern="1200" dirty="0">
                <a:solidFill>
                  <a:schemeClr val="tx1"/>
                </a:solidFill>
                <a:effectLst/>
                <a:latin typeface="+mn-lt"/>
                <a:ea typeface="+mn-ea"/>
                <a:cs typeface="+mn-cs"/>
              </a:rPr>
              <a:t> </a:t>
            </a:r>
          </a:p>
          <a:p>
            <a:r>
              <a:rPr lang="en-US" sz="1400" b="1" kern="1200" dirty="0">
                <a:solidFill>
                  <a:schemeClr val="tx1"/>
                </a:solidFill>
                <a:effectLst/>
                <a:latin typeface="+mn-lt"/>
                <a:ea typeface="+mn-ea"/>
                <a:cs typeface="+mn-cs"/>
              </a:rPr>
              <a:t>Stop Sessions: </a:t>
            </a:r>
            <a:r>
              <a:rPr lang="en-US" sz="1400" kern="1200" dirty="0">
                <a:solidFill>
                  <a:schemeClr val="tx1"/>
                </a:solidFill>
                <a:effectLst/>
                <a:latin typeface="+mn-lt"/>
                <a:ea typeface="+mn-ea"/>
                <a:cs typeface="+mn-cs"/>
              </a:rPr>
              <a:t>During operational testing, test administrators may need to stop a session, but this is not needed for the Infrastructure Trial. However, test administrators may want to try this out during the Infrastructure Trial; they can do so once all students’ sessions are in the “Marked Complete” status.</a:t>
            </a:r>
          </a:p>
          <a:p>
            <a:r>
              <a:rPr lang="en-US" sz="1400" kern="1200" dirty="0">
                <a:solidFill>
                  <a:schemeClr val="tx1"/>
                </a:solidFill>
                <a:effectLst/>
                <a:latin typeface="+mn-lt"/>
                <a:ea typeface="+mn-ea"/>
                <a:cs typeface="+mn-cs"/>
              </a:rPr>
              <a:t> </a:t>
            </a:r>
          </a:p>
          <a:p>
            <a:r>
              <a:rPr lang="en-US" sz="1400" kern="1200" dirty="0">
                <a:solidFill>
                  <a:schemeClr val="tx1"/>
                </a:solidFill>
                <a:effectLst/>
                <a:latin typeface="+mn-lt"/>
                <a:ea typeface="+mn-ea"/>
                <a:cs typeface="+mn-cs"/>
              </a:rPr>
              <a:t>After the Infrastructure Trial, it is advised to set aside some time with technology coordinators, test coordinators, and test administrators to discuss how the trial worked and if there could be improvements made prior to the operational testing.</a:t>
            </a:r>
          </a:p>
        </p:txBody>
      </p:sp>
      <p:sp>
        <p:nvSpPr>
          <p:cNvPr id="4" name="Slide Number Placeholder 3"/>
          <p:cNvSpPr>
            <a:spLocks noGrp="1"/>
          </p:cNvSpPr>
          <p:nvPr>
            <p:ph type="sldNum" sz="quarter" idx="10"/>
          </p:nvPr>
        </p:nvSpPr>
        <p:spPr/>
        <p:txBody>
          <a:bodyPr/>
          <a:lstStyle/>
          <a:p>
            <a:fld id="{286E5E2B-1940-4C12-B0CF-52993C2CB7F2}" type="slidenum">
              <a:rPr lang="en-US" smtClean="0"/>
              <a:pPr/>
              <a:t>18</a:t>
            </a:fld>
            <a:endParaRPr lang="en-US" dirty="0"/>
          </a:p>
        </p:txBody>
      </p:sp>
    </p:spTree>
    <p:extLst>
      <p:ext uri="{BB962C8B-B14F-4D97-AF65-F5344CB8AC3E}">
        <p14:creationId xmlns:p14="http://schemas.microsoft.com/office/powerpoint/2010/main" val="25695921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kern="1200" dirty="0">
                <a:solidFill>
                  <a:schemeClr val="tx1"/>
                </a:solidFill>
                <a:effectLst/>
                <a:latin typeface="+mn-lt"/>
                <a:ea typeface="+mn-ea"/>
                <a:cs typeface="+mn-cs"/>
              </a:rPr>
              <a:t>There are a number of tools that are available for every student in TestNav. Students should be encouraged to try all the tools while participating</a:t>
            </a:r>
            <a:r>
              <a:rPr lang="en-US" sz="1400" kern="1200" baseline="0" dirty="0">
                <a:solidFill>
                  <a:schemeClr val="tx1"/>
                </a:solidFill>
                <a:effectLst/>
                <a:latin typeface="+mn-lt"/>
                <a:ea typeface="+mn-ea"/>
                <a:cs typeface="+mn-cs"/>
              </a:rPr>
              <a:t> in </a:t>
            </a:r>
            <a:r>
              <a:rPr lang="en-US" sz="1400" kern="1200" dirty="0">
                <a:solidFill>
                  <a:schemeClr val="tx1"/>
                </a:solidFill>
                <a:effectLst/>
                <a:latin typeface="+mn-lt"/>
                <a:ea typeface="+mn-ea"/>
                <a:cs typeface="+mn-cs"/>
              </a:rPr>
              <a:t>the Infrastructure Trial. We will demonstrate</a:t>
            </a:r>
            <a:r>
              <a:rPr lang="en-US" sz="1400" kern="1200" baseline="0" dirty="0">
                <a:solidFill>
                  <a:schemeClr val="tx1"/>
                </a:solidFill>
                <a:effectLst/>
                <a:latin typeface="+mn-lt"/>
                <a:ea typeface="+mn-ea"/>
                <a:cs typeface="+mn-cs"/>
              </a:rPr>
              <a:t> the tools in the next slide.</a:t>
            </a:r>
            <a:endParaRPr lang="en-US" sz="14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86E5E2B-1940-4C12-B0CF-52993C2CB7F2}" type="slidenum">
              <a:rPr lang="en-US" smtClean="0"/>
              <a:pPr/>
              <a:t>19</a:t>
            </a:fld>
            <a:endParaRPr lang="en-US" dirty="0"/>
          </a:p>
        </p:txBody>
      </p:sp>
    </p:spTree>
    <p:extLst>
      <p:ext uri="{BB962C8B-B14F-4D97-AF65-F5344CB8AC3E}">
        <p14:creationId xmlns:p14="http://schemas.microsoft.com/office/powerpoint/2010/main" val="40878144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1925" y="1143000"/>
            <a:ext cx="399415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tx1"/>
                </a:solidFill>
                <a:effectLst/>
                <a:latin typeface="+mn-lt"/>
                <a:ea typeface="+mn-ea"/>
                <a:cs typeface="+mn-cs"/>
              </a:rPr>
              <a:t>In this training, we will provide an overview of the steps to prepare and administer an Infrastructure Trial. We will cover the roles of test coordinators and test administrators, scheduling the trial and the staff who may need to be involved, planning for device capacity, and </a:t>
            </a:r>
            <a:r>
              <a:rPr lang="en-US" sz="1400" kern="1200" dirty="0" err="1">
                <a:solidFill>
                  <a:schemeClr val="tx1"/>
                </a:solidFill>
                <a:effectLst/>
                <a:latin typeface="+mn-lt"/>
                <a:ea typeface="+mn-ea"/>
                <a:cs typeface="+mn-cs"/>
              </a:rPr>
              <a:t>PearsonAccess</a:t>
            </a:r>
            <a:r>
              <a:rPr lang="en-US" sz="1400" kern="1200" baseline="30000" dirty="0" err="1">
                <a:solidFill>
                  <a:schemeClr val="tx1"/>
                </a:solidFill>
                <a:effectLst/>
                <a:latin typeface="+mn-lt"/>
                <a:ea typeface="+mn-ea"/>
                <a:cs typeface="+mn-cs"/>
              </a:rPr>
              <a:t>next</a:t>
            </a:r>
            <a:r>
              <a:rPr lang="en-US" sz="1400" kern="1200" dirty="0">
                <a:solidFill>
                  <a:schemeClr val="tx1"/>
                </a:solidFill>
                <a:effectLst/>
                <a:latin typeface="+mn-lt"/>
                <a:ea typeface="+mn-ea"/>
                <a:cs typeface="+mn-cs"/>
              </a:rPr>
              <a:t> (PAN) setup. We will also provide demonstration of the TestNav tools.</a:t>
            </a:r>
          </a:p>
          <a:p>
            <a:endParaRPr lang="en-US" sz="14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86E5E2B-1940-4C12-B0CF-52993C2CB7F2}" type="slidenum">
              <a:rPr lang="en-US" smtClean="0"/>
              <a:pPr/>
              <a:t>2</a:t>
            </a:fld>
            <a:endParaRPr lang="en-US" dirty="0"/>
          </a:p>
        </p:txBody>
      </p:sp>
    </p:spTree>
    <p:extLst>
      <p:ext uri="{BB962C8B-B14F-4D97-AF65-F5344CB8AC3E}">
        <p14:creationId xmlns:p14="http://schemas.microsoft.com/office/powerpoint/2010/main" val="40567880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kern="1200" dirty="0">
                <a:solidFill>
                  <a:schemeClr val="tx1"/>
                </a:solidFill>
                <a:effectLst/>
                <a:latin typeface="+mn-lt"/>
                <a:ea typeface="+mn-ea"/>
                <a:cs typeface="+mn-cs"/>
              </a:rPr>
              <a:t>Highlighter</a:t>
            </a:r>
            <a:r>
              <a:rPr lang="en-US" sz="1400" kern="1200" dirty="0">
                <a:solidFill>
                  <a:schemeClr val="tx1"/>
                </a:solidFill>
                <a:effectLst/>
                <a:latin typeface="+mn-lt"/>
                <a:ea typeface="+mn-ea"/>
                <a:cs typeface="+mn-cs"/>
              </a:rPr>
              <a:t>: Click and drag over text on the screen, then choose a color. Highlight the text again and choose the option with the red slash to remove the highlighter.</a:t>
            </a:r>
          </a:p>
          <a:p>
            <a:r>
              <a:rPr lang="en-US" sz="1400" b="1" kern="1200" dirty="0">
                <a:solidFill>
                  <a:schemeClr val="tx1"/>
                </a:solidFill>
                <a:effectLst/>
                <a:latin typeface="+mn-lt"/>
                <a:ea typeface="+mn-ea"/>
                <a:cs typeface="+mn-cs"/>
              </a:rPr>
              <a:t>Magnifier: </a:t>
            </a:r>
            <a:r>
              <a:rPr lang="en-US" sz="1400" kern="1200" dirty="0">
                <a:solidFill>
                  <a:schemeClr val="tx1"/>
                </a:solidFill>
                <a:effectLst/>
                <a:latin typeface="+mn-lt"/>
                <a:ea typeface="+mn-ea"/>
                <a:cs typeface="+mn-cs"/>
              </a:rPr>
              <a:t>At the top of the screen, click the User Dropdown Menu. Choose the Enable Magnifier option to turn the Magnifier on and the Disable Magnifier option to turn the Magnifier off.</a:t>
            </a:r>
          </a:p>
          <a:p>
            <a:r>
              <a:rPr lang="en-US" sz="1400" b="1" kern="1200" dirty="0">
                <a:solidFill>
                  <a:schemeClr val="tx1"/>
                </a:solidFill>
                <a:effectLst/>
                <a:latin typeface="+mn-lt"/>
                <a:ea typeface="+mn-ea"/>
                <a:cs typeface="+mn-cs"/>
              </a:rPr>
              <a:t>Line Reader: </a:t>
            </a:r>
            <a:r>
              <a:rPr lang="en-US" sz="1400" kern="1200" dirty="0">
                <a:solidFill>
                  <a:schemeClr val="tx1"/>
                </a:solidFill>
                <a:effectLst/>
                <a:latin typeface="+mn-lt"/>
                <a:ea typeface="+mn-ea"/>
                <a:cs typeface="+mn-cs"/>
              </a:rPr>
              <a:t>At the top of the screen, click the User Dropdown Menu. Choose the Show Line Reader Mask option to turn the Line Reader on. There are multiple places in the line reader tool where it can be adjusted. Choose Hide Line Reader Mask to hide the tool. </a:t>
            </a:r>
          </a:p>
          <a:p>
            <a:r>
              <a:rPr lang="en-US" sz="1400" b="1" kern="1200" dirty="0">
                <a:solidFill>
                  <a:schemeClr val="tx1"/>
                </a:solidFill>
                <a:effectLst/>
                <a:latin typeface="+mn-lt"/>
                <a:ea typeface="+mn-ea"/>
                <a:cs typeface="+mn-cs"/>
              </a:rPr>
              <a:t>Bookmark: </a:t>
            </a:r>
            <a:r>
              <a:rPr lang="en-US" sz="1400" kern="1200" dirty="0">
                <a:solidFill>
                  <a:schemeClr val="tx1"/>
                </a:solidFill>
                <a:effectLst/>
                <a:latin typeface="+mn-lt"/>
                <a:ea typeface="+mn-ea"/>
                <a:cs typeface="+mn-cs"/>
              </a:rPr>
              <a:t>At the top of the screen, click the Bookmark button to bookmark the test question for later.</a:t>
            </a:r>
          </a:p>
          <a:p>
            <a:r>
              <a:rPr lang="en-US" sz="1400" b="1" kern="1200" dirty="0">
                <a:solidFill>
                  <a:schemeClr val="tx1"/>
                </a:solidFill>
                <a:effectLst/>
                <a:latin typeface="+mn-lt"/>
                <a:ea typeface="+mn-ea"/>
                <a:cs typeface="+mn-cs"/>
              </a:rPr>
              <a:t>Review:</a:t>
            </a:r>
            <a:r>
              <a:rPr lang="en-US" sz="1400" kern="1200" dirty="0">
                <a:solidFill>
                  <a:schemeClr val="tx1"/>
                </a:solidFill>
                <a:effectLst/>
                <a:latin typeface="+mn-lt"/>
                <a:ea typeface="+mn-ea"/>
                <a:cs typeface="+mn-cs"/>
              </a:rPr>
              <a:t> Click the Review button at the top of the screen to show all test questions that were answered, not answered, and bookmarked. You may skip to any test question directly from this menu.</a:t>
            </a:r>
          </a:p>
          <a:p>
            <a:r>
              <a:rPr lang="en-US" sz="1400" b="1" kern="1200" dirty="0">
                <a:solidFill>
                  <a:schemeClr val="tx1"/>
                </a:solidFill>
                <a:effectLst/>
                <a:latin typeface="+mn-lt"/>
                <a:ea typeface="+mn-ea"/>
                <a:cs typeface="+mn-cs"/>
              </a:rPr>
              <a:t>Answer Eliminator:</a:t>
            </a:r>
            <a:r>
              <a:rPr lang="en-US" sz="1400" kern="1200" dirty="0">
                <a:solidFill>
                  <a:schemeClr val="tx1"/>
                </a:solidFill>
                <a:effectLst/>
                <a:latin typeface="+mn-lt"/>
                <a:ea typeface="+mn-ea"/>
                <a:cs typeface="+mn-cs"/>
              </a:rPr>
              <a:t> At the top of the screen, click the Answer Eliminator button, which looks like an X. On multiple choice or multiple select test questions, this tool may be used to mark an “x” on the options that the student thinks are incorrect.</a:t>
            </a:r>
          </a:p>
          <a:p>
            <a:r>
              <a:rPr lang="en-US" sz="1400" b="1" kern="1200" dirty="0">
                <a:solidFill>
                  <a:schemeClr val="tx1"/>
                </a:solidFill>
                <a:effectLst/>
                <a:latin typeface="+mn-lt"/>
                <a:ea typeface="+mn-ea"/>
                <a:cs typeface="+mn-cs"/>
              </a:rPr>
              <a:t>Item Types: </a:t>
            </a:r>
            <a:r>
              <a:rPr lang="en-US" sz="1400" kern="1200" dirty="0">
                <a:solidFill>
                  <a:schemeClr val="tx1"/>
                </a:solidFill>
                <a:effectLst/>
                <a:latin typeface="+mn-lt"/>
                <a:ea typeface="+mn-ea"/>
                <a:cs typeface="+mn-cs"/>
              </a:rPr>
              <a:t>As students move through the practice test, encourage them to practice with all of the different item types and ask questions.</a:t>
            </a:r>
          </a:p>
        </p:txBody>
      </p:sp>
      <p:sp>
        <p:nvSpPr>
          <p:cNvPr id="4" name="Slide Number Placeholder 3"/>
          <p:cNvSpPr>
            <a:spLocks noGrp="1"/>
          </p:cNvSpPr>
          <p:nvPr>
            <p:ph type="sldNum" sz="quarter" idx="10"/>
          </p:nvPr>
        </p:nvSpPr>
        <p:spPr/>
        <p:txBody>
          <a:bodyPr/>
          <a:lstStyle/>
          <a:p>
            <a:fld id="{286E5E2B-1940-4C12-B0CF-52993C2CB7F2}" type="slidenum">
              <a:rPr lang="en-US" smtClean="0"/>
              <a:pPr/>
              <a:t>20</a:t>
            </a:fld>
            <a:endParaRPr lang="en-US" dirty="0"/>
          </a:p>
        </p:txBody>
      </p:sp>
    </p:spTree>
    <p:extLst>
      <p:ext uri="{BB962C8B-B14F-4D97-AF65-F5344CB8AC3E}">
        <p14:creationId xmlns:p14="http://schemas.microsoft.com/office/powerpoint/2010/main" val="18441919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kern="1200" dirty="0">
                <a:solidFill>
                  <a:schemeClr val="tx1"/>
                </a:solidFill>
                <a:effectLst/>
                <a:latin typeface="+mn-lt"/>
                <a:ea typeface="+mn-ea"/>
                <a:cs typeface="+mn-cs"/>
              </a:rPr>
              <a:t>Here are the resources to help you with the Infrastructure Trial.</a:t>
            </a:r>
            <a:endParaRPr lang="en-US" sz="1400" dirty="0"/>
          </a:p>
        </p:txBody>
      </p:sp>
      <p:sp>
        <p:nvSpPr>
          <p:cNvPr id="4" name="Slide Number Placeholder 3"/>
          <p:cNvSpPr>
            <a:spLocks noGrp="1"/>
          </p:cNvSpPr>
          <p:nvPr>
            <p:ph type="sldNum" sz="quarter" idx="10"/>
          </p:nvPr>
        </p:nvSpPr>
        <p:spPr/>
        <p:txBody>
          <a:bodyPr/>
          <a:lstStyle/>
          <a:p>
            <a:fld id="{286E5E2B-1940-4C12-B0CF-52993C2CB7F2}" type="slidenum">
              <a:rPr lang="en-US" smtClean="0"/>
              <a:pPr/>
              <a:t>21</a:t>
            </a:fld>
            <a:endParaRPr lang="en-US" dirty="0"/>
          </a:p>
        </p:txBody>
      </p:sp>
    </p:spTree>
    <p:extLst>
      <p:ext uri="{BB962C8B-B14F-4D97-AF65-F5344CB8AC3E}">
        <p14:creationId xmlns:p14="http://schemas.microsoft.com/office/powerpoint/2010/main" val="19760156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1925" y="1143000"/>
            <a:ext cx="399415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tx1"/>
                </a:solidFill>
                <a:effectLst/>
                <a:latin typeface="+mn-lt"/>
                <a:ea typeface="+mn-ea"/>
                <a:cs typeface="+mn-cs"/>
              </a:rPr>
              <a:t>This concludes the “Infrastructure Trial for Test Coordinators and Test Administrators” training module. Thank you.</a:t>
            </a:r>
            <a:endParaRPr lang="en-US" sz="1400" dirty="0"/>
          </a:p>
        </p:txBody>
      </p:sp>
      <p:sp>
        <p:nvSpPr>
          <p:cNvPr id="4" name="Slide Number Placeholder 3"/>
          <p:cNvSpPr>
            <a:spLocks noGrp="1"/>
          </p:cNvSpPr>
          <p:nvPr>
            <p:ph type="sldNum" sz="quarter" idx="10"/>
          </p:nvPr>
        </p:nvSpPr>
        <p:spPr/>
        <p:txBody>
          <a:bodyPr/>
          <a:lstStyle/>
          <a:p>
            <a:fld id="{286E5E2B-1940-4C12-B0CF-52993C2CB7F2}" type="slidenum">
              <a:rPr lang="en-US" smtClean="0"/>
              <a:pPr/>
              <a:t>22</a:t>
            </a:fld>
            <a:endParaRPr lang="en-US" dirty="0"/>
          </a:p>
        </p:txBody>
      </p:sp>
    </p:spTree>
    <p:extLst>
      <p:ext uri="{BB962C8B-B14F-4D97-AF65-F5344CB8AC3E}">
        <p14:creationId xmlns:p14="http://schemas.microsoft.com/office/powerpoint/2010/main" val="6324773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1925" y="1143000"/>
            <a:ext cx="3994150" cy="3086100"/>
          </a:xfrm>
        </p:spPr>
      </p:sp>
      <p:sp>
        <p:nvSpPr>
          <p:cNvPr id="3" name="Notes Placeholder 2"/>
          <p:cNvSpPr>
            <a:spLocks noGrp="1"/>
          </p:cNvSpPr>
          <p:nvPr>
            <p:ph type="body" idx="1"/>
          </p:nvPr>
        </p:nvSpPr>
        <p:spPr/>
        <p:txBody>
          <a:bodyPr/>
          <a:lstStyle/>
          <a:p>
            <a:r>
              <a:rPr lang="en-US" sz="1400" kern="1200" dirty="0">
                <a:solidFill>
                  <a:schemeClr val="tx1"/>
                </a:solidFill>
                <a:effectLst/>
                <a:latin typeface="+mn-lt"/>
                <a:ea typeface="+mn-ea"/>
                <a:cs typeface="+mn-cs"/>
              </a:rPr>
              <a:t>Please take a moment to pause the module so that you can read the definitions of the different components of the Infrastructure Trial process. The pause button is located on the bottom, left-hand side of the screen.</a:t>
            </a:r>
          </a:p>
        </p:txBody>
      </p:sp>
      <p:sp>
        <p:nvSpPr>
          <p:cNvPr id="4" name="Slide Number Placeholder 3"/>
          <p:cNvSpPr>
            <a:spLocks noGrp="1"/>
          </p:cNvSpPr>
          <p:nvPr>
            <p:ph type="sldNum" sz="quarter" idx="10"/>
          </p:nvPr>
        </p:nvSpPr>
        <p:spPr/>
        <p:txBody>
          <a:bodyPr/>
          <a:lstStyle/>
          <a:p>
            <a:fld id="{286E5E2B-1940-4C12-B0CF-52993C2CB7F2}" type="slidenum">
              <a:rPr lang="en-US" smtClean="0"/>
              <a:pPr/>
              <a:t>3</a:t>
            </a:fld>
            <a:endParaRPr lang="en-US" dirty="0"/>
          </a:p>
        </p:txBody>
      </p:sp>
    </p:spTree>
    <p:extLst>
      <p:ext uri="{BB962C8B-B14F-4D97-AF65-F5344CB8AC3E}">
        <p14:creationId xmlns:p14="http://schemas.microsoft.com/office/powerpoint/2010/main" val="33853982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1925" y="1143000"/>
            <a:ext cx="3994150" cy="3086100"/>
          </a:xfrm>
        </p:spPr>
      </p:sp>
      <p:sp>
        <p:nvSpPr>
          <p:cNvPr id="3" name="Notes Placeholder 2"/>
          <p:cNvSpPr>
            <a:spLocks noGrp="1"/>
          </p:cNvSpPr>
          <p:nvPr>
            <p:ph type="body" idx="1"/>
          </p:nvPr>
        </p:nvSpPr>
        <p:spPr/>
        <p:txBody>
          <a:bodyPr/>
          <a:lstStyle/>
          <a:p>
            <a:r>
              <a:rPr lang="en-US" sz="1400" kern="1200" dirty="0">
                <a:solidFill>
                  <a:schemeClr val="tx1"/>
                </a:solidFill>
                <a:effectLst/>
                <a:latin typeface="+mn-lt"/>
                <a:ea typeface="+mn-ea"/>
                <a:cs typeface="+mn-cs"/>
              </a:rPr>
              <a:t>The Infrastructure Trial is a dress rehearsal for operational testing. By conducting an Infrastructure Trial you can confirm whether ProctorCache software is configured correctly and whether the student testing devices are prepared to run TestNav. It’s also a way for staff and students to practice test-day activities so that everyone knows what to expect the day of testing. The Infrastructure Trial is especially important for students who will use compatible assistive technology, as it allows the school and students to try specific assistive technology programs to determine how the programs will function in TestNav. For more information on setting up and using assistive technology -- including screen readers -- in TestNav, refer to the </a:t>
            </a:r>
            <a:r>
              <a:rPr lang="en-US" sz="1400" u="sng" kern="1200" dirty="0">
                <a:solidFill>
                  <a:schemeClr val="tx1"/>
                </a:solidFill>
                <a:effectLst/>
                <a:latin typeface="+mn-lt"/>
                <a:ea typeface="+mn-ea"/>
                <a:cs typeface="+mn-cs"/>
                <a:hlinkClick r:id="rId3"/>
              </a:rPr>
              <a:t>Assistive Technology Guide</a:t>
            </a:r>
            <a:r>
              <a:rPr lang="en-US" sz="1400" kern="1200" dirty="0">
                <a:solidFill>
                  <a:schemeClr val="tx1"/>
                </a:solidFill>
                <a:effectLst/>
                <a:latin typeface="+mn-lt"/>
                <a:ea typeface="+mn-ea"/>
                <a:cs typeface="+mn-cs"/>
              </a:rPr>
              <a:t>.</a:t>
            </a:r>
          </a:p>
          <a:p>
            <a:r>
              <a:rPr lang="en-US" sz="1400" kern="1200" dirty="0">
                <a:solidFill>
                  <a:schemeClr val="tx1"/>
                </a:solidFill>
                <a:effectLst/>
                <a:latin typeface="+mn-lt"/>
                <a:ea typeface="+mn-ea"/>
                <a:cs typeface="+mn-cs"/>
              </a:rPr>
              <a:t> </a:t>
            </a:r>
          </a:p>
          <a:p>
            <a:r>
              <a:rPr lang="en-US" sz="1400" kern="1200" dirty="0">
                <a:solidFill>
                  <a:schemeClr val="tx1"/>
                </a:solidFill>
                <a:effectLst/>
                <a:latin typeface="+mn-lt"/>
                <a:ea typeface="+mn-ea"/>
                <a:cs typeface="+mn-cs"/>
              </a:rPr>
              <a:t>In this module we will discuss the practice tests that are found in the MCAS </a:t>
            </a:r>
            <a:r>
              <a:rPr lang="en-US" sz="1400" kern="1200" dirty="0" err="1">
                <a:solidFill>
                  <a:schemeClr val="tx1"/>
                </a:solidFill>
                <a:effectLst/>
                <a:latin typeface="+mn-lt"/>
                <a:ea typeface="+mn-ea"/>
                <a:cs typeface="+mn-cs"/>
              </a:rPr>
              <a:t>PearsonAccess</a:t>
            </a:r>
            <a:r>
              <a:rPr lang="en-US" sz="1400" kern="1200" baseline="30000" dirty="0" err="1">
                <a:solidFill>
                  <a:schemeClr val="tx1"/>
                </a:solidFill>
                <a:effectLst/>
                <a:latin typeface="+mn-lt"/>
                <a:ea typeface="+mn-ea"/>
                <a:cs typeface="+mn-cs"/>
              </a:rPr>
              <a:t>next</a:t>
            </a:r>
            <a:r>
              <a:rPr lang="en-US" sz="1400" kern="1200" dirty="0">
                <a:solidFill>
                  <a:schemeClr val="tx1"/>
                </a:solidFill>
                <a:effectLst/>
                <a:latin typeface="+mn-lt"/>
                <a:ea typeface="+mn-ea"/>
                <a:cs typeface="+mn-cs"/>
              </a:rPr>
              <a:t> training site. These are the same practice tests that are found at the MCAS Resource Center (mcas.pearsonsupport.com) or through the TestNav app. Using the practice tests that are set up through </a:t>
            </a:r>
            <a:r>
              <a:rPr lang="en-US" sz="1400" kern="1200" dirty="0" err="1">
                <a:solidFill>
                  <a:schemeClr val="tx1"/>
                </a:solidFill>
                <a:effectLst/>
                <a:latin typeface="+mn-lt"/>
                <a:ea typeface="+mn-ea"/>
                <a:cs typeface="+mn-cs"/>
              </a:rPr>
              <a:t>PearsonAccess</a:t>
            </a:r>
            <a:r>
              <a:rPr lang="en-US" sz="1400" kern="1200" baseline="30000" dirty="0" err="1">
                <a:solidFill>
                  <a:schemeClr val="tx1"/>
                </a:solidFill>
                <a:effectLst/>
                <a:latin typeface="+mn-lt"/>
                <a:ea typeface="+mn-ea"/>
                <a:cs typeface="+mn-cs"/>
              </a:rPr>
              <a:t>next</a:t>
            </a:r>
            <a:r>
              <a:rPr lang="en-US" sz="1400" kern="1200" dirty="0">
                <a:solidFill>
                  <a:schemeClr val="tx1"/>
                </a:solidFill>
                <a:effectLst/>
                <a:latin typeface="+mn-lt"/>
                <a:ea typeface="+mn-ea"/>
                <a:cs typeface="+mn-cs"/>
              </a:rPr>
              <a:t> allows the test administrator or test coordinator to practice test-day activities in </a:t>
            </a:r>
            <a:r>
              <a:rPr lang="en-US" sz="1400" kern="1200" dirty="0" err="1">
                <a:solidFill>
                  <a:schemeClr val="tx1"/>
                </a:solidFill>
                <a:effectLst/>
                <a:latin typeface="+mn-lt"/>
                <a:ea typeface="+mn-ea"/>
                <a:cs typeface="+mn-cs"/>
              </a:rPr>
              <a:t>PearsonAccess</a:t>
            </a:r>
            <a:r>
              <a:rPr lang="en-US" sz="1400" kern="1200" baseline="30000" dirty="0" err="1">
                <a:solidFill>
                  <a:schemeClr val="tx1"/>
                </a:solidFill>
                <a:effectLst/>
                <a:latin typeface="+mn-lt"/>
                <a:ea typeface="+mn-ea"/>
                <a:cs typeface="+mn-cs"/>
              </a:rPr>
              <a:t>next</a:t>
            </a:r>
            <a:r>
              <a:rPr lang="en-US" sz="1400" kern="1200" dirty="0">
                <a:solidFill>
                  <a:schemeClr val="tx1"/>
                </a:solidFill>
                <a:effectLst/>
                <a:latin typeface="+mn-lt"/>
                <a:ea typeface="+mn-ea"/>
                <a:cs typeface="+mn-cs"/>
              </a:rPr>
              <a:t>, as well as allows for students to practice with the computer-based functionality they will use during operational testing.</a:t>
            </a:r>
          </a:p>
        </p:txBody>
      </p:sp>
      <p:sp>
        <p:nvSpPr>
          <p:cNvPr id="4" name="Slide Number Placeholder 3"/>
          <p:cNvSpPr>
            <a:spLocks noGrp="1"/>
          </p:cNvSpPr>
          <p:nvPr>
            <p:ph type="sldNum" sz="quarter" idx="10"/>
          </p:nvPr>
        </p:nvSpPr>
        <p:spPr/>
        <p:txBody>
          <a:bodyPr/>
          <a:lstStyle/>
          <a:p>
            <a:fld id="{286E5E2B-1940-4C12-B0CF-52993C2CB7F2}" type="slidenum">
              <a:rPr lang="en-US" smtClean="0"/>
              <a:pPr/>
              <a:t>4</a:t>
            </a:fld>
            <a:endParaRPr lang="en-US" dirty="0"/>
          </a:p>
        </p:txBody>
      </p:sp>
    </p:spTree>
    <p:extLst>
      <p:ext uri="{BB962C8B-B14F-4D97-AF65-F5344CB8AC3E}">
        <p14:creationId xmlns:p14="http://schemas.microsoft.com/office/powerpoint/2010/main" val="14048081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1925" y="1143000"/>
            <a:ext cx="3994150" cy="3086100"/>
          </a:xfrm>
        </p:spPr>
      </p:sp>
      <p:sp>
        <p:nvSpPr>
          <p:cNvPr id="3" name="Notes Placeholder 2"/>
          <p:cNvSpPr>
            <a:spLocks noGrp="1"/>
          </p:cNvSpPr>
          <p:nvPr>
            <p:ph type="body" idx="1"/>
          </p:nvPr>
        </p:nvSpPr>
        <p:spPr/>
        <p:txBody>
          <a:bodyPr/>
          <a:lstStyle/>
          <a:p>
            <a:r>
              <a:rPr lang="en-US" sz="1400" kern="1200" dirty="0">
                <a:solidFill>
                  <a:schemeClr val="tx1"/>
                </a:solidFill>
                <a:effectLst/>
                <a:latin typeface="+mn-lt"/>
                <a:ea typeface="+mn-ea"/>
                <a:cs typeface="+mn-cs"/>
              </a:rPr>
              <a:t>Test coordinators should be prepared to plan, schedule, and oversee the Infrastructure Trial activities, along with their technology coordinator. It’s also expected that test coordinators will ensure that test administrators and technology coordinators are trained, have access to </a:t>
            </a:r>
            <a:r>
              <a:rPr lang="en-US" sz="1400" kern="1200" dirty="0" err="1">
                <a:solidFill>
                  <a:schemeClr val="tx1"/>
                </a:solidFill>
                <a:effectLst/>
                <a:latin typeface="+mn-lt"/>
                <a:ea typeface="+mn-ea"/>
                <a:cs typeface="+mn-cs"/>
              </a:rPr>
              <a:t>PearsonAccess</a:t>
            </a:r>
            <a:r>
              <a:rPr lang="en-US" sz="1400" kern="1200" baseline="30000" dirty="0" err="1">
                <a:solidFill>
                  <a:schemeClr val="tx1"/>
                </a:solidFill>
                <a:effectLst/>
                <a:latin typeface="+mn-lt"/>
                <a:ea typeface="+mn-ea"/>
                <a:cs typeface="+mn-cs"/>
              </a:rPr>
              <a:t>next</a:t>
            </a:r>
            <a:r>
              <a:rPr lang="en-US" sz="1400" kern="1200" dirty="0">
                <a:solidFill>
                  <a:schemeClr val="tx1"/>
                </a:solidFill>
                <a:effectLst/>
                <a:latin typeface="+mn-lt"/>
                <a:ea typeface="+mn-ea"/>
                <a:cs typeface="+mn-cs"/>
              </a:rPr>
              <a:t>, and know where to find supporting documentation outlined on the Resources slide.</a:t>
            </a:r>
          </a:p>
          <a:p>
            <a:r>
              <a:rPr lang="en-US" sz="1400" kern="1200" dirty="0">
                <a:solidFill>
                  <a:schemeClr val="tx1"/>
                </a:solidFill>
                <a:effectLst/>
                <a:latin typeface="+mn-lt"/>
                <a:ea typeface="+mn-ea"/>
                <a:cs typeface="+mn-cs"/>
              </a:rPr>
              <a:t> </a:t>
            </a:r>
          </a:p>
          <a:p>
            <a:r>
              <a:rPr lang="en-US" sz="1400" kern="1200" dirty="0">
                <a:solidFill>
                  <a:schemeClr val="tx1"/>
                </a:solidFill>
                <a:effectLst/>
                <a:latin typeface="+mn-lt"/>
                <a:ea typeface="+mn-ea"/>
                <a:cs typeface="+mn-cs"/>
              </a:rPr>
              <a:t>Test administrators will oversee students taking the practice test during the Infrastructure Trial and need to receive training in how to start, manage, and stop testing sessions. They should also be prepared to answer any questions the students have about the computer-based functionality.</a:t>
            </a:r>
          </a:p>
        </p:txBody>
      </p:sp>
      <p:sp>
        <p:nvSpPr>
          <p:cNvPr id="4" name="Slide Number Placeholder 3"/>
          <p:cNvSpPr>
            <a:spLocks noGrp="1"/>
          </p:cNvSpPr>
          <p:nvPr>
            <p:ph type="sldNum" sz="quarter" idx="10"/>
          </p:nvPr>
        </p:nvSpPr>
        <p:spPr/>
        <p:txBody>
          <a:bodyPr/>
          <a:lstStyle/>
          <a:p>
            <a:fld id="{286E5E2B-1940-4C12-B0CF-52993C2CB7F2}" type="slidenum">
              <a:rPr lang="en-US" smtClean="0"/>
              <a:pPr/>
              <a:t>5</a:t>
            </a:fld>
            <a:endParaRPr lang="en-US" dirty="0"/>
          </a:p>
        </p:txBody>
      </p:sp>
    </p:spTree>
    <p:extLst>
      <p:ext uri="{BB962C8B-B14F-4D97-AF65-F5344CB8AC3E}">
        <p14:creationId xmlns:p14="http://schemas.microsoft.com/office/powerpoint/2010/main" val="34515547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kern="1200" dirty="0">
                <a:solidFill>
                  <a:schemeClr val="tx1"/>
                </a:solidFill>
                <a:effectLst/>
                <a:latin typeface="+mn-lt"/>
                <a:ea typeface="+mn-ea"/>
                <a:cs typeface="+mn-cs"/>
              </a:rPr>
              <a:t>To ensure a successful Infrastructure Trial, there are several things you can do ahead of time to make sure that it goes smoothly and that it is a sufficient rehearsal for the operational assessment. </a:t>
            </a:r>
          </a:p>
          <a:p>
            <a:r>
              <a:rPr lang="en-US" sz="1400" kern="1200" dirty="0">
                <a:solidFill>
                  <a:schemeClr val="tx1"/>
                </a:solidFill>
                <a:effectLst/>
                <a:latin typeface="+mn-lt"/>
                <a:ea typeface="+mn-ea"/>
                <a:cs typeface="+mn-cs"/>
              </a:rPr>
              <a:t> </a:t>
            </a:r>
          </a:p>
          <a:p>
            <a:r>
              <a:rPr lang="en-US" sz="1400" kern="1200" dirty="0">
                <a:solidFill>
                  <a:schemeClr val="tx1"/>
                </a:solidFill>
                <a:effectLst/>
                <a:latin typeface="+mn-lt"/>
                <a:ea typeface="+mn-ea"/>
                <a:cs typeface="+mn-cs"/>
              </a:rPr>
              <a:t>You will want to involve test administrators from different grade and/or subject area teams. </a:t>
            </a:r>
          </a:p>
          <a:p>
            <a:r>
              <a:rPr lang="en-US" sz="1400" kern="1200" dirty="0">
                <a:solidFill>
                  <a:schemeClr val="tx1"/>
                </a:solidFill>
                <a:effectLst/>
                <a:latin typeface="+mn-lt"/>
                <a:ea typeface="+mn-ea"/>
                <a:cs typeface="+mn-cs"/>
              </a:rPr>
              <a:t>If you’re including students in your Infrastructure Trial activities, identify students who will participate. It is recommended that you select the maximum number of students you expect will be testing at the same time so the trial approximates the maximum anticipated load on your network. </a:t>
            </a:r>
          </a:p>
          <a:p>
            <a:r>
              <a:rPr lang="en-US" sz="1400" kern="1200" dirty="0">
                <a:solidFill>
                  <a:schemeClr val="tx1"/>
                </a:solidFill>
                <a:effectLst/>
                <a:latin typeface="+mn-lt"/>
                <a:ea typeface="+mn-ea"/>
                <a:cs typeface="+mn-cs"/>
              </a:rPr>
              <a:t> </a:t>
            </a:r>
          </a:p>
          <a:p>
            <a:r>
              <a:rPr lang="en-US" sz="1400" kern="1200" dirty="0">
                <a:solidFill>
                  <a:schemeClr val="tx1"/>
                </a:solidFill>
                <a:effectLst/>
                <a:latin typeface="+mn-lt"/>
                <a:ea typeface="+mn-ea"/>
                <a:cs typeface="+mn-cs"/>
              </a:rPr>
              <a:t>Train all staff involved in the Infrastructure Trial and ensure they’re aware of the testing schedule, locations and devices that will be used.</a:t>
            </a:r>
          </a:p>
          <a:p>
            <a:r>
              <a:rPr lang="en-US" sz="1400" kern="1200" dirty="0">
                <a:solidFill>
                  <a:schemeClr val="tx1"/>
                </a:solidFill>
                <a:effectLst/>
                <a:latin typeface="+mn-lt"/>
                <a:ea typeface="+mn-ea"/>
                <a:cs typeface="+mn-cs"/>
              </a:rPr>
              <a:t> </a:t>
            </a:r>
          </a:p>
          <a:p>
            <a:r>
              <a:rPr lang="en-US" sz="1400" kern="1200" dirty="0">
                <a:solidFill>
                  <a:schemeClr val="tx1"/>
                </a:solidFill>
                <a:effectLst/>
                <a:latin typeface="+mn-lt"/>
                <a:ea typeface="+mn-ea"/>
                <a:cs typeface="+mn-cs"/>
              </a:rPr>
              <a:t>Before the trial, consult with the technology coordinator and confirm that all the student testing devices and assistive technology programs, if used, meet the requirements needed to participate in the Infrastructure Trial.</a:t>
            </a:r>
          </a:p>
          <a:p>
            <a:r>
              <a:rPr lang="en-US" sz="1400" kern="1200" dirty="0">
                <a:solidFill>
                  <a:schemeClr val="tx1"/>
                </a:solidFill>
                <a:effectLst/>
                <a:latin typeface="+mn-lt"/>
                <a:ea typeface="+mn-ea"/>
                <a:cs typeface="+mn-cs"/>
              </a:rPr>
              <a:t> </a:t>
            </a:r>
          </a:p>
          <a:p>
            <a:r>
              <a:rPr lang="en-US" sz="1400" kern="1200" dirty="0">
                <a:solidFill>
                  <a:schemeClr val="tx1"/>
                </a:solidFill>
                <a:effectLst/>
                <a:latin typeface="+mn-lt"/>
                <a:ea typeface="+mn-ea"/>
                <a:cs typeface="+mn-cs"/>
              </a:rPr>
              <a:t>Once all technology and setup tasks are complete, schools should plan for approximately 60 minutes to administer the Infrastructure Trial per class/group of students. </a:t>
            </a:r>
          </a:p>
          <a:p>
            <a:r>
              <a:rPr lang="en-US" sz="1400" kern="1200" dirty="0">
                <a:solidFill>
                  <a:schemeClr val="tx1"/>
                </a:solidFill>
                <a:effectLst/>
                <a:latin typeface="+mn-lt"/>
                <a:ea typeface="+mn-ea"/>
                <a:cs typeface="+mn-cs"/>
              </a:rPr>
              <a:t> </a:t>
            </a:r>
          </a:p>
          <a:p>
            <a:r>
              <a:rPr lang="en-US" sz="1400" kern="1200" dirty="0">
                <a:solidFill>
                  <a:schemeClr val="tx1"/>
                </a:solidFill>
                <a:effectLst/>
                <a:latin typeface="+mn-lt"/>
                <a:ea typeface="+mn-ea"/>
                <a:cs typeface="+mn-cs"/>
              </a:rPr>
              <a:t>After the Infrastructure Trial, convene with your team to resolve any issues you encountered prior to operational testing.</a:t>
            </a:r>
          </a:p>
        </p:txBody>
      </p:sp>
      <p:sp>
        <p:nvSpPr>
          <p:cNvPr id="4" name="Slide Number Placeholder 3"/>
          <p:cNvSpPr>
            <a:spLocks noGrp="1"/>
          </p:cNvSpPr>
          <p:nvPr>
            <p:ph type="sldNum" sz="quarter" idx="10"/>
          </p:nvPr>
        </p:nvSpPr>
        <p:spPr/>
        <p:txBody>
          <a:bodyPr/>
          <a:lstStyle/>
          <a:p>
            <a:fld id="{286E5E2B-1940-4C12-B0CF-52993C2CB7F2}" type="slidenum">
              <a:rPr lang="en-US" smtClean="0"/>
              <a:pPr/>
              <a:t>6</a:t>
            </a:fld>
            <a:endParaRPr lang="en-US" dirty="0"/>
          </a:p>
        </p:txBody>
      </p:sp>
    </p:spTree>
    <p:extLst>
      <p:ext uri="{BB962C8B-B14F-4D97-AF65-F5344CB8AC3E}">
        <p14:creationId xmlns:p14="http://schemas.microsoft.com/office/powerpoint/2010/main" val="31658686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kern="1200" dirty="0">
                <a:solidFill>
                  <a:schemeClr val="tx1"/>
                </a:solidFill>
                <a:effectLst/>
                <a:latin typeface="+mn-lt"/>
                <a:ea typeface="+mn-ea"/>
                <a:cs typeface="+mn-cs"/>
              </a:rPr>
              <a:t>Here are some additional considerations prior to conducting an Infrastructure Trial. </a:t>
            </a:r>
          </a:p>
          <a:p>
            <a:r>
              <a:rPr lang="en-US" sz="1400" kern="1200" dirty="0">
                <a:solidFill>
                  <a:schemeClr val="tx1"/>
                </a:solidFill>
                <a:effectLst/>
                <a:latin typeface="+mn-lt"/>
                <a:ea typeface="+mn-ea"/>
                <a:cs typeface="+mn-cs"/>
              </a:rPr>
              <a:t> </a:t>
            </a:r>
          </a:p>
          <a:p>
            <a:r>
              <a:rPr lang="en-US" sz="1400" kern="1200" dirty="0">
                <a:solidFill>
                  <a:schemeClr val="tx1"/>
                </a:solidFill>
                <a:effectLst/>
                <a:latin typeface="+mn-lt"/>
                <a:ea typeface="+mn-ea"/>
                <a:cs typeface="+mn-cs"/>
              </a:rPr>
              <a:t>You will first want to establish a schedule for the students to do the practice tests as well as other activities for the Infrastructure Trial.  This plan will ensure that all participating personnel know what to expect leading up to the Infrastructure Trial as well as actual day-of-testing activities. </a:t>
            </a:r>
          </a:p>
          <a:p>
            <a:r>
              <a:rPr lang="en-US" sz="1400" kern="1200" dirty="0">
                <a:solidFill>
                  <a:schemeClr val="tx1"/>
                </a:solidFill>
                <a:effectLst/>
                <a:latin typeface="+mn-lt"/>
                <a:ea typeface="+mn-ea"/>
                <a:cs typeface="+mn-cs"/>
              </a:rPr>
              <a:t> </a:t>
            </a:r>
          </a:p>
          <a:p>
            <a:r>
              <a:rPr lang="en-US" sz="1400" kern="1200" dirty="0">
                <a:solidFill>
                  <a:schemeClr val="tx1"/>
                </a:solidFill>
                <a:effectLst/>
                <a:latin typeface="+mn-lt"/>
                <a:ea typeface="+mn-ea"/>
                <a:cs typeface="+mn-cs"/>
              </a:rPr>
              <a:t>When determining the schedule, you will want to consider the number of available testing locations and devices in order to simulate the maximum anticipated load on the network during operational testing.</a:t>
            </a:r>
          </a:p>
        </p:txBody>
      </p:sp>
      <p:sp>
        <p:nvSpPr>
          <p:cNvPr id="4" name="Slide Number Placeholder 3"/>
          <p:cNvSpPr>
            <a:spLocks noGrp="1"/>
          </p:cNvSpPr>
          <p:nvPr>
            <p:ph type="sldNum" sz="quarter" idx="10"/>
          </p:nvPr>
        </p:nvSpPr>
        <p:spPr/>
        <p:txBody>
          <a:bodyPr/>
          <a:lstStyle/>
          <a:p>
            <a:fld id="{286E5E2B-1940-4C12-B0CF-52993C2CB7F2}" type="slidenum">
              <a:rPr lang="en-US" smtClean="0"/>
              <a:pPr/>
              <a:t>7</a:t>
            </a:fld>
            <a:endParaRPr lang="en-US" dirty="0"/>
          </a:p>
        </p:txBody>
      </p:sp>
    </p:spTree>
    <p:extLst>
      <p:ext uri="{BB962C8B-B14F-4D97-AF65-F5344CB8AC3E}">
        <p14:creationId xmlns:p14="http://schemas.microsoft.com/office/powerpoint/2010/main" val="31673298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kern="1200" dirty="0">
                <a:solidFill>
                  <a:schemeClr val="tx1"/>
                </a:solidFill>
                <a:effectLst/>
                <a:latin typeface="+mn-lt"/>
                <a:ea typeface="+mn-ea"/>
                <a:cs typeface="+mn-cs"/>
              </a:rPr>
              <a:t>Here is an overview of the tasks that a test coordinator and test administrator should be prepared to do in </a:t>
            </a:r>
            <a:r>
              <a:rPr lang="en-US" sz="1400" kern="1200" dirty="0" err="1">
                <a:solidFill>
                  <a:schemeClr val="tx1"/>
                </a:solidFill>
                <a:effectLst/>
                <a:latin typeface="+mn-lt"/>
                <a:ea typeface="+mn-ea"/>
                <a:cs typeface="+mn-cs"/>
              </a:rPr>
              <a:t>PearsonAccess</a:t>
            </a:r>
            <a:r>
              <a:rPr lang="en-US" sz="1400" kern="1200" baseline="30000" dirty="0" err="1">
                <a:solidFill>
                  <a:schemeClr val="tx1"/>
                </a:solidFill>
                <a:effectLst/>
                <a:latin typeface="+mn-lt"/>
                <a:ea typeface="+mn-ea"/>
                <a:cs typeface="+mn-cs"/>
              </a:rPr>
              <a:t>next</a:t>
            </a:r>
            <a:r>
              <a:rPr lang="en-US" sz="1400" kern="1200" dirty="0">
                <a:solidFill>
                  <a:schemeClr val="tx1"/>
                </a:solidFill>
                <a:effectLst/>
                <a:latin typeface="+mn-lt"/>
                <a:ea typeface="+mn-ea"/>
                <a:cs typeface="+mn-cs"/>
              </a:rPr>
              <a:t>. The next few slides will discuss how to perform those tasks.</a:t>
            </a:r>
          </a:p>
        </p:txBody>
      </p:sp>
      <p:sp>
        <p:nvSpPr>
          <p:cNvPr id="4" name="Slide Number Placeholder 3"/>
          <p:cNvSpPr>
            <a:spLocks noGrp="1"/>
          </p:cNvSpPr>
          <p:nvPr>
            <p:ph type="sldNum" sz="quarter" idx="10"/>
          </p:nvPr>
        </p:nvSpPr>
        <p:spPr/>
        <p:txBody>
          <a:bodyPr/>
          <a:lstStyle/>
          <a:p>
            <a:fld id="{286E5E2B-1940-4C12-B0CF-52993C2CB7F2}" type="slidenum">
              <a:rPr lang="en-US" smtClean="0"/>
              <a:pPr/>
              <a:t>8</a:t>
            </a:fld>
            <a:endParaRPr lang="en-US" dirty="0"/>
          </a:p>
        </p:txBody>
      </p:sp>
    </p:spTree>
    <p:extLst>
      <p:ext uri="{BB962C8B-B14F-4D97-AF65-F5344CB8AC3E}">
        <p14:creationId xmlns:p14="http://schemas.microsoft.com/office/powerpoint/2010/main" val="5267756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kern="1200" dirty="0">
                <a:solidFill>
                  <a:schemeClr val="tx1"/>
                </a:solidFill>
                <a:effectLst/>
                <a:latin typeface="+mn-lt"/>
                <a:ea typeface="+mn-ea"/>
                <a:cs typeface="+mn-cs"/>
              </a:rPr>
              <a:t>Create Sample Student Records and Groups: </a:t>
            </a:r>
            <a:r>
              <a:rPr lang="en-US" sz="1400" kern="1200" dirty="0">
                <a:solidFill>
                  <a:schemeClr val="tx1"/>
                </a:solidFill>
                <a:effectLst/>
                <a:latin typeface="+mn-lt"/>
                <a:ea typeface="+mn-ea"/>
                <a:cs typeface="+mn-cs"/>
              </a:rPr>
              <a:t>For the purpose of the Infrastructure Trial, it is recommended that you generate sample student records for the number of students who will be participating in the trial. To create sample student records in </a:t>
            </a:r>
            <a:r>
              <a:rPr lang="en-US" sz="1400" kern="1200" dirty="0" err="1">
                <a:solidFill>
                  <a:schemeClr val="tx1"/>
                </a:solidFill>
                <a:effectLst/>
                <a:latin typeface="+mn-lt"/>
                <a:ea typeface="+mn-ea"/>
                <a:cs typeface="+mn-cs"/>
              </a:rPr>
              <a:t>PearsonAccess</a:t>
            </a:r>
            <a:r>
              <a:rPr lang="en-US" sz="1400" kern="1200" baseline="30000" dirty="0" err="1">
                <a:solidFill>
                  <a:schemeClr val="tx1"/>
                </a:solidFill>
                <a:effectLst/>
                <a:latin typeface="+mn-lt"/>
                <a:ea typeface="+mn-ea"/>
                <a:cs typeface="+mn-cs"/>
              </a:rPr>
              <a:t>next</a:t>
            </a:r>
            <a:r>
              <a:rPr lang="en-US" sz="1400" kern="1200" baseline="0" dirty="0">
                <a:solidFill>
                  <a:schemeClr val="tx1"/>
                </a:solidFill>
                <a:effectLst/>
                <a:latin typeface="+mn-lt"/>
                <a:ea typeface="+mn-ea"/>
                <a:cs typeface="+mn-cs"/>
              </a:rPr>
              <a:t>,</a:t>
            </a:r>
            <a:r>
              <a:rPr lang="en-US" sz="1400" kern="1200" dirty="0">
                <a:solidFill>
                  <a:schemeClr val="tx1"/>
                </a:solidFill>
                <a:effectLst/>
                <a:latin typeface="+mn-lt"/>
                <a:ea typeface="+mn-ea"/>
                <a:cs typeface="+mn-cs"/>
              </a:rPr>
              <a:t> go to </a:t>
            </a:r>
            <a:r>
              <a:rPr lang="en-US" sz="1400" i="1" kern="1200" dirty="0">
                <a:solidFill>
                  <a:schemeClr val="tx1"/>
                </a:solidFill>
                <a:effectLst/>
                <a:latin typeface="+mn-lt"/>
                <a:ea typeface="+mn-ea"/>
                <a:cs typeface="+mn-cs"/>
              </a:rPr>
              <a:t>Setup </a:t>
            </a:r>
            <a:r>
              <a:rPr lang="en-US" sz="1400" kern="1200" dirty="0">
                <a:solidFill>
                  <a:schemeClr val="tx1"/>
                </a:solidFill>
                <a:effectLst/>
                <a:latin typeface="+mn-lt"/>
                <a:ea typeface="+mn-ea"/>
                <a:cs typeface="+mn-cs"/>
              </a:rPr>
              <a:t>and select </a:t>
            </a:r>
            <a:r>
              <a:rPr lang="en-US" sz="1400" i="1" kern="1200" dirty="0">
                <a:solidFill>
                  <a:schemeClr val="tx1"/>
                </a:solidFill>
                <a:effectLst/>
                <a:latin typeface="+mn-lt"/>
                <a:ea typeface="+mn-ea"/>
                <a:cs typeface="+mn-cs"/>
              </a:rPr>
              <a:t>Students.</a:t>
            </a:r>
            <a:r>
              <a:rPr lang="en-US" sz="1400" kern="1200" dirty="0">
                <a:solidFill>
                  <a:schemeClr val="tx1"/>
                </a:solidFill>
                <a:effectLst/>
                <a:latin typeface="+mn-lt"/>
                <a:ea typeface="+mn-ea"/>
                <a:cs typeface="+mn-cs"/>
              </a:rPr>
              <a:t> Then go to </a:t>
            </a:r>
            <a:r>
              <a:rPr lang="en-US" sz="1400" i="1" kern="1200" dirty="0">
                <a:solidFill>
                  <a:schemeClr val="tx1"/>
                </a:solidFill>
                <a:effectLst/>
                <a:latin typeface="+mn-lt"/>
                <a:ea typeface="+mn-ea"/>
                <a:cs typeface="+mn-cs"/>
              </a:rPr>
              <a:t>Select Tasks </a:t>
            </a:r>
            <a:r>
              <a:rPr lang="en-US" sz="1400" kern="1200" dirty="0">
                <a:solidFill>
                  <a:schemeClr val="tx1"/>
                </a:solidFill>
                <a:effectLst/>
                <a:latin typeface="+mn-lt"/>
                <a:ea typeface="+mn-ea"/>
                <a:cs typeface="+mn-cs"/>
              </a:rPr>
              <a:t>and </a:t>
            </a:r>
            <a:r>
              <a:rPr lang="en-US" sz="1400" i="1" kern="1200" dirty="0">
                <a:solidFill>
                  <a:schemeClr val="tx1"/>
                </a:solidFill>
                <a:effectLst/>
                <a:latin typeface="+mn-lt"/>
                <a:ea typeface="+mn-ea"/>
                <a:cs typeface="+mn-cs"/>
              </a:rPr>
              <a:t>Generate Sample Students, </a:t>
            </a:r>
            <a:r>
              <a:rPr lang="en-US" sz="1400" kern="1200" dirty="0">
                <a:solidFill>
                  <a:schemeClr val="tx1"/>
                </a:solidFill>
                <a:effectLst/>
                <a:latin typeface="+mn-lt"/>
                <a:ea typeface="+mn-ea"/>
                <a:cs typeface="+mn-cs"/>
              </a:rPr>
              <a:t>then click </a:t>
            </a:r>
            <a:r>
              <a:rPr lang="en-US" sz="1400" i="1" kern="1200" dirty="0">
                <a:solidFill>
                  <a:schemeClr val="tx1"/>
                </a:solidFill>
                <a:effectLst/>
                <a:latin typeface="+mn-lt"/>
                <a:ea typeface="+mn-ea"/>
                <a:cs typeface="+mn-cs"/>
              </a:rPr>
              <a:t>Start.</a:t>
            </a:r>
            <a:r>
              <a:rPr lang="en-US" sz="1400" kern="1200" dirty="0">
                <a:solidFill>
                  <a:schemeClr val="tx1"/>
                </a:solidFill>
                <a:effectLst/>
                <a:latin typeface="+mn-lt"/>
                <a:ea typeface="+mn-ea"/>
                <a:cs typeface="+mn-cs"/>
              </a:rPr>
              <a:t> </a:t>
            </a:r>
          </a:p>
          <a:p>
            <a:r>
              <a:rPr lang="en-US" sz="1400" kern="1200" dirty="0">
                <a:solidFill>
                  <a:schemeClr val="tx1"/>
                </a:solidFill>
                <a:effectLst/>
                <a:latin typeface="+mn-lt"/>
                <a:ea typeface="+mn-ea"/>
                <a:cs typeface="+mn-cs"/>
              </a:rPr>
              <a:t> </a:t>
            </a:r>
          </a:p>
          <a:p>
            <a:r>
              <a:rPr lang="en-US" sz="1400" kern="1200" dirty="0">
                <a:solidFill>
                  <a:schemeClr val="tx1"/>
                </a:solidFill>
                <a:effectLst/>
                <a:latin typeface="+mn-lt"/>
                <a:ea typeface="+mn-ea"/>
                <a:cs typeface="+mn-cs"/>
              </a:rPr>
              <a:t>On the “Generate Sample Students” page, select the </a:t>
            </a:r>
            <a:r>
              <a:rPr lang="en-US" sz="1400" i="1" kern="1200" dirty="0">
                <a:solidFill>
                  <a:schemeClr val="tx1"/>
                </a:solidFill>
                <a:effectLst/>
                <a:latin typeface="+mn-lt"/>
                <a:ea typeface="+mn-ea"/>
                <a:cs typeface="+mn-cs"/>
              </a:rPr>
              <a:t>Organization</a:t>
            </a:r>
            <a:r>
              <a:rPr lang="en-US" sz="1400" kern="1200" dirty="0">
                <a:solidFill>
                  <a:schemeClr val="tx1"/>
                </a:solidFill>
                <a:effectLst/>
                <a:latin typeface="+mn-lt"/>
                <a:ea typeface="+mn-ea"/>
                <a:cs typeface="+mn-cs"/>
              </a:rPr>
              <a:t>, and then click </a:t>
            </a:r>
            <a:r>
              <a:rPr lang="en-US" sz="1400" i="1" kern="1200" dirty="0">
                <a:solidFill>
                  <a:schemeClr val="tx1"/>
                </a:solidFill>
                <a:effectLst/>
                <a:latin typeface="+mn-lt"/>
                <a:ea typeface="+mn-ea"/>
                <a:cs typeface="+mn-cs"/>
              </a:rPr>
              <a:t>Create a New Group</a:t>
            </a:r>
            <a:r>
              <a:rPr lang="en-US" sz="1400" kern="1200" dirty="0">
                <a:solidFill>
                  <a:schemeClr val="tx1"/>
                </a:solidFill>
                <a:effectLst/>
                <a:latin typeface="+mn-lt"/>
                <a:ea typeface="+mn-ea"/>
                <a:cs typeface="+mn-cs"/>
              </a:rPr>
              <a:t> and fill out the </a:t>
            </a:r>
            <a:r>
              <a:rPr lang="en-US" sz="1400" i="1" kern="1200" dirty="0">
                <a:solidFill>
                  <a:schemeClr val="tx1"/>
                </a:solidFill>
                <a:effectLst/>
                <a:latin typeface="+mn-lt"/>
                <a:ea typeface="+mn-ea"/>
                <a:cs typeface="+mn-cs"/>
              </a:rPr>
              <a:t>New Group Name</a:t>
            </a:r>
            <a:r>
              <a:rPr lang="en-US" sz="1400" kern="1200" dirty="0">
                <a:solidFill>
                  <a:schemeClr val="tx1"/>
                </a:solidFill>
                <a:effectLst/>
                <a:latin typeface="+mn-lt"/>
                <a:ea typeface="+mn-ea"/>
                <a:cs typeface="+mn-cs"/>
              </a:rPr>
              <a:t>. A </a:t>
            </a:r>
            <a:r>
              <a:rPr lang="en-US" sz="1400" i="1" kern="1200" dirty="0">
                <a:solidFill>
                  <a:schemeClr val="tx1"/>
                </a:solidFill>
                <a:effectLst/>
                <a:latin typeface="+mn-lt"/>
                <a:ea typeface="+mn-ea"/>
                <a:cs typeface="+mn-cs"/>
              </a:rPr>
              <a:t>Group</a:t>
            </a:r>
            <a:r>
              <a:rPr lang="en-US" sz="1400" kern="1200" dirty="0">
                <a:solidFill>
                  <a:schemeClr val="tx1"/>
                </a:solidFill>
                <a:effectLst/>
                <a:latin typeface="+mn-lt"/>
                <a:ea typeface="+mn-ea"/>
                <a:cs typeface="+mn-cs"/>
              </a:rPr>
              <a:t> is simply a grouping of sample students that can easily be pulled into a session. Create a descriptive group name (e.g., “Grade3ELA") that will be easy to identify when you create Sessions in PAN. </a:t>
            </a:r>
          </a:p>
          <a:p>
            <a:r>
              <a:rPr lang="en-US" sz="1400" kern="1200" dirty="0">
                <a:solidFill>
                  <a:schemeClr val="tx1"/>
                </a:solidFill>
                <a:effectLst/>
                <a:latin typeface="+mn-lt"/>
                <a:ea typeface="+mn-ea"/>
                <a:cs typeface="+mn-cs"/>
              </a:rPr>
              <a:t> </a:t>
            </a:r>
          </a:p>
          <a:p>
            <a:r>
              <a:rPr lang="en-US" sz="1400" kern="1200" dirty="0">
                <a:solidFill>
                  <a:schemeClr val="tx1"/>
                </a:solidFill>
                <a:effectLst/>
                <a:latin typeface="+mn-lt"/>
                <a:ea typeface="+mn-ea"/>
                <a:cs typeface="+mn-cs"/>
              </a:rPr>
              <a:t>Fill out the remainder of the fields on the “Generate Sample Students” page with the following considerations:</a:t>
            </a:r>
          </a:p>
          <a:p>
            <a:pPr marL="171450" lvl="0" indent="-171450">
              <a:buFont typeface="Arial" panose="020B0604020202020204" pitchFamily="34" charset="0"/>
              <a:buChar char="•"/>
            </a:pPr>
            <a:r>
              <a:rPr lang="en-US" sz="1400" kern="1200" dirty="0">
                <a:solidFill>
                  <a:schemeClr val="tx1"/>
                </a:solidFill>
                <a:effectLst/>
                <a:latin typeface="+mn-lt"/>
                <a:ea typeface="+mn-ea"/>
                <a:cs typeface="+mn-cs"/>
              </a:rPr>
              <a:t>To ensure the participation of test administrators across your school, create sample student records in the grades and subject areas to be tested.</a:t>
            </a:r>
          </a:p>
          <a:p>
            <a:pPr marL="171450" lvl="0" indent="-171450">
              <a:buFont typeface="Arial" panose="020B0604020202020204" pitchFamily="34" charset="0"/>
              <a:buChar char="•"/>
            </a:pPr>
            <a:r>
              <a:rPr lang="en-US" sz="1400" kern="1200" dirty="0">
                <a:solidFill>
                  <a:schemeClr val="tx1"/>
                </a:solidFill>
                <a:effectLst/>
                <a:latin typeface="+mn-lt"/>
                <a:ea typeface="+mn-ea"/>
                <a:cs typeface="+mn-cs"/>
              </a:rPr>
              <a:t>Create at least as many students who will be concurrently testing on any given day, in order to approximate the maximum load on the network. </a:t>
            </a:r>
          </a:p>
          <a:p>
            <a:pPr marL="171450" lvl="0" indent="-171450">
              <a:buFont typeface="Arial" panose="020B0604020202020204" pitchFamily="34" charset="0"/>
              <a:buChar char="•"/>
            </a:pPr>
            <a:r>
              <a:rPr lang="en-US" sz="1400" kern="1200" dirty="0">
                <a:solidFill>
                  <a:schemeClr val="tx1"/>
                </a:solidFill>
                <a:effectLst/>
                <a:latin typeface="+mn-lt"/>
                <a:ea typeface="+mn-ea"/>
                <a:cs typeface="+mn-cs"/>
              </a:rPr>
              <a:t>Set the </a:t>
            </a:r>
            <a:r>
              <a:rPr lang="en-US" sz="1400" i="1" kern="1200" dirty="0">
                <a:solidFill>
                  <a:schemeClr val="tx1"/>
                </a:solidFill>
                <a:effectLst/>
                <a:latin typeface="+mn-lt"/>
                <a:ea typeface="+mn-ea"/>
                <a:cs typeface="+mn-cs"/>
              </a:rPr>
              <a:t>Test Format</a:t>
            </a:r>
            <a:r>
              <a:rPr lang="en-US" sz="1400" kern="1200" dirty="0">
                <a:solidFill>
                  <a:schemeClr val="tx1"/>
                </a:solidFill>
                <a:effectLst/>
                <a:latin typeface="+mn-lt"/>
                <a:ea typeface="+mn-ea"/>
                <a:cs typeface="+mn-cs"/>
              </a:rPr>
              <a:t> to </a:t>
            </a:r>
            <a:r>
              <a:rPr lang="en-US" sz="1400" i="1" kern="1200" dirty="0">
                <a:solidFill>
                  <a:schemeClr val="tx1"/>
                </a:solidFill>
                <a:effectLst/>
                <a:latin typeface="+mn-lt"/>
                <a:ea typeface="+mn-ea"/>
                <a:cs typeface="+mn-cs"/>
              </a:rPr>
              <a:t>Online.</a:t>
            </a:r>
            <a:endParaRPr lang="en-US" sz="1400" kern="1200" dirty="0">
              <a:solidFill>
                <a:schemeClr val="tx1"/>
              </a:solidFill>
              <a:effectLst/>
              <a:latin typeface="+mn-lt"/>
              <a:ea typeface="+mn-ea"/>
              <a:cs typeface="+mn-cs"/>
            </a:endParaRPr>
          </a:p>
          <a:p>
            <a:r>
              <a:rPr lang="en-US" sz="1400" kern="1200" dirty="0">
                <a:solidFill>
                  <a:schemeClr val="tx1"/>
                </a:solidFill>
                <a:effectLst/>
                <a:latin typeface="+mn-lt"/>
                <a:ea typeface="+mn-ea"/>
                <a:cs typeface="+mn-cs"/>
              </a:rPr>
              <a:t> </a:t>
            </a:r>
          </a:p>
          <a:p>
            <a:r>
              <a:rPr lang="en-US" sz="1400" kern="1200" dirty="0">
                <a:solidFill>
                  <a:schemeClr val="tx1"/>
                </a:solidFill>
                <a:effectLst/>
                <a:latin typeface="+mn-lt"/>
                <a:ea typeface="+mn-ea"/>
                <a:cs typeface="+mn-cs"/>
              </a:rPr>
              <a:t>When finished, click</a:t>
            </a:r>
            <a:r>
              <a:rPr lang="en-US" sz="1400" i="1" kern="1200" dirty="0">
                <a:solidFill>
                  <a:schemeClr val="tx1"/>
                </a:solidFill>
                <a:effectLst/>
                <a:latin typeface="+mn-lt"/>
                <a:ea typeface="+mn-ea"/>
                <a:cs typeface="+mn-cs"/>
              </a:rPr>
              <a:t> Generate</a:t>
            </a:r>
            <a:r>
              <a:rPr lang="en-US" sz="1400" kern="1200" dirty="0">
                <a:solidFill>
                  <a:schemeClr val="tx1"/>
                </a:solidFill>
                <a:effectLst/>
                <a:latin typeface="+mn-lt"/>
                <a:ea typeface="+mn-ea"/>
                <a:cs typeface="+mn-cs"/>
              </a:rPr>
              <a:t>, and then click </a:t>
            </a:r>
            <a:r>
              <a:rPr lang="en-US" sz="1400" i="1" kern="1200" dirty="0">
                <a:solidFill>
                  <a:schemeClr val="tx1"/>
                </a:solidFill>
                <a:effectLst/>
                <a:latin typeface="+mn-lt"/>
                <a:ea typeface="+mn-ea"/>
                <a:cs typeface="+mn-cs"/>
              </a:rPr>
              <a:t>Exit Tasks</a:t>
            </a:r>
            <a:r>
              <a:rPr lang="en-US" sz="1400" kern="1200" dirty="0">
                <a:solidFill>
                  <a:schemeClr val="tx1"/>
                </a:solidFill>
                <a:effectLst/>
                <a:latin typeface="+mn-lt"/>
                <a:ea typeface="+mn-ea"/>
                <a:cs typeface="+mn-cs"/>
              </a:rPr>
              <a:t>.</a:t>
            </a:r>
          </a:p>
        </p:txBody>
      </p:sp>
      <p:sp>
        <p:nvSpPr>
          <p:cNvPr id="4" name="Slide Number Placeholder 3"/>
          <p:cNvSpPr>
            <a:spLocks noGrp="1"/>
          </p:cNvSpPr>
          <p:nvPr>
            <p:ph type="sldNum" sz="quarter" idx="10"/>
          </p:nvPr>
        </p:nvSpPr>
        <p:spPr/>
        <p:txBody>
          <a:bodyPr/>
          <a:lstStyle/>
          <a:p>
            <a:fld id="{286E5E2B-1940-4C12-B0CF-52993C2CB7F2}" type="slidenum">
              <a:rPr lang="en-US" smtClean="0"/>
              <a:pPr/>
              <a:t>9</a:t>
            </a:fld>
            <a:endParaRPr lang="en-US" dirty="0"/>
          </a:p>
        </p:txBody>
      </p:sp>
    </p:spTree>
    <p:extLst>
      <p:ext uri="{BB962C8B-B14F-4D97-AF65-F5344CB8AC3E}">
        <p14:creationId xmlns:p14="http://schemas.microsoft.com/office/powerpoint/2010/main" val="124198959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621" y="7254240"/>
            <a:ext cx="10055781" cy="5181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4" y="7178892"/>
            <a:ext cx="10055781" cy="725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905256" y="860146"/>
            <a:ext cx="8298180" cy="4041648"/>
          </a:xfrm>
        </p:spPr>
        <p:txBody>
          <a:bodyPr anchor="b">
            <a:normAutofit/>
          </a:bodyPr>
          <a:lstStyle>
            <a:lvl1pPr algn="l">
              <a:lnSpc>
                <a:spcPct val="85000"/>
              </a:lnSpc>
              <a:defRPr sz="8800" spc="-55"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907542" y="5049704"/>
            <a:ext cx="8298180" cy="1295400"/>
          </a:xfrm>
        </p:spPr>
        <p:txBody>
          <a:bodyPr lIns="91440" rIns="91440">
            <a:normAutofit/>
          </a:bodyPr>
          <a:lstStyle>
            <a:lvl1pPr marL="0" indent="0" algn="l">
              <a:buNone/>
              <a:defRPr sz="2640" cap="all" spc="220" baseline="0">
                <a:solidFill>
                  <a:schemeClr val="tx2"/>
                </a:solidFill>
                <a:latin typeface="+mj-lt"/>
              </a:defRPr>
            </a:lvl1pPr>
            <a:lvl2pPr marL="502920" indent="0" algn="ctr">
              <a:buNone/>
              <a:defRPr sz="2640"/>
            </a:lvl2pPr>
            <a:lvl3pPr marL="1005840" indent="0" algn="ctr">
              <a:buNone/>
              <a:defRPr sz="2640"/>
            </a:lvl3pPr>
            <a:lvl4pPr marL="1508760" indent="0" algn="ctr">
              <a:buNone/>
              <a:defRPr sz="2200"/>
            </a:lvl4pPr>
            <a:lvl5pPr marL="2011680" indent="0" algn="ctr">
              <a:buNone/>
              <a:defRPr sz="2200"/>
            </a:lvl5pPr>
            <a:lvl6pPr marL="2514600" indent="0" algn="ctr">
              <a:buNone/>
              <a:defRPr sz="2200"/>
            </a:lvl6pPr>
            <a:lvl7pPr marL="3017520" indent="0" algn="ctr">
              <a:buNone/>
              <a:defRPr sz="2200"/>
            </a:lvl7pPr>
            <a:lvl8pPr marL="3520440" indent="0" algn="ctr">
              <a:buNone/>
              <a:defRPr sz="2200"/>
            </a:lvl8pPr>
            <a:lvl9pPr marL="4023360" indent="0" algn="ctr">
              <a:buNone/>
              <a:defRPr sz="2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5DDB913-7D55-4B26-8C59-002010C83F2E}" type="datetimeFigureOut">
              <a:rPr lang="en-US" smtClean="0"/>
              <a:pPr/>
              <a:t>11/17/2017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7ECBEA4-1289-4841-8FF9-1B742979BDB3}" type="slidenum">
              <a:rPr lang="en-US" smtClean="0"/>
              <a:pPr/>
              <a:t>‹#›</a:t>
            </a:fld>
            <a:endParaRPr lang="en-US" dirty="0"/>
          </a:p>
        </p:txBody>
      </p:sp>
      <p:cxnSp>
        <p:nvCxnSpPr>
          <p:cNvPr id="9" name="Straight Connector 8"/>
          <p:cNvCxnSpPr/>
          <p:nvPr/>
        </p:nvCxnSpPr>
        <p:spPr>
          <a:xfrm>
            <a:off x="996318" y="4922520"/>
            <a:ext cx="8147304"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6322" y="633291"/>
            <a:ext cx="2874134" cy="1398511"/>
          </a:xfrm>
          <a:prstGeom prst="rect">
            <a:avLst/>
          </a:prstGeom>
        </p:spPr>
      </p:pic>
    </p:spTree>
    <p:extLst>
      <p:ext uri="{BB962C8B-B14F-4D97-AF65-F5344CB8AC3E}">
        <p14:creationId xmlns:p14="http://schemas.microsoft.com/office/powerpoint/2010/main" val="42711829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5DDB913-7D55-4B26-8C59-002010C83F2E}" type="datetimeFigureOut">
              <a:rPr lang="en-US" smtClean="0"/>
              <a:pPr/>
              <a:t>11/17/2017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7ECBEA4-1289-4841-8FF9-1B742979BDB3}" type="slidenum">
              <a:rPr lang="en-US" smtClean="0"/>
              <a:pPr/>
              <a:t>‹#›</a:t>
            </a:fld>
            <a:endParaRPr lang="en-US" dirty="0"/>
          </a:p>
        </p:txBody>
      </p:sp>
    </p:spTree>
    <p:extLst>
      <p:ext uri="{BB962C8B-B14F-4D97-AF65-F5344CB8AC3E}">
        <p14:creationId xmlns:p14="http://schemas.microsoft.com/office/powerpoint/2010/main" val="25220770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621" y="7254240"/>
            <a:ext cx="10055781" cy="5181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4" y="7178892"/>
            <a:ext cx="10055781" cy="725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7198043" y="470084"/>
            <a:ext cx="2168843" cy="652507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91515" y="470083"/>
            <a:ext cx="6380798" cy="6525076"/>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5DDB913-7D55-4B26-8C59-002010C83F2E}" type="datetimeFigureOut">
              <a:rPr lang="en-US" smtClean="0"/>
              <a:pPr/>
              <a:t>11/17/2017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7ECBEA4-1289-4841-8FF9-1B742979BDB3}" type="slidenum">
              <a:rPr lang="en-US" smtClean="0"/>
              <a:pPr/>
              <a:t>‹#›</a:t>
            </a:fld>
            <a:endParaRPr lang="en-US" dirty="0"/>
          </a:p>
        </p:txBody>
      </p:sp>
    </p:spTree>
    <p:extLst>
      <p:ext uri="{BB962C8B-B14F-4D97-AF65-F5344CB8AC3E}">
        <p14:creationId xmlns:p14="http://schemas.microsoft.com/office/powerpoint/2010/main" val="32712899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05256" y="324819"/>
            <a:ext cx="5991303" cy="1644191"/>
          </a:xfrm>
        </p:spPr>
        <p:txBody>
          <a:bodyPr>
            <a:normAutofit/>
          </a:bodyPr>
          <a:lstStyle>
            <a:lvl1pPr>
              <a:defRPr sz="4800"/>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5DDB913-7D55-4B26-8C59-002010C83F2E}" type="datetimeFigureOut">
              <a:rPr lang="en-US" smtClean="0"/>
              <a:pPr/>
              <a:t>11/17/2017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7ECBEA4-1289-4841-8FF9-1B742979BDB3}" type="slidenum">
              <a:rPr lang="en-US" smtClean="0"/>
              <a:pPr/>
              <a:t>‹#›</a:t>
            </a:fld>
            <a:endParaRPr lang="en-US" dirty="0"/>
          </a:p>
        </p:txBody>
      </p:sp>
      <p:sp>
        <p:nvSpPr>
          <p:cNvPr id="7" name="Rectangle 6"/>
          <p:cNvSpPr/>
          <p:nvPr userDrawn="1"/>
        </p:nvSpPr>
        <p:spPr>
          <a:xfrm>
            <a:off x="7019919" y="747974"/>
            <a:ext cx="2046257" cy="1191768"/>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a:ln>
            <a:noFill/>
          </a:ln>
          <a:effectLst>
            <a:outerShdw blurRad="50800" dist="50800" dir="5400000" algn="ctr" rotWithShape="0">
              <a:srgbClr val="000000">
                <a:alpha val="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dirty="0"/>
          </a:p>
        </p:txBody>
      </p:sp>
    </p:spTree>
    <p:extLst>
      <p:ext uri="{BB962C8B-B14F-4D97-AF65-F5344CB8AC3E}">
        <p14:creationId xmlns:p14="http://schemas.microsoft.com/office/powerpoint/2010/main" val="33940672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621" y="7254240"/>
            <a:ext cx="10055781" cy="5181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4" y="7178892"/>
            <a:ext cx="10055781" cy="725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05256" y="860146"/>
            <a:ext cx="8298180" cy="4041648"/>
          </a:xfrm>
        </p:spPr>
        <p:txBody>
          <a:bodyPr anchor="b" anchorCtr="0">
            <a:normAutofit/>
          </a:bodyPr>
          <a:lstStyle>
            <a:lvl1pPr>
              <a:lnSpc>
                <a:spcPct val="85000"/>
              </a:lnSpc>
              <a:defRPr sz="88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905256" y="5046878"/>
            <a:ext cx="8298180" cy="1295400"/>
          </a:xfrm>
        </p:spPr>
        <p:txBody>
          <a:bodyPr lIns="91440" rIns="91440" anchor="t" anchorCtr="0">
            <a:normAutofit/>
          </a:bodyPr>
          <a:lstStyle>
            <a:lvl1pPr marL="0" indent="0">
              <a:buNone/>
              <a:defRPr sz="2640" cap="all" spc="220" baseline="0">
                <a:solidFill>
                  <a:schemeClr val="tx2"/>
                </a:solidFill>
                <a:latin typeface="+mj-lt"/>
              </a:defRPr>
            </a:lvl1pPr>
            <a:lvl2pPr marL="502920" indent="0">
              <a:buNone/>
              <a:defRPr sz="1980">
                <a:solidFill>
                  <a:schemeClr val="tx1">
                    <a:tint val="75000"/>
                  </a:schemeClr>
                </a:solidFill>
              </a:defRPr>
            </a:lvl2pPr>
            <a:lvl3pPr marL="1005840" indent="0">
              <a:buNone/>
              <a:defRPr sz="1760">
                <a:solidFill>
                  <a:schemeClr val="tx1">
                    <a:tint val="75000"/>
                  </a:schemeClr>
                </a:solidFill>
              </a:defRPr>
            </a:lvl3pPr>
            <a:lvl4pPr marL="1508760" indent="0">
              <a:buNone/>
              <a:defRPr sz="1540">
                <a:solidFill>
                  <a:schemeClr val="tx1">
                    <a:tint val="75000"/>
                  </a:schemeClr>
                </a:solidFill>
              </a:defRPr>
            </a:lvl4pPr>
            <a:lvl5pPr marL="2011680" indent="0">
              <a:buNone/>
              <a:defRPr sz="1540">
                <a:solidFill>
                  <a:schemeClr val="tx1">
                    <a:tint val="75000"/>
                  </a:schemeClr>
                </a:solidFill>
              </a:defRPr>
            </a:lvl5pPr>
            <a:lvl6pPr marL="2514600" indent="0">
              <a:buNone/>
              <a:defRPr sz="1540">
                <a:solidFill>
                  <a:schemeClr val="tx1">
                    <a:tint val="75000"/>
                  </a:schemeClr>
                </a:solidFill>
              </a:defRPr>
            </a:lvl6pPr>
            <a:lvl7pPr marL="3017520" indent="0">
              <a:buNone/>
              <a:defRPr sz="1540">
                <a:solidFill>
                  <a:schemeClr val="tx1">
                    <a:tint val="75000"/>
                  </a:schemeClr>
                </a:solidFill>
              </a:defRPr>
            </a:lvl7pPr>
            <a:lvl8pPr marL="3520440" indent="0">
              <a:buNone/>
              <a:defRPr sz="1540">
                <a:solidFill>
                  <a:schemeClr val="tx1">
                    <a:tint val="75000"/>
                  </a:schemeClr>
                </a:solidFill>
              </a:defRPr>
            </a:lvl8pPr>
            <a:lvl9pPr marL="4023360" indent="0">
              <a:buNone/>
              <a:defRPr sz="154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5DDB913-7D55-4B26-8C59-002010C83F2E}" type="datetimeFigureOut">
              <a:rPr lang="en-US" smtClean="0"/>
              <a:pPr/>
              <a:t>11/17/2017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7ECBEA4-1289-4841-8FF9-1B742979BDB3}" type="slidenum">
              <a:rPr lang="en-US" smtClean="0"/>
              <a:pPr/>
              <a:t>‹#›</a:t>
            </a:fld>
            <a:endParaRPr lang="en-US" dirty="0"/>
          </a:p>
        </p:txBody>
      </p:sp>
      <p:cxnSp>
        <p:nvCxnSpPr>
          <p:cNvPr id="9" name="Straight Connector 8"/>
          <p:cNvCxnSpPr/>
          <p:nvPr/>
        </p:nvCxnSpPr>
        <p:spPr>
          <a:xfrm>
            <a:off x="996318" y="4922520"/>
            <a:ext cx="8147304"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783814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905256" y="324819"/>
            <a:ext cx="8298180" cy="164419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05256" y="2091832"/>
            <a:ext cx="4073652" cy="45598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129784" y="2091835"/>
            <a:ext cx="4073652" cy="45598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5DDB913-7D55-4B26-8C59-002010C83F2E}" type="datetimeFigureOut">
              <a:rPr lang="en-US" smtClean="0"/>
              <a:pPr/>
              <a:t>11/17/2017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7ECBEA4-1289-4841-8FF9-1B742979BDB3}" type="slidenum">
              <a:rPr lang="en-US" smtClean="0"/>
              <a:pPr/>
              <a:t>‹#›</a:t>
            </a:fld>
            <a:endParaRPr lang="en-US" dirty="0"/>
          </a:p>
        </p:txBody>
      </p:sp>
    </p:spTree>
    <p:extLst>
      <p:ext uri="{BB962C8B-B14F-4D97-AF65-F5344CB8AC3E}">
        <p14:creationId xmlns:p14="http://schemas.microsoft.com/office/powerpoint/2010/main" val="8150746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905256" y="324819"/>
            <a:ext cx="8298180" cy="1644191"/>
          </a:xfrm>
        </p:spPr>
        <p:txBody>
          <a:bodyPr/>
          <a:lstStyle/>
          <a:p>
            <a:r>
              <a:rPr lang="en-US"/>
              <a:t>Click to edit Master title style</a:t>
            </a:r>
            <a:endParaRPr lang="en-US" dirty="0"/>
          </a:p>
        </p:txBody>
      </p:sp>
      <p:sp>
        <p:nvSpPr>
          <p:cNvPr id="3" name="Text Placeholder 2"/>
          <p:cNvSpPr>
            <a:spLocks noGrp="1"/>
          </p:cNvSpPr>
          <p:nvPr>
            <p:ph type="body" idx="1"/>
          </p:nvPr>
        </p:nvSpPr>
        <p:spPr>
          <a:xfrm>
            <a:off x="905256" y="2092192"/>
            <a:ext cx="4073652" cy="834453"/>
          </a:xfrm>
        </p:spPr>
        <p:txBody>
          <a:bodyPr lIns="91440" rIns="91440" anchor="ctr">
            <a:normAutofit/>
          </a:bodyPr>
          <a:lstStyle>
            <a:lvl1pPr marL="0" indent="0">
              <a:buNone/>
              <a:defRPr sz="2200" b="0" cap="all" baseline="0">
                <a:solidFill>
                  <a:schemeClr val="tx2"/>
                </a:solidFill>
              </a:defRPr>
            </a:lvl1pPr>
            <a:lvl2pPr marL="502920" indent="0">
              <a:buNone/>
              <a:defRPr sz="2200" b="1"/>
            </a:lvl2pPr>
            <a:lvl3pPr marL="1005840" indent="0">
              <a:buNone/>
              <a:defRPr sz="1980" b="1"/>
            </a:lvl3pPr>
            <a:lvl4pPr marL="1508760" indent="0">
              <a:buNone/>
              <a:defRPr sz="1760" b="1"/>
            </a:lvl4pPr>
            <a:lvl5pPr marL="2011680" indent="0">
              <a:buNone/>
              <a:defRPr sz="1760" b="1"/>
            </a:lvl5pPr>
            <a:lvl6pPr marL="2514600" indent="0">
              <a:buNone/>
              <a:defRPr sz="1760" b="1"/>
            </a:lvl6pPr>
            <a:lvl7pPr marL="3017520" indent="0">
              <a:buNone/>
              <a:defRPr sz="1760" b="1"/>
            </a:lvl7pPr>
            <a:lvl8pPr marL="3520440" indent="0">
              <a:buNone/>
              <a:defRPr sz="1760" b="1"/>
            </a:lvl8pPr>
            <a:lvl9pPr marL="4023360" indent="0">
              <a:buNone/>
              <a:defRPr sz="1760" b="1"/>
            </a:lvl9pPr>
          </a:lstStyle>
          <a:p>
            <a:pPr lvl="0"/>
            <a:r>
              <a:rPr lang="en-US"/>
              <a:t>Click to edit Master text styles</a:t>
            </a:r>
          </a:p>
        </p:txBody>
      </p:sp>
      <p:sp>
        <p:nvSpPr>
          <p:cNvPr id="4" name="Content Placeholder 3"/>
          <p:cNvSpPr>
            <a:spLocks noGrp="1"/>
          </p:cNvSpPr>
          <p:nvPr>
            <p:ph sz="half" idx="2"/>
          </p:nvPr>
        </p:nvSpPr>
        <p:spPr>
          <a:xfrm>
            <a:off x="905256" y="2926645"/>
            <a:ext cx="4073652" cy="37249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129784" y="2092192"/>
            <a:ext cx="4073652" cy="834453"/>
          </a:xfrm>
        </p:spPr>
        <p:txBody>
          <a:bodyPr lIns="91440" rIns="91440" anchor="ctr">
            <a:normAutofit/>
          </a:bodyPr>
          <a:lstStyle>
            <a:lvl1pPr marL="0" indent="0">
              <a:buNone/>
              <a:defRPr sz="2200" b="0" cap="all" baseline="0">
                <a:solidFill>
                  <a:schemeClr val="tx2"/>
                </a:solidFill>
              </a:defRPr>
            </a:lvl1pPr>
            <a:lvl2pPr marL="502920" indent="0">
              <a:buNone/>
              <a:defRPr sz="2200" b="1"/>
            </a:lvl2pPr>
            <a:lvl3pPr marL="1005840" indent="0">
              <a:buNone/>
              <a:defRPr sz="1980" b="1"/>
            </a:lvl3pPr>
            <a:lvl4pPr marL="1508760" indent="0">
              <a:buNone/>
              <a:defRPr sz="1760" b="1"/>
            </a:lvl4pPr>
            <a:lvl5pPr marL="2011680" indent="0">
              <a:buNone/>
              <a:defRPr sz="1760" b="1"/>
            </a:lvl5pPr>
            <a:lvl6pPr marL="2514600" indent="0">
              <a:buNone/>
              <a:defRPr sz="1760" b="1"/>
            </a:lvl6pPr>
            <a:lvl7pPr marL="3017520" indent="0">
              <a:buNone/>
              <a:defRPr sz="1760" b="1"/>
            </a:lvl7pPr>
            <a:lvl8pPr marL="3520440" indent="0">
              <a:buNone/>
              <a:defRPr sz="1760" b="1"/>
            </a:lvl8pPr>
            <a:lvl9pPr marL="4023360" indent="0">
              <a:buNone/>
              <a:defRPr sz="1760" b="1"/>
            </a:lvl9pPr>
          </a:lstStyle>
          <a:p>
            <a:pPr lvl="0"/>
            <a:r>
              <a:rPr lang="en-US"/>
              <a:t>Click to edit Master text styles</a:t>
            </a:r>
          </a:p>
        </p:txBody>
      </p:sp>
      <p:sp>
        <p:nvSpPr>
          <p:cNvPr id="6" name="Content Placeholder 5"/>
          <p:cNvSpPr>
            <a:spLocks noGrp="1"/>
          </p:cNvSpPr>
          <p:nvPr>
            <p:ph sz="quarter" idx="4"/>
          </p:nvPr>
        </p:nvSpPr>
        <p:spPr>
          <a:xfrm>
            <a:off x="5129784" y="2926645"/>
            <a:ext cx="4073652" cy="37249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5DDB913-7D55-4B26-8C59-002010C83F2E}" type="datetimeFigureOut">
              <a:rPr lang="en-US" smtClean="0"/>
              <a:pPr/>
              <a:t>11/17/2017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7ECBEA4-1289-4841-8FF9-1B742979BDB3}" type="slidenum">
              <a:rPr lang="en-US" smtClean="0"/>
              <a:pPr/>
              <a:t>‹#›</a:t>
            </a:fld>
            <a:endParaRPr lang="en-US" dirty="0"/>
          </a:p>
        </p:txBody>
      </p:sp>
    </p:spTree>
    <p:extLst>
      <p:ext uri="{BB962C8B-B14F-4D97-AF65-F5344CB8AC3E}">
        <p14:creationId xmlns:p14="http://schemas.microsoft.com/office/powerpoint/2010/main" val="42356286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5DDB913-7D55-4B26-8C59-002010C83F2E}" type="datetimeFigureOut">
              <a:rPr lang="en-US" smtClean="0"/>
              <a:pPr/>
              <a:t>11/17/2017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7ECBEA4-1289-4841-8FF9-1B742979BDB3}" type="slidenum">
              <a:rPr lang="en-US" smtClean="0"/>
              <a:pPr/>
              <a:t>‹#›</a:t>
            </a:fld>
            <a:endParaRPr lang="en-US" dirty="0"/>
          </a:p>
        </p:txBody>
      </p:sp>
    </p:spTree>
    <p:extLst>
      <p:ext uri="{BB962C8B-B14F-4D97-AF65-F5344CB8AC3E}">
        <p14:creationId xmlns:p14="http://schemas.microsoft.com/office/powerpoint/2010/main" val="7354278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621" y="7254240"/>
            <a:ext cx="10055781" cy="5181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4" y="7178892"/>
            <a:ext cx="10055781" cy="725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C5DDB913-7D55-4B26-8C59-002010C83F2E}" type="datetimeFigureOut">
              <a:rPr lang="en-US" smtClean="0"/>
              <a:pPr/>
              <a:t>11/17/2017</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97ECBEA4-1289-4841-8FF9-1B742979BDB3}" type="slidenum">
              <a:rPr lang="en-US" smtClean="0"/>
              <a:pPr/>
              <a:t>‹#›</a:t>
            </a:fld>
            <a:endParaRPr lang="en-US" dirty="0"/>
          </a:p>
        </p:txBody>
      </p:sp>
    </p:spTree>
    <p:extLst>
      <p:ext uri="{BB962C8B-B14F-4D97-AF65-F5344CB8AC3E}">
        <p14:creationId xmlns:p14="http://schemas.microsoft.com/office/powerpoint/2010/main" val="26690750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5" y="0"/>
            <a:ext cx="3341902" cy="7772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333058" y="0"/>
            <a:ext cx="52807" cy="7772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77190" y="673607"/>
            <a:ext cx="2640330" cy="2590800"/>
          </a:xfrm>
        </p:spPr>
        <p:txBody>
          <a:bodyPr anchor="b">
            <a:normAutofit/>
          </a:bodyPr>
          <a:lstStyle>
            <a:lvl1pPr>
              <a:defRPr sz="396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806261" y="829056"/>
            <a:ext cx="5510332" cy="59588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77190" y="3316224"/>
            <a:ext cx="2640330" cy="3829674"/>
          </a:xfrm>
        </p:spPr>
        <p:txBody>
          <a:bodyPr lIns="91440" rIns="91440">
            <a:normAutofit/>
          </a:bodyPr>
          <a:lstStyle>
            <a:lvl1pPr marL="0" indent="0">
              <a:buNone/>
              <a:defRPr sz="1650">
                <a:solidFill>
                  <a:srgbClr val="FFFFFF"/>
                </a:solidFill>
              </a:defRPr>
            </a:lvl1pPr>
            <a:lvl2pPr marL="502920" indent="0">
              <a:buNone/>
              <a:defRPr sz="1320"/>
            </a:lvl2pPr>
            <a:lvl3pPr marL="1005840" indent="0">
              <a:buNone/>
              <a:defRPr sz="1100"/>
            </a:lvl3pPr>
            <a:lvl4pPr marL="1508760" indent="0">
              <a:buNone/>
              <a:defRPr sz="990"/>
            </a:lvl4pPr>
            <a:lvl5pPr marL="2011680" indent="0">
              <a:buNone/>
              <a:defRPr sz="990"/>
            </a:lvl5pPr>
            <a:lvl6pPr marL="2514600" indent="0">
              <a:buNone/>
              <a:defRPr sz="990"/>
            </a:lvl6pPr>
            <a:lvl7pPr marL="3017520" indent="0">
              <a:buNone/>
              <a:defRPr sz="990"/>
            </a:lvl7pPr>
            <a:lvl8pPr marL="3520440" indent="0">
              <a:buNone/>
              <a:defRPr sz="990"/>
            </a:lvl8pPr>
            <a:lvl9pPr marL="4023360" indent="0">
              <a:buNone/>
              <a:defRPr sz="990"/>
            </a:lvl9pPr>
          </a:lstStyle>
          <a:p>
            <a:pPr lvl="0"/>
            <a:r>
              <a:rPr lang="en-US"/>
              <a:t>Click to edit Master text styles</a:t>
            </a:r>
          </a:p>
        </p:txBody>
      </p:sp>
      <p:sp>
        <p:nvSpPr>
          <p:cNvPr id="5" name="Date Placeholder 4"/>
          <p:cNvSpPr>
            <a:spLocks noGrp="1"/>
          </p:cNvSpPr>
          <p:nvPr>
            <p:ph type="dt" sz="half" idx="10"/>
          </p:nvPr>
        </p:nvSpPr>
        <p:spPr>
          <a:xfrm>
            <a:off x="384048" y="7321092"/>
            <a:ext cx="2160271" cy="413808"/>
          </a:xfrm>
        </p:spPr>
        <p:txBody>
          <a:bodyPr/>
          <a:lstStyle>
            <a:lvl1pPr algn="l">
              <a:defRPr/>
            </a:lvl1pPr>
          </a:lstStyle>
          <a:p>
            <a:fld id="{C5DDB913-7D55-4B26-8C59-002010C83F2E}" type="datetimeFigureOut">
              <a:rPr lang="en-US" smtClean="0"/>
              <a:pPr/>
              <a:t>11/17/2017</a:t>
            </a:fld>
            <a:endParaRPr lang="en-US" dirty="0"/>
          </a:p>
        </p:txBody>
      </p:sp>
      <p:sp>
        <p:nvSpPr>
          <p:cNvPr id="6" name="Footer Placeholder 5"/>
          <p:cNvSpPr>
            <a:spLocks noGrp="1"/>
          </p:cNvSpPr>
          <p:nvPr>
            <p:ph type="ftr" sz="quarter" idx="11"/>
          </p:nvPr>
        </p:nvSpPr>
        <p:spPr>
          <a:xfrm>
            <a:off x="3960495" y="7321092"/>
            <a:ext cx="3834765" cy="413808"/>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97ECBEA4-1289-4841-8FF9-1B742979BDB3}" type="slidenum">
              <a:rPr lang="en-US" smtClean="0"/>
              <a:pPr/>
              <a:t>‹#›</a:t>
            </a:fld>
            <a:endParaRPr lang="en-US" dirty="0"/>
          </a:p>
        </p:txBody>
      </p:sp>
    </p:spTree>
    <p:extLst>
      <p:ext uri="{BB962C8B-B14F-4D97-AF65-F5344CB8AC3E}">
        <p14:creationId xmlns:p14="http://schemas.microsoft.com/office/powerpoint/2010/main" val="33032643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1" y="5613400"/>
            <a:ext cx="10055781" cy="2159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4" y="5570420"/>
            <a:ext cx="10055781" cy="725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05256" y="5751576"/>
            <a:ext cx="8348472" cy="932688"/>
          </a:xfrm>
        </p:spPr>
        <p:txBody>
          <a:bodyPr tIns="0" bIns="0" anchor="b">
            <a:noAutofit/>
          </a:bodyPr>
          <a:lstStyle>
            <a:lvl1pPr>
              <a:defRPr sz="396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4" y="0"/>
            <a:ext cx="10058388" cy="5570419"/>
          </a:xfrm>
          <a:blipFill>
            <a:blip r:embed="rId2" cstate="print"/>
            <a:stretch>
              <a:fillRect/>
            </a:stretch>
          </a:blipFill>
        </p:spPr>
        <p:txBody>
          <a:bodyPr lIns="457200" tIns="457200" anchor="t"/>
          <a:lstStyle>
            <a:lvl1pPr marL="0" indent="0">
              <a:buNone/>
              <a:defRPr sz="3520">
                <a:solidFill>
                  <a:schemeClr val="bg1"/>
                </a:solidFill>
              </a:defRPr>
            </a:lvl1pPr>
            <a:lvl2pPr marL="502920" indent="0">
              <a:buNone/>
              <a:defRPr sz="3080"/>
            </a:lvl2pPr>
            <a:lvl3pPr marL="1005840" indent="0">
              <a:buNone/>
              <a:defRPr sz="2640"/>
            </a:lvl3pPr>
            <a:lvl4pPr marL="1508760" indent="0">
              <a:buNone/>
              <a:defRPr sz="2200"/>
            </a:lvl4pPr>
            <a:lvl5pPr marL="2011680" indent="0">
              <a:buNone/>
              <a:defRPr sz="2200"/>
            </a:lvl5pPr>
            <a:lvl6pPr marL="2514600" indent="0">
              <a:buNone/>
              <a:defRPr sz="2200"/>
            </a:lvl6pPr>
            <a:lvl7pPr marL="3017520" indent="0">
              <a:buNone/>
              <a:defRPr sz="2200"/>
            </a:lvl7pPr>
            <a:lvl8pPr marL="3520440" indent="0">
              <a:buNone/>
              <a:defRPr sz="2200"/>
            </a:lvl8pPr>
            <a:lvl9pPr marL="4023360" indent="0">
              <a:buNone/>
              <a:defRPr sz="2200"/>
            </a:lvl9pPr>
          </a:lstStyle>
          <a:p>
            <a:r>
              <a:rPr lang="en-US" dirty="0"/>
              <a:t>Click icon to add picture</a:t>
            </a:r>
          </a:p>
        </p:txBody>
      </p:sp>
      <p:sp>
        <p:nvSpPr>
          <p:cNvPr id="4" name="Text Placeholder 3"/>
          <p:cNvSpPr>
            <a:spLocks noGrp="1"/>
          </p:cNvSpPr>
          <p:nvPr>
            <p:ph type="body" sz="half" idx="2"/>
          </p:nvPr>
        </p:nvSpPr>
        <p:spPr>
          <a:xfrm>
            <a:off x="905255" y="6694627"/>
            <a:ext cx="8348472" cy="673608"/>
          </a:xfrm>
        </p:spPr>
        <p:txBody>
          <a:bodyPr lIns="91440" tIns="0" rIns="91440" bIns="0">
            <a:normAutofit/>
          </a:bodyPr>
          <a:lstStyle>
            <a:lvl1pPr marL="0" indent="0">
              <a:spcBef>
                <a:spcPts val="0"/>
              </a:spcBef>
              <a:spcAft>
                <a:spcPts val="660"/>
              </a:spcAft>
              <a:buNone/>
              <a:defRPr sz="1650">
                <a:solidFill>
                  <a:srgbClr val="FFFFFF"/>
                </a:solidFill>
              </a:defRPr>
            </a:lvl1pPr>
            <a:lvl2pPr marL="502920" indent="0">
              <a:buNone/>
              <a:defRPr sz="1320"/>
            </a:lvl2pPr>
            <a:lvl3pPr marL="1005840" indent="0">
              <a:buNone/>
              <a:defRPr sz="1100"/>
            </a:lvl3pPr>
            <a:lvl4pPr marL="1508760" indent="0">
              <a:buNone/>
              <a:defRPr sz="990"/>
            </a:lvl4pPr>
            <a:lvl5pPr marL="2011680" indent="0">
              <a:buNone/>
              <a:defRPr sz="990"/>
            </a:lvl5pPr>
            <a:lvl6pPr marL="2514600" indent="0">
              <a:buNone/>
              <a:defRPr sz="990"/>
            </a:lvl6pPr>
            <a:lvl7pPr marL="3017520" indent="0">
              <a:buNone/>
              <a:defRPr sz="990"/>
            </a:lvl7pPr>
            <a:lvl8pPr marL="3520440" indent="0">
              <a:buNone/>
              <a:defRPr sz="990"/>
            </a:lvl8pPr>
            <a:lvl9pPr marL="4023360" indent="0">
              <a:buNone/>
              <a:defRPr sz="990"/>
            </a:lvl9pPr>
          </a:lstStyle>
          <a:p>
            <a:pPr lvl="0"/>
            <a:r>
              <a:rPr lang="en-US"/>
              <a:t>Click to edit Master text styles</a:t>
            </a:r>
          </a:p>
        </p:txBody>
      </p:sp>
      <p:sp>
        <p:nvSpPr>
          <p:cNvPr id="5" name="Date Placeholder 4"/>
          <p:cNvSpPr>
            <a:spLocks noGrp="1"/>
          </p:cNvSpPr>
          <p:nvPr>
            <p:ph type="dt" sz="half" idx="10"/>
          </p:nvPr>
        </p:nvSpPr>
        <p:spPr/>
        <p:txBody>
          <a:bodyPr/>
          <a:lstStyle/>
          <a:p>
            <a:fld id="{C5DDB913-7D55-4B26-8C59-002010C83F2E}" type="datetimeFigureOut">
              <a:rPr lang="en-US" smtClean="0"/>
              <a:pPr/>
              <a:t>11/17/2017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7ECBEA4-1289-4841-8FF9-1B742979BDB3}" type="slidenum">
              <a:rPr lang="en-US" smtClean="0"/>
              <a:pPr/>
              <a:t>‹#›</a:t>
            </a:fld>
            <a:endParaRPr lang="en-US" dirty="0"/>
          </a:p>
        </p:txBody>
      </p:sp>
    </p:spTree>
    <p:extLst>
      <p:ext uri="{BB962C8B-B14F-4D97-AF65-F5344CB8AC3E}">
        <p14:creationId xmlns:p14="http://schemas.microsoft.com/office/powerpoint/2010/main" val="25046461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254240"/>
            <a:ext cx="10058401" cy="5181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 y="7178891"/>
            <a:ext cx="10058401" cy="747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905256" y="324819"/>
            <a:ext cx="8298180" cy="1644191"/>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905255" y="2091832"/>
            <a:ext cx="8298181" cy="4559808"/>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05258" y="7321092"/>
            <a:ext cx="2039623" cy="413808"/>
          </a:xfrm>
          <a:prstGeom prst="rect">
            <a:avLst/>
          </a:prstGeom>
        </p:spPr>
        <p:txBody>
          <a:bodyPr vert="horz" lIns="91440" tIns="45720" rIns="91440" bIns="45720" rtlCol="0" anchor="ctr"/>
          <a:lstStyle>
            <a:lvl1pPr algn="l">
              <a:defRPr sz="990">
                <a:solidFill>
                  <a:srgbClr val="FFFFFF"/>
                </a:solidFill>
              </a:defRPr>
            </a:lvl1pPr>
          </a:lstStyle>
          <a:p>
            <a:fld id="{C5DDB913-7D55-4B26-8C59-002010C83F2E}" type="datetimeFigureOut">
              <a:rPr lang="en-US" smtClean="0"/>
              <a:pPr/>
              <a:t>11/17/2017</a:t>
            </a:fld>
            <a:endParaRPr lang="en-US" dirty="0"/>
          </a:p>
        </p:txBody>
      </p:sp>
      <p:sp>
        <p:nvSpPr>
          <p:cNvPr id="5" name="Footer Placeholder 4"/>
          <p:cNvSpPr>
            <a:spLocks noGrp="1"/>
          </p:cNvSpPr>
          <p:nvPr>
            <p:ph type="ftr" sz="quarter" idx="3"/>
          </p:nvPr>
        </p:nvSpPr>
        <p:spPr>
          <a:xfrm>
            <a:off x="3041104" y="7321092"/>
            <a:ext cx="3978813" cy="413808"/>
          </a:xfrm>
          <a:prstGeom prst="rect">
            <a:avLst/>
          </a:prstGeom>
        </p:spPr>
        <p:txBody>
          <a:bodyPr vert="horz" lIns="91440" tIns="45720" rIns="91440" bIns="45720" rtlCol="0" anchor="ctr"/>
          <a:lstStyle>
            <a:lvl1pPr algn="ctr">
              <a:defRPr sz="99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8167879" y="7321092"/>
            <a:ext cx="1082421" cy="413808"/>
          </a:xfrm>
          <a:prstGeom prst="rect">
            <a:avLst/>
          </a:prstGeom>
        </p:spPr>
        <p:txBody>
          <a:bodyPr vert="horz" lIns="91440" tIns="45720" rIns="91440" bIns="45720" rtlCol="0" anchor="ctr"/>
          <a:lstStyle>
            <a:lvl1pPr algn="r">
              <a:defRPr sz="1155">
                <a:solidFill>
                  <a:srgbClr val="FFFFFF"/>
                </a:solidFill>
              </a:defRPr>
            </a:lvl1pPr>
          </a:lstStyle>
          <a:p>
            <a:fld id="{97ECBEA4-1289-4841-8FF9-1B742979BDB3}" type="slidenum">
              <a:rPr lang="en-US" smtClean="0"/>
              <a:pPr/>
              <a:t>‹#›</a:t>
            </a:fld>
            <a:endParaRPr lang="en-US" dirty="0"/>
          </a:p>
        </p:txBody>
      </p:sp>
      <p:cxnSp>
        <p:nvCxnSpPr>
          <p:cNvPr id="10" name="Straight Connector 9"/>
          <p:cNvCxnSpPr/>
          <p:nvPr/>
        </p:nvCxnSpPr>
        <p:spPr>
          <a:xfrm>
            <a:off x="984664" y="1969558"/>
            <a:ext cx="8222742"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0105481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1005840" rtl="0" eaLnBrk="1" latinLnBrk="0" hangingPunct="1">
        <a:lnSpc>
          <a:spcPct val="85000"/>
        </a:lnSpc>
        <a:spcBef>
          <a:spcPct val="0"/>
        </a:spcBef>
        <a:buNone/>
        <a:defRPr sz="5280" kern="1200" spc="-55" baseline="0">
          <a:solidFill>
            <a:schemeClr val="tx1">
              <a:lumMod val="75000"/>
              <a:lumOff val="25000"/>
            </a:schemeClr>
          </a:solidFill>
          <a:latin typeface="+mj-lt"/>
          <a:ea typeface="+mj-ea"/>
          <a:cs typeface="+mj-cs"/>
        </a:defRPr>
      </a:lvl1pPr>
    </p:titleStyle>
    <p:bodyStyle>
      <a:lvl1pPr marL="100584" indent="-100584" algn="l" defTabSz="1005840" rtl="0" eaLnBrk="1" latinLnBrk="0" hangingPunct="1">
        <a:lnSpc>
          <a:spcPct val="90000"/>
        </a:lnSpc>
        <a:spcBef>
          <a:spcPts val="1320"/>
        </a:spcBef>
        <a:spcAft>
          <a:spcPts val="220"/>
        </a:spcAft>
        <a:buClr>
          <a:schemeClr val="accent1"/>
        </a:buClr>
        <a:buSzPct val="100000"/>
        <a:buFont typeface="Calibri" panose="020F0502020204030204" pitchFamily="34" charset="0"/>
        <a:buChar char=" "/>
        <a:defRPr sz="2200" kern="1200">
          <a:solidFill>
            <a:schemeClr val="tx1">
              <a:lumMod val="75000"/>
              <a:lumOff val="25000"/>
            </a:schemeClr>
          </a:solidFill>
          <a:latin typeface="+mn-lt"/>
          <a:ea typeface="+mn-ea"/>
          <a:cs typeface="+mn-cs"/>
        </a:defRPr>
      </a:lvl1pPr>
      <a:lvl2pPr marL="422453" indent="-201168" algn="l" defTabSz="1005840" rtl="0" eaLnBrk="1" latinLnBrk="0" hangingPunct="1">
        <a:lnSpc>
          <a:spcPct val="90000"/>
        </a:lnSpc>
        <a:spcBef>
          <a:spcPts val="220"/>
        </a:spcBef>
        <a:spcAft>
          <a:spcPts val="440"/>
        </a:spcAft>
        <a:buClr>
          <a:schemeClr val="accent1"/>
        </a:buClr>
        <a:buFont typeface="Calibri" pitchFamily="34" charset="0"/>
        <a:buChar char="◦"/>
        <a:defRPr sz="1980" kern="1200">
          <a:solidFill>
            <a:schemeClr val="tx1">
              <a:lumMod val="75000"/>
              <a:lumOff val="25000"/>
            </a:schemeClr>
          </a:solidFill>
          <a:latin typeface="+mn-lt"/>
          <a:ea typeface="+mn-ea"/>
          <a:cs typeface="+mn-cs"/>
        </a:defRPr>
      </a:lvl2pPr>
      <a:lvl3pPr marL="623621" indent="-201168" algn="l" defTabSz="1005840" rtl="0" eaLnBrk="1" latinLnBrk="0" hangingPunct="1">
        <a:lnSpc>
          <a:spcPct val="90000"/>
        </a:lnSpc>
        <a:spcBef>
          <a:spcPts val="220"/>
        </a:spcBef>
        <a:spcAft>
          <a:spcPts val="440"/>
        </a:spcAft>
        <a:buClr>
          <a:schemeClr val="accent1"/>
        </a:buClr>
        <a:buFont typeface="Calibri" pitchFamily="34" charset="0"/>
        <a:buChar char="◦"/>
        <a:defRPr sz="1540" kern="1200">
          <a:solidFill>
            <a:schemeClr val="tx1">
              <a:lumMod val="75000"/>
              <a:lumOff val="25000"/>
            </a:schemeClr>
          </a:solidFill>
          <a:latin typeface="+mn-lt"/>
          <a:ea typeface="+mn-ea"/>
          <a:cs typeface="+mn-cs"/>
        </a:defRPr>
      </a:lvl3pPr>
      <a:lvl4pPr marL="824789" indent="-201168" algn="l" defTabSz="1005840" rtl="0" eaLnBrk="1" latinLnBrk="0" hangingPunct="1">
        <a:lnSpc>
          <a:spcPct val="90000"/>
        </a:lnSpc>
        <a:spcBef>
          <a:spcPts val="220"/>
        </a:spcBef>
        <a:spcAft>
          <a:spcPts val="440"/>
        </a:spcAft>
        <a:buClr>
          <a:schemeClr val="accent1"/>
        </a:buClr>
        <a:buFont typeface="Calibri" pitchFamily="34" charset="0"/>
        <a:buChar char="◦"/>
        <a:defRPr sz="1540" kern="1200">
          <a:solidFill>
            <a:schemeClr val="tx1">
              <a:lumMod val="75000"/>
              <a:lumOff val="25000"/>
            </a:schemeClr>
          </a:solidFill>
          <a:latin typeface="+mn-lt"/>
          <a:ea typeface="+mn-ea"/>
          <a:cs typeface="+mn-cs"/>
        </a:defRPr>
      </a:lvl4pPr>
      <a:lvl5pPr marL="1025957" indent="-201168" algn="l" defTabSz="1005840" rtl="0" eaLnBrk="1" latinLnBrk="0" hangingPunct="1">
        <a:lnSpc>
          <a:spcPct val="90000"/>
        </a:lnSpc>
        <a:spcBef>
          <a:spcPts val="220"/>
        </a:spcBef>
        <a:spcAft>
          <a:spcPts val="440"/>
        </a:spcAft>
        <a:buClr>
          <a:schemeClr val="accent1"/>
        </a:buClr>
        <a:buFont typeface="Calibri" pitchFamily="34" charset="0"/>
        <a:buChar char="◦"/>
        <a:defRPr sz="1540" kern="1200">
          <a:solidFill>
            <a:schemeClr val="tx1">
              <a:lumMod val="75000"/>
              <a:lumOff val="25000"/>
            </a:schemeClr>
          </a:solidFill>
          <a:latin typeface="+mn-lt"/>
          <a:ea typeface="+mn-ea"/>
          <a:cs typeface="+mn-cs"/>
        </a:defRPr>
      </a:lvl5pPr>
      <a:lvl6pPr marL="1210000" indent="-251460" algn="l" defTabSz="1005840" rtl="0" eaLnBrk="1" latinLnBrk="0" hangingPunct="1">
        <a:lnSpc>
          <a:spcPct val="90000"/>
        </a:lnSpc>
        <a:spcBef>
          <a:spcPts val="220"/>
        </a:spcBef>
        <a:spcAft>
          <a:spcPts val="440"/>
        </a:spcAft>
        <a:buClr>
          <a:schemeClr val="accent1"/>
        </a:buClr>
        <a:buFont typeface="Calibri" pitchFamily="34" charset="0"/>
        <a:buChar char="◦"/>
        <a:defRPr sz="1540" kern="1200">
          <a:solidFill>
            <a:schemeClr val="tx1">
              <a:lumMod val="75000"/>
              <a:lumOff val="25000"/>
            </a:schemeClr>
          </a:solidFill>
          <a:latin typeface="+mn-lt"/>
          <a:ea typeface="+mn-ea"/>
          <a:cs typeface="+mn-cs"/>
        </a:defRPr>
      </a:lvl6pPr>
      <a:lvl7pPr marL="1430000" indent="-251460" algn="l" defTabSz="1005840" rtl="0" eaLnBrk="1" latinLnBrk="0" hangingPunct="1">
        <a:lnSpc>
          <a:spcPct val="90000"/>
        </a:lnSpc>
        <a:spcBef>
          <a:spcPts val="220"/>
        </a:spcBef>
        <a:spcAft>
          <a:spcPts val="440"/>
        </a:spcAft>
        <a:buClr>
          <a:schemeClr val="accent1"/>
        </a:buClr>
        <a:buFont typeface="Calibri" pitchFamily="34" charset="0"/>
        <a:buChar char="◦"/>
        <a:defRPr sz="1540" kern="1200">
          <a:solidFill>
            <a:schemeClr val="tx1">
              <a:lumMod val="75000"/>
              <a:lumOff val="25000"/>
            </a:schemeClr>
          </a:solidFill>
          <a:latin typeface="+mn-lt"/>
          <a:ea typeface="+mn-ea"/>
          <a:cs typeface="+mn-cs"/>
        </a:defRPr>
      </a:lvl7pPr>
      <a:lvl8pPr marL="1650000" indent="-251460" algn="l" defTabSz="1005840" rtl="0" eaLnBrk="1" latinLnBrk="0" hangingPunct="1">
        <a:lnSpc>
          <a:spcPct val="90000"/>
        </a:lnSpc>
        <a:spcBef>
          <a:spcPts val="220"/>
        </a:spcBef>
        <a:spcAft>
          <a:spcPts val="440"/>
        </a:spcAft>
        <a:buClr>
          <a:schemeClr val="accent1"/>
        </a:buClr>
        <a:buFont typeface="Calibri" pitchFamily="34" charset="0"/>
        <a:buChar char="◦"/>
        <a:defRPr sz="1540" kern="1200">
          <a:solidFill>
            <a:schemeClr val="tx1">
              <a:lumMod val="75000"/>
              <a:lumOff val="25000"/>
            </a:schemeClr>
          </a:solidFill>
          <a:latin typeface="+mn-lt"/>
          <a:ea typeface="+mn-ea"/>
          <a:cs typeface="+mn-cs"/>
        </a:defRPr>
      </a:lvl8pPr>
      <a:lvl9pPr marL="1870000" indent="-251460" algn="l" defTabSz="1005840" rtl="0" eaLnBrk="1" latinLnBrk="0" hangingPunct="1">
        <a:lnSpc>
          <a:spcPct val="90000"/>
        </a:lnSpc>
        <a:spcBef>
          <a:spcPts val="220"/>
        </a:spcBef>
        <a:spcAft>
          <a:spcPts val="440"/>
        </a:spcAft>
        <a:buClr>
          <a:schemeClr val="accent1"/>
        </a:buClr>
        <a:buFont typeface="Calibri" pitchFamily="34" charset="0"/>
        <a:buChar char="◦"/>
        <a:defRPr sz="1540" kern="1200">
          <a:solidFill>
            <a:schemeClr val="tx1">
              <a:lumMod val="75000"/>
              <a:lumOff val="25000"/>
            </a:schemeClr>
          </a:solidFill>
          <a:latin typeface="+mn-lt"/>
          <a:ea typeface="+mn-ea"/>
          <a:cs typeface="+mn-cs"/>
        </a:defRPr>
      </a:lvl9pPr>
    </p:bodyStyle>
    <p:otherStyle>
      <a:defPPr>
        <a:defRPr lang="en-US"/>
      </a:defPPr>
      <a:lvl1pPr marL="0" algn="l" defTabSz="1005840" rtl="0" eaLnBrk="1" latinLnBrk="0" hangingPunct="1">
        <a:defRPr sz="1980" kern="1200">
          <a:solidFill>
            <a:schemeClr val="tx1"/>
          </a:solidFill>
          <a:latin typeface="+mn-lt"/>
          <a:ea typeface="+mn-ea"/>
          <a:cs typeface="+mn-cs"/>
        </a:defRPr>
      </a:lvl1pPr>
      <a:lvl2pPr marL="502920" algn="l" defTabSz="1005840" rtl="0" eaLnBrk="1" latinLnBrk="0" hangingPunct="1">
        <a:defRPr sz="1980" kern="1200">
          <a:solidFill>
            <a:schemeClr val="tx1"/>
          </a:solidFill>
          <a:latin typeface="+mn-lt"/>
          <a:ea typeface="+mn-ea"/>
          <a:cs typeface="+mn-cs"/>
        </a:defRPr>
      </a:lvl2pPr>
      <a:lvl3pPr marL="1005840" algn="l" defTabSz="1005840" rtl="0" eaLnBrk="1" latinLnBrk="0" hangingPunct="1">
        <a:defRPr sz="1980" kern="1200">
          <a:solidFill>
            <a:schemeClr val="tx1"/>
          </a:solidFill>
          <a:latin typeface="+mn-lt"/>
          <a:ea typeface="+mn-ea"/>
          <a:cs typeface="+mn-cs"/>
        </a:defRPr>
      </a:lvl3pPr>
      <a:lvl4pPr marL="1508760" algn="l" defTabSz="1005840" rtl="0" eaLnBrk="1" latinLnBrk="0" hangingPunct="1">
        <a:defRPr sz="1980" kern="1200">
          <a:solidFill>
            <a:schemeClr val="tx1"/>
          </a:solidFill>
          <a:latin typeface="+mn-lt"/>
          <a:ea typeface="+mn-ea"/>
          <a:cs typeface="+mn-cs"/>
        </a:defRPr>
      </a:lvl4pPr>
      <a:lvl5pPr marL="2011680" algn="l" defTabSz="1005840" rtl="0" eaLnBrk="1" latinLnBrk="0" hangingPunct="1">
        <a:defRPr sz="1980" kern="1200">
          <a:solidFill>
            <a:schemeClr val="tx1"/>
          </a:solidFill>
          <a:latin typeface="+mn-lt"/>
          <a:ea typeface="+mn-ea"/>
          <a:cs typeface="+mn-cs"/>
        </a:defRPr>
      </a:lvl5pPr>
      <a:lvl6pPr marL="2514600" algn="l" defTabSz="1005840" rtl="0" eaLnBrk="1" latinLnBrk="0" hangingPunct="1">
        <a:defRPr sz="1980" kern="1200">
          <a:solidFill>
            <a:schemeClr val="tx1"/>
          </a:solidFill>
          <a:latin typeface="+mn-lt"/>
          <a:ea typeface="+mn-ea"/>
          <a:cs typeface="+mn-cs"/>
        </a:defRPr>
      </a:lvl6pPr>
      <a:lvl7pPr marL="3017520" algn="l" defTabSz="1005840" rtl="0" eaLnBrk="1" latinLnBrk="0" hangingPunct="1">
        <a:defRPr sz="1980" kern="1200">
          <a:solidFill>
            <a:schemeClr val="tx1"/>
          </a:solidFill>
          <a:latin typeface="+mn-lt"/>
          <a:ea typeface="+mn-ea"/>
          <a:cs typeface="+mn-cs"/>
        </a:defRPr>
      </a:lvl7pPr>
      <a:lvl8pPr marL="3520440" algn="l" defTabSz="1005840" rtl="0" eaLnBrk="1" latinLnBrk="0" hangingPunct="1">
        <a:defRPr sz="1980" kern="1200">
          <a:solidFill>
            <a:schemeClr val="tx1"/>
          </a:solidFill>
          <a:latin typeface="+mn-lt"/>
          <a:ea typeface="+mn-ea"/>
          <a:cs typeface="+mn-cs"/>
        </a:defRPr>
      </a:lvl8pPr>
      <a:lvl9pPr marL="4023360" algn="l" defTabSz="1005840" rtl="0" eaLnBrk="1" latinLnBrk="0" hangingPunct="1">
        <a:defRPr sz="19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1.xml"/><Relationship Id="rId5" Type="http://schemas.openxmlformats.org/officeDocument/2006/relationships/image" Target="../media/image8.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2.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3.xml"/><Relationship Id="rId5" Type="http://schemas.openxmlformats.org/officeDocument/2006/relationships/image" Target="../media/image11.pn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4.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5.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16.xml"/><Relationship Id="rId5" Type="http://schemas.openxmlformats.org/officeDocument/2006/relationships/image" Target="../media/image15.png"/><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7.xml"/><Relationship Id="rId1" Type="http://schemas.openxmlformats.org/officeDocument/2006/relationships/vmlDrawing" Target="../drawings/vmlDrawing1.vml"/><Relationship Id="rId6" Type="http://schemas.openxmlformats.org/officeDocument/2006/relationships/image" Target="../media/image16.wmf"/><Relationship Id="rId5" Type="http://schemas.openxmlformats.org/officeDocument/2006/relationships/oleObject" Target="../embeddings/oleObject1.bin"/><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18.xml"/><Relationship Id="rId5" Type="http://schemas.openxmlformats.org/officeDocument/2006/relationships/image" Target="../media/image18.png"/><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19.xml"/><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video" Target="../media/media1.mp4"/><Relationship Id="rId2" Type="http://schemas.microsoft.com/office/2007/relationships/media" Target="../media/media1.mp4"/><Relationship Id="rId1" Type="http://schemas.openxmlformats.org/officeDocument/2006/relationships/tags" Target="../tags/tag21.xml"/><Relationship Id="rId6" Type="http://schemas.openxmlformats.org/officeDocument/2006/relationships/image" Target="../media/image20.png"/><Relationship Id="rId5" Type="http://schemas.openxmlformats.org/officeDocument/2006/relationships/notesSlide" Target="../notesSlides/notesSlide20.xml"/><Relationship Id="rId4"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hyperlink" Target="http://mcas.pearsonsupport.com/tutorial/" TargetMode="External"/><Relationship Id="rId3" Type="http://schemas.openxmlformats.org/officeDocument/2006/relationships/notesSlide" Target="../notesSlides/notesSlide21.xml"/><Relationship Id="rId7" Type="http://schemas.openxmlformats.org/officeDocument/2006/relationships/hyperlink" Target="https://support.assessment.pearson.com/display/MI/MCAS+Reference+for+the+PearsonAccess+Next+Online+User+Guide" TargetMode="External"/><Relationship Id="rId2" Type="http://schemas.openxmlformats.org/officeDocument/2006/relationships/slideLayout" Target="../slideLayouts/slideLayout2.xml"/><Relationship Id="rId1" Type="http://schemas.openxmlformats.org/officeDocument/2006/relationships/tags" Target="../tags/tag22.xml"/><Relationship Id="rId6" Type="http://schemas.openxmlformats.org/officeDocument/2006/relationships/hyperlink" Target="https://trng-mcas.pearsonaccessnext.com/" TargetMode="External"/><Relationship Id="rId5" Type="http://schemas.openxmlformats.org/officeDocument/2006/relationships/hyperlink" Target="http://mcas.pearsonsupport.com/technology-setup/" TargetMode="External"/><Relationship Id="rId4" Type="http://schemas.openxmlformats.org/officeDocument/2006/relationships/hyperlink" Target="http://download.testnav.com/" TargetMode="External"/><Relationship Id="rId9" Type="http://schemas.openxmlformats.org/officeDocument/2006/relationships/hyperlink" Target="http://www.doe.mass.edu/mcas/testadmin/?section=g3-8" TargetMode="Externa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23.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0.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7200" dirty="0"/>
              <a:t>Infrastructure Trial</a:t>
            </a:r>
          </a:p>
        </p:txBody>
      </p:sp>
      <p:sp>
        <p:nvSpPr>
          <p:cNvPr id="3" name="Subtitle 2"/>
          <p:cNvSpPr>
            <a:spLocks noGrp="1"/>
          </p:cNvSpPr>
          <p:nvPr>
            <p:ph type="subTitle" idx="1"/>
          </p:nvPr>
        </p:nvSpPr>
        <p:spPr>
          <a:xfrm>
            <a:off x="905256" y="4901794"/>
            <a:ext cx="8298180" cy="912229"/>
          </a:xfrm>
        </p:spPr>
        <p:txBody>
          <a:bodyPr>
            <a:normAutofit/>
          </a:bodyPr>
          <a:lstStyle/>
          <a:p>
            <a:r>
              <a:rPr lang="en-US" dirty="0"/>
              <a:t>Test Coordinators and Test Administrators</a:t>
            </a:r>
          </a:p>
        </p:txBody>
      </p:sp>
    </p:spTree>
    <p:custDataLst>
      <p:tags r:id="rId1"/>
    </p:custDataLst>
    <p:extLst>
      <p:ext uri="{BB962C8B-B14F-4D97-AF65-F5344CB8AC3E}">
        <p14:creationId xmlns:p14="http://schemas.microsoft.com/office/powerpoint/2010/main" val="36769767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PAN Setup – Create Sessions</a:t>
            </a:r>
          </a:p>
        </p:txBody>
      </p:sp>
      <p:pic>
        <p:nvPicPr>
          <p:cNvPr id="4" name="Picture 3"/>
          <p:cNvPicPr>
            <a:picLocks noChangeAspect="1"/>
          </p:cNvPicPr>
          <p:nvPr/>
        </p:nvPicPr>
        <p:blipFill>
          <a:blip r:embed="rId4"/>
          <a:stretch>
            <a:fillRect/>
          </a:stretch>
        </p:blipFill>
        <p:spPr>
          <a:xfrm>
            <a:off x="676329" y="2443706"/>
            <a:ext cx="3825740" cy="1827519"/>
          </a:xfrm>
          <a:prstGeom prst="rect">
            <a:avLst/>
          </a:prstGeom>
        </p:spPr>
      </p:pic>
      <p:sp>
        <p:nvSpPr>
          <p:cNvPr id="7" name="TextBox 6"/>
          <p:cNvSpPr txBox="1"/>
          <p:nvPr/>
        </p:nvSpPr>
        <p:spPr>
          <a:xfrm>
            <a:off x="283754" y="2443706"/>
            <a:ext cx="359394" cy="369332"/>
          </a:xfrm>
          <a:prstGeom prst="rect">
            <a:avLst/>
          </a:prstGeom>
          <a:noFill/>
        </p:spPr>
        <p:txBody>
          <a:bodyPr wrap="none" rtlCol="0">
            <a:spAutoFit/>
          </a:bodyPr>
          <a:lstStyle/>
          <a:p>
            <a:r>
              <a:rPr lang="en-US" dirty="0"/>
              <a:t>1.</a:t>
            </a:r>
          </a:p>
        </p:txBody>
      </p:sp>
      <p:sp>
        <p:nvSpPr>
          <p:cNvPr id="8" name="TextBox 7"/>
          <p:cNvSpPr txBox="1"/>
          <p:nvPr/>
        </p:nvSpPr>
        <p:spPr>
          <a:xfrm>
            <a:off x="5010160" y="2443706"/>
            <a:ext cx="359394" cy="369332"/>
          </a:xfrm>
          <a:prstGeom prst="rect">
            <a:avLst/>
          </a:prstGeom>
          <a:noFill/>
        </p:spPr>
        <p:txBody>
          <a:bodyPr wrap="none" rtlCol="0">
            <a:spAutoFit/>
          </a:bodyPr>
          <a:lstStyle/>
          <a:p>
            <a:r>
              <a:rPr lang="en-US" dirty="0"/>
              <a:t>2.</a:t>
            </a:r>
          </a:p>
        </p:txBody>
      </p:sp>
      <p:pic>
        <p:nvPicPr>
          <p:cNvPr id="3" name="Picture 2"/>
          <p:cNvPicPr>
            <a:picLocks noChangeAspect="1"/>
          </p:cNvPicPr>
          <p:nvPr/>
        </p:nvPicPr>
        <p:blipFill>
          <a:blip r:embed="rId5"/>
          <a:stretch>
            <a:fillRect/>
          </a:stretch>
        </p:blipFill>
        <p:spPr>
          <a:xfrm>
            <a:off x="5613876" y="2443706"/>
            <a:ext cx="3876675" cy="2733675"/>
          </a:xfrm>
          <a:prstGeom prst="rect">
            <a:avLst/>
          </a:prstGeom>
        </p:spPr>
      </p:pic>
    </p:spTree>
    <p:custDataLst>
      <p:tags r:id="rId1"/>
    </p:custDataLst>
    <p:extLst>
      <p:ext uri="{BB962C8B-B14F-4D97-AF65-F5344CB8AC3E}">
        <p14:creationId xmlns:p14="http://schemas.microsoft.com/office/powerpoint/2010/main" val="11599853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PAN Setup – Create Sessions</a:t>
            </a:r>
          </a:p>
        </p:txBody>
      </p:sp>
      <p:pic>
        <p:nvPicPr>
          <p:cNvPr id="6" name="Picture 5"/>
          <p:cNvPicPr>
            <a:picLocks noChangeAspect="1"/>
          </p:cNvPicPr>
          <p:nvPr/>
        </p:nvPicPr>
        <p:blipFill>
          <a:blip r:embed="rId4"/>
          <a:stretch>
            <a:fillRect/>
          </a:stretch>
        </p:blipFill>
        <p:spPr>
          <a:xfrm>
            <a:off x="1085170" y="2156051"/>
            <a:ext cx="8009317" cy="4701949"/>
          </a:xfrm>
          <a:prstGeom prst="rect">
            <a:avLst/>
          </a:prstGeom>
        </p:spPr>
      </p:pic>
    </p:spTree>
    <p:custDataLst>
      <p:tags r:id="rId1"/>
    </p:custDataLst>
    <p:extLst>
      <p:ext uri="{BB962C8B-B14F-4D97-AF65-F5344CB8AC3E}">
        <p14:creationId xmlns:p14="http://schemas.microsoft.com/office/powerpoint/2010/main" val="36832187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PAN Setup – Print Student Testing Tickets and Seal Codes </a:t>
            </a:r>
          </a:p>
        </p:txBody>
      </p:sp>
      <p:pic>
        <p:nvPicPr>
          <p:cNvPr id="4" name="Picture 3"/>
          <p:cNvPicPr>
            <a:picLocks noChangeAspect="1"/>
          </p:cNvPicPr>
          <p:nvPr/>
        </p:nvPicPr>
        <p:blipFill>
          <a:blip r:embed="rId4"/>
          <a:stretch>
            <a:fillRect/>
          </a:stretch>
        </p:blipFill>
        <p:spPr>
          <a:xfrm>
            <a:off x="762450" y="2474303"/>
            <a:ext cx="3292215" cy="2390775"/>
          </a:xfrm>
          <a:prstGeom prst="rect">
            <a:avLst/>
          </a:prstGeom>
        </p:spPr>
      </p:pic>
      <p:sp>
        <p:nvSpPr>
          <p:cNvPr id="7" name="TextBox 6"/>
          <p:cNvSpPr txBox="1"/>
          <p:nvPr/>
        </p:nvSpPr>
        <p:spPr>
          <a:xfrm>
            <a:off x="255976" y="2474303"/>
            <a:ext cx="359394" cy="369332"/>
          </a:xfrm>
          <a:prstGeom prst="rect">
            <a:avLst/>
          </a:prstGeom>
          <a:noFill/>
        </p:spPr>
        <p:txBody>
          <a:bodyPr wrap="none" rtlCol="0">
            <a:spAutoFit/>
          </a:bodyPr>
          <a:lstStyle/>
          <a:p>
            <a:r>
              <a:rPr lang="en-US" dirty="0"/>
              <a:t>1.</a:t>
            </a:r>
          </a:p>
        </p:txBody>
      </p:sp>
      <p:sp>
        <p:nvSpPr>
          <p:cNvPr id="8" name="TextBox 7"/>
          <p:cNvSpPr txBox="1"/>
          <p:nvPr/>
        </p:nvSpPr>
        <p:spPr>
          <a:xfrm>
            <a:off x="4608680" y="2474303"/>
            <a:ext cx="359394" cy="369332"/>
          </a:xfrm>
          <a:prstGeom prst="rect">
            <a:avLst/>
          </a:prstGeom>
          <a:noFill/>
        </p:spPr>
        <p:txBody>
          <a:bodyPr wrap="none" rtlCol="0">
            <a:spAutoFit/>
          </a:bodyPr>
          <a:lstStyle/>
          <a:p>
            <a:r>
              <a:rPr lang="en-US" dirty="0"/>
              <a:t>2.</a:t>
            </a:r>
          </a:p>
        </p:txBody>
      </p:sp>
      <p:pic>
        <p:nvPicPr>
          <p:cNvPr id="3" name="Picture 2">
            <a:extLst>
              <a:ext uri="{FF2B5EF4-FFF2-40B4-BE49-F238E27FC236}">
                <a16:creationId xmlns:a16="http://schemas.microsoft.com/office/drawing/2014/main" id="{4B2A7CC1-6F45-42C6-85C6-FFC16545E897}"/>
              </a:ext>
            </a:extLst>
          </p:cNvPr>
          <p:cNvPicPr>
            <a:picLocks noChangeAspect="1"/>
          </p:cNvPicPr>
          <p:nvPr/>
        </p:nvPicPr>
        <p:blipFill>
          <a:blip r:embed="rId5"/>
          <a:stretch>
            <a:fillRect/>
          </a:stretch>
        </p:blipFill>
        <p:spPr>
          <a:xfrm>
            <a:off x="5273279" y="2474303"/>
            <a:ext cx="3246559" cy="3410527"/>
          </a:xfrm>
          <a:prstGeom prst="rect">
            <a:avLst/>
          </a:prstGeom>
        </p:spPr>
      </p:pic>
    </p:spTree>
    <p:custDataLst>
      <p:tags r:id="rId1"/>
    </p:custDataLst>
    <p:extLst>
      <p:ext uri="{BB962C8B-B14F-4D97-AF65-F5344CB8AC3E}">
        <p14:creationId xmlns:p14="http://schemas.microsoft.com/office/powerpoint/2010/main" val="25965323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During and After Testing –</a:t>
            </a:r>
            <a:br>
              <a:rPr lang="en-US" dirty="0"/>
            </a:br>
            <a:r>
              <a:rPr lang="en-US" dirty="0"/>
              <a:t>Prepare sessions</a:t>
            </a:r>
          </a:p>
        </p:txBody>
      </p:sp>
      <p:pic>
        <p:nvPicPr>
          <p:cNvPr id="4" name="Picture 3">
            <a:extLst>
              <a:ext uri="{FF2B5EF4-FFF2-40B4-BE49-F238E27FC236}">
                <a16:creationId xmlns:a16="http://schemas.microsoft.com/office/drawing/2014/main" id="{6E3B6520-F586-4468-BA09-0998EFFAF67F}"/>
              </a:ext>
            </a:extLst>
          </p:cNvPr>
          <p:cNvPicPr>
            <a:picLocks noChangeAspect="1"/>
          </p:cNvPicPr>
          <p:nvPr/>
        </p:nvPicPr>
        <p:blipFill>
          <a:blip r:embed="rId4"/>
          <a:stretch>
            <a:fillRect/>
          </a:stretch>
        </p:blipFill>
        <p:spPr>
          <a:xfrm>
            <a:off x="16628" y="2248527"/>
            <a:ext cx="10058400" cy="4206369"/>
          </a:xfrm>
          <a:prstGeom prst="rect">
            <a:avLst/>
          </a:prstGeom>
        </p:spPr>
      </p:pic>
    </p:spTree>
    <p:custDataLst>
      <p:tags r:id="rId1"/>
    </p:custDataLst>
    <p:extLst>
      <p:ext uri="{BB962C8B-B14F-4D97-AF65-F5344CB8AC3E}">
        <p14:creationId xmlns:p14="http://schemas.microsoft.com/office/powerpoint/2010/main" val="9959707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During and After Testing -</a:t>
            </a:r>
            <a:br>
              <a:rPr lang="en-US" dirty="0"/>
            </a:br>
            <a:r>
              <a:rPr lang="en-US" dirty="0"/>
              <a:t>Start Session</a:t>
            </a:r>
          </a:p>
        </p:txBody>
      </p:sp>
      <p:pic>
        <p:nvPicPr>
          <p:cNvPr id="4" name="Picture 3">
            <a:extLst>
              <a:ext uri="{FF2B5EF4-FFF2-40B4-BE49-F238E27FC236}">
                <a16:creationId xmlns:a16="http://schemas.microsoft.com/office/drawing/2014/main" id="{C862D8B2-77F8-4D50-8D61-7D9B6330F1BE}"/>
              </a:ext>
            </a:extLst>
          </p:cNvPr>
          <p:cNvPicPr>
            <a:picLocks noChangeAspect="1"/>
          </p:cNvPicPr>
          <p:nvPr/>
        </p:nvPicPr>
        <p:blipFill>
          <a:blip r:embed="rId4"/>
          <a:stretch>
            <a:fillRect/>
          </a:stretch>
        </p:blipFill>
        <p:spPr>
          <a:xfrm>
            <a:off x="0" y="2132150"/>
            <a:ext cx="10058400" cy="4206369"/>
          </a:xfrm>
          <a:prstGeom prst="rect">
            <a:avLst/>
          </a:prstGeom>
        </p:spPr>
      </p:pic>
    </p:spTree>
    <p:custDataLst>
      <p:tags r:id="rId1"/>
    </p:custDataLst>
    <p:extLst>
      <p:ext uri="{BB962C8B-B14F-4D97-AF65-F5344CB8AC3E}">
        <p14:creationId xmlns:p14="http://schemas.microsoft.com/office/powerpoint/2010/main" val="37837773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During and After Testing -</a:t>
            </a:r>
            <a:br>
              <a:rPr lang="en-US" dirty="0"/>
            </a:br>
            <a:r>
              <a:rPr lang="en-US" dirty="0"/>
              <a:t>Unlock Test</a:t>
            </a:r>
          </a:p>
        </p:txBody>
      </p:sp>
      <p:sp>
        <p:nvSpPr>
          <p:cNvPr id="36" name="TextBox 35"/>
          <p:cNvSpPr txBox="1"/>
          <p:nvPr/>
        </p:nvSpPr>
        <p:spPr>
          <a:xfrm>
            <a:off x="328916" y="2099765"/>
            <a:ext cx="2345579" cy="369332"/>
          </a:xfrm>
          <a:prstGeom prst="rect">
            <a:avLst/>
          </a:prstGeom>
          <a:noFill/>
        </p:spPr>
        <p:txBody>
          <a:bodyPr wrap="none" rtlCol="0">
            <a:spAutoFit/>
          </a:bodyPr>
          <a:lstStyle/>
          <a:p>
            <a:r>
              <a:rPr lang="en-US" dirty="0"/>
              <a:t>Unlock for all students:</a:t>
            </a:r>
          </a:p>
        </p:txBody>
      </p:sp>
      <p:sp>
        <p:nvSpPr>
          <p:cNvPr id="37" name="TextBox 36"/>
          <p:cNvSpPr txBox="1"/>
          <p:nvPr/>
        </p:nvSpPr>
        <p:spPr>
          <a:xfrm>
            <a:off x="328916" y="4984713"/>
            <a:ext cx="2581219" cy="369332"/>
          </a:xfrm>
          <a:prstGeom prst="rect">
            <a:avLst/>
          </a:prstGeom>
          <a:noFill/>
        </p:spPr>
        <p:txBody>
          <a:bodyPr wrap="none" rtlCol="0">
            <a:spAutoFit/>
          </a:bodyPr>
          <a:lstStyle/>
          <a:p>
            <a:r>
              <a:rPr lang="en-US" dirty="0"/>
              <a:t>Unlock for single student:</a:t>
            </a:r>
          </a:p>
        </p:txBody>
      </p:sp>
      <p:pic>
        <p:nvPicPr>
          <p:cNvPr id="4" name="Picture 3">
            <a:extLst>
              <a:ext uri="{FF2B5EF4-FFF2-40B4-BE49-F238E27FC236}">
                <a16:creationId xmlns:a16="http://schemas.microsoft.com/office/drawing/2014/main" id="{62EA667C-6BE4-44C9-B8EF-7E824A3F033F}"/>
              </a:ext>
            </a:extLst>
          </p:cNvPr>
          <p:cNvPicPr>
            <a:picLocks noChangeAspect="1"/>
          </p:cNvPicPr>
          <p:nvPr/>
        </p:nvPicPr>
        <p:blipFill>
          <a:blip r:embed="rId4"/>
          <a:stretch>
            <a:fillRect/>
          </a:stretch>
        </p:blipFill>
        <p:spPr>
          <a:xfrm>
            <a:off x="398839" y="2599852"/>
            <a:ext cx="9248775" cy="2228850"/>
          </a:xfrm>
          <a:prstGeom prst="rect">
            <a:avLst/>
          </a:prstGeom>
        </p:spPr>
      </p:pic>
      <p:pic>
        <p:nvPicPr>
          <p:cNvPr id="6" name="Picture 5">
            <a:extLst>
              <a:ext uri="{FF2B5EF4-FFF2-40B4-BE49-F238E27FC236}">
                <a16:creationId xmlns:a16="http://schemas.microsoft.com/office/drawing/2014/main" id="{98E054B5-E7B4-4718-B218-D53C8C02C079}"/>
              </a:ext>
            </a:extLst>
          </p:cNvPr>
          <p:cNvPicPr>
            <a:picLocks noChangeAspect="1"/>
          </p:cNvPicPr>
          <p:nvPr/>
        </p:nvPicPr>
        <p:blipFill>
          <a:blip r:embed="rId5"/>
          <a:stretch>
            <a:fillRect/>
          </a:stretch>
        </p:blipFill>
        <p:spPr>
          <a:xfrm>
            <a:off x="0" y="5420545"/>
            <a:ext cx="10058400" cy="1607075"/>
          </a:xfrm>
          <a:prstGeom prst="rect">
            <a:avLst/>
          </a:prstGeom>
        </p:spPr>
      </p:pic>
    </p:spTree>
    <p:custDataLst>
      <p:tags r:id="rId1"/>
    </p:custDataLst>
    <p:extLst>
      <p:ext uri="{BB962C8B-B14F-4D97-AF65-F5344CB8AC3E}">
        <p14:creationId xmlns:p14="http://schemas.microsoft.com/office/powerpoint/2010/main" val="6563669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5256" y="324819"/>
            <a:ext cx="6040667" cy="1644191"/>
          </a:xfrm>
        </p:spPr>
        <p:txBody>
          <a:bodyPr>
            <a:normAutofit fontScale="90000"/>
          </a:bodyPr>
          <a:lstStyle/>
          <a:p>
            <a:r>
              <a:rPr lang="en-US" dirty="0"/>
              <a:t>During and After Testing -</a:t>
            </a:r>
            <a:br>
              <a:rPr lang="en-US" dirty="0"/>
            </a:br>
            <a:r>
              <a:rPr lang="en-US" dirty="0"/>
              <a:t>Monitor Progress</a:t>
            </a:r>
          </a:p>
        </p:txBody>
      </p:sp>
      <p:graphicFrame>
        <p:nvGraphicFramePr>
          <p:cNvPr id="3" name="Object 2">
            <a:extLst>
              <a:ext uri="{FF2B5EF4-FFF2-40B4-BE49-F238E27FC236}">
                <a16:creationId xmlns:a16="http://schemas.microsoft.com/office/drawing/2014/main" id="{6D267139-4282-42A6-9C12-DD3C0DB634C3}"/>
              </a:ext>
            </a:extLst>
          </p:cNvPr>
          <p:cNvGraphicFramePr>
            <a:graphicFrameLocks noChangeAspect="1"/>
          </p:cNvGraphicFramePr>
          <p:nvPr>
            <p:extLst>
              <p:ext uri="{D42A27DB-BD31-4B8C-83A1-F6EECF244321}">
                <p14:modId xmlns:p14="http://schemas.microsoft.com/office/powerpoint/2010/main" val="357071370"/>
              </p:ext>
            </p:extLst>
          </p:nvPr>
        </p:nvGraphicFramePr>
        <p:xfrm>
          <a:off x="1121386" y="2171326"/>
          <a:ext cx="7723355" cy="4984343"/>
        </p:xfrm>
        <a:graphic>
          <a:graphicData uri="http://schemas.openxmlformats.org/presentationml/2006/ole">
            <mc:AlternateContent xmlns:mc="http://schemas.openxmlformats.org/markup-compatibility/2006">
              <mc:Choice xmlns:v="urn:schemas-microsoft-com:vml" Requires="v">
                <p:oleObj spid="_x0000_s1145" name="Image" r:id="rId5" imgW="13561560" imgH="8761680" progId="Photoshop.Image.18">
                  <p:embed/>
                </p:oleObj>
              </mc:Choice>
              <mc:Fallback>
                <p:oleObj name="Image" r:id="rId5" imgW="13561560" imgH="8761680" progId="Photoshop.Image.18">
                  <p:embed/>
                  <p:pic>
                    <p:nvPicPr>
                      <p:cNvPr id="0" name=""/>
                      <p:cNvPicPr/>
                      <p:nvPr/>
                    </p:nvPicPr>
                    <p:blipFill>
                      <a:blip r:embed="rId6"/>
                      <a:stretch>
                        <a:fillRect/>
                      </a:stretch>
                    </p:blipFill>
                    <p:spPr>
                      <a:xfrm>
                        <a:off x="1121386" y="2171326"/>
                        <a:ext cx="7723355" cy="4984343"/>
                      </a:xfrm>
                      <a:prstGeom prst="rect">
                        <a:avLst/>
                      </a:prstGeom>
                    </p:spPr>
                  </p:pic>
                </p:oleObj>
              </mc:Fallback>
            </mc:AlternateContent>
          </a:graphicData>
        </a:graphic>
      </p:graphicFrame>
    </p:spTree>
    <p:custDataLst>
      <p:tags r:id="rId2"/>
    </p:custDataLst>
    <p:extLst>
      <p:ext uri="{BB962C8B-B14F-4D97-AF65-F5344CB8AC3E}">
        <p14:creationId xmlns:p14="http://schemas.microsoft.com/office/powerpoint/2010/main" val="5658664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During and After Testing -</a:t>
            </a:r>
            <a:br>
              <a:rPr lang="en-US" dirty="0"/>
            </a:br>
            <a:r>
              <a:rPr lang="en-US" dirty="0"/>
              <a:t>Mark Test Complete / Resume Test</a:t>
            </a:r>
          </a:p>
        </p:txBody>
      </p:sp>
      <p:sp>
        <p:nvSpPr>
          <p:cNvPr id="7" name="TextBox 6"/>
          <p:cNvSpPr txBox="1"/>
          <p:nvPr/>
        </p:nvSpPr>
        <p:spPr>
          <a:xfrm>
            <a:off x="369277" y="2132601"/>
            <a:ext cx="359394" cy="369332"/>
          </a:xfrm>
          <a:prstGeom prst="rect">
            <a:avLst/>
          </a:prstGeom>
          <a:noFill/>
        </p:spPr>
        <p:txBody>
          <a:bodyPr wrap="none" rtlCol="0">
            <a:spAutoFit/>
          </a:bodyPr>
          <a:lstStyle/>
          <a:p>
            <a:r>
              <a:rPr lang="en-US" dirty="0"/>
              <a:t>1.</a:t>
            </a:r>
          </a:p>
        </p:txBody>
      </p:sp>
      <p:sp>
        <p:nvSpPr>
          <p:cNvPr id="8" name="TextBox 7"/>
          <p:cNvSpPr txBox="1"/>
          <p:nvPr/>
        </p:nvSpPr>
        <p:spPr>
          <a:xfrm>
            <a:off x="369277" y="3844692"/>
            <a:ext cx="386862" cy="369332"/>
          </a:xfrm>
          <a:prstGeom prst="rect">
            <a:avLst/>
          </a:prstGeom>
          <a:noFill/>
        </p:spPr>
        <p:txBody>
          <a:bodyPr wrap="square" rtlCol="0">
            <a:spAutoFit/>
          </a:bodyPr>
          <a:lstStyle/>
          <a:p>
            <a:r>
              <a:rPr lang="en-US" dirty="0"/>
              <a:t>2.</a:t>
            </a:r>
          </a:p>
        </p:txBody>
      </p:sp>
      <p:pic>
        <p:nvPicPr>
          <p:cNvPr id="3" name="Picture 2">
            <a:extLst>
              <a:ext uri="{FF2B5EF4-FFF2-40B4-BE49-F238E27FC236}">
                <a16:creationId xmlns:a16="http://schemas.microsoft.com/office/drawing/2014/main" id="{6ED46C74-2C83-4EEB-B251-6BE1537DF9C1}"/>
              </a:ext>
            </a:extLst>
          </p:cNvPr>
          <p:cNvPicPr>
            <a:picLocks noChangeAspect="1"/>
          </p:cNvPicPr>
          <p:nvPr/>
        </p:nvPicPr>
        <p:blipFill>
          <a:blip r:embed="rId4"/>
          <a:stretch>
            <a:fillRect/>
          </a:stretch>
        </p:blipFill>
        <p:spPr>
          <a:xfrm>
            <a:off x="728671" y="2121144"/>
            <a:ext cx="9620250" cy="1495425"/>
          </a:xfrm>
          <a:prstGeom prst="rect">
            <a:avLst/>
          </a:prstGeom>
        </p:spPr>
      </p:pic>
      <p:pic>
        <p:nvPicPr>
          <p:cNvPr id="5" name="Picture 4">
            <a:extLst>
              <a:ext uri="{FF2B5EF4-FFF2-40B4-BE49-F238E27FC236}">
                <a16:creationId xmlns:a16="http://schemas.microsoft.com/office/drawing/2014/main" id="{764D8B4D-D9A0-472F-9DC4-456894B73419}"/>
              </a:ext>
            </a:extLst>
          </p:cNvPr>
          <p:cNvPicPr>
            <a:picLocks noChangeAspect="1"/>
          </p:cNvPicPr>
          <p:nvPr/>
        </p:nvPicPr>
        <p:blipFill>
          <a:blip r:embed="rId5"/>
          <a:stretch>
            <a:fillRect/>
          </a:stretch>
        </p:blipFill>
        <p:spPr>
          <a:xfrm>
            <a:off x="905256" y="3844692"/>
            <a:ext cx="2333625" cy="2924175"/>
          </a:xfrm>
          <a:prstGeom prst="rect">
            <a:avLst/>
          </a:prstGeom>
        </p:spPr>
      </p:pic>
    </p:spTree>
    <p:custDataLst>
      <p:tags r:id="rId1"/>
    </p:custDataLst>
    <p:extLst>
      <p:ext uri="{BB962C8B-B14F-4D97-AF65-F5344CB8AC3E}">
        <p14:creationId xmlns:p14="http://schemas.microsoft.com/office/powerpoint/2010/main" val="25174983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During and After Testing -</a:t>
            </a:r>
            <a:br>
              <a:rPr lang="en-US" dirty="0"/>
            </a:br>
            <a:r>
              <a:rPr lang="en-US" dirty="0"/>
              <a:t>Sign out of TestNav</a:t>
            </a:r>
            <a:br>
              <a:rPr lang="en-US" dirty="0"/>
            </a:br>
            <a:r>
              <a:rPr lang="en-US" dirty="0"/>
              <a:t>Stop Sessions</a:t>
            </a:r>
          </a:p>
        </p:txBody>
      </p:sp>
      <p:pic>
        <p:nvPicPr>
          <p:cNvPr id="4" name="Picture 3">
            <a:extLst>
              <a:ext uri="{FF2B5EF4-FFF2-40B4-BE49-F238E27FC236}">
                <a16:creationId xmlns:a16="http://schemas.microsoft.com/office/drawing/2014/main" id="{DAB06B1E-337F-43BF-8F33-B501C8FD5042}"/>
              </a:ext>
            </a:extLst>
          </p:cNvPr>
          <p:cNvPicPr>
            <a:picLocks noChangeAspect="1"/>
          </p:cNvPicPr>
          <p:nvPr/>
        </p:nvPicPr>
        <p:blipFill>
          <a:blip r:embed="rId4"/>
          <a:stretch>
            <a:fillRect/>
          </a:stretch>
        </p:blipFill>
        <p:spPr>
          <a:xfrm>
            <a:off x="16625" y="2113982"/>
            <a:ext cx="10058400" cy="5107227"/>
          </a:xfrm>
          <a:prstGeom prst="rect">
            <a:avLst/>
          </a:prstGeom>
        </p:spPr>
      </p:pic>
    </p:spTree>
    <p:custDataLst>
      <p:tags r:id="rId1"/>
    </p:custDataLst>
    <p:extLst>
      <p:ext uri="{BB962C8B-B14F-4D97-AF65-F5344CB8AC3E}">
        <p14:creationId xmlns:p14="http://schemas.microsoft.com/office/powerpoint/2010/main" val="37278994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Tools and Accessibility Features in TestNav</a:t>
            </a:r>
          </a:p>
        </p:txBody>
      </p:sp>
      <p:sp>
        <p:nvSpPr>
          <p:cNvPr id="3" name="Content Placeholder 2"/>
          <p:cNvSpPr>
            <a:spLocks noGrp="1"/>
          </p:cNvSpPr>
          <p:nvPr>
            <p:ph idx="1"/>
          </p:nvPr>
        </p:nvSpPr>
        <p:spPr/>
        <p:txBody>
          <a:bodyPr/>
          <a:lstStyle/>
          <a:p>
            <a:r>
              <a:rPr lang="en-US" dirty="0"/>
              <a:t>Highlighter</a:t>
            </a:r>
          </a:p>
          <a:p>
            <a:r>
              <a:rPr lang="en-US" dirty="0"/>
              <a:t>Magnifier</a:t>
            </a:r>
          </a:p>
          <a:p>
            <a:r>
              <a:rPr lang="en-US" dirty="0"/>
              <a:t>Line Reader</a:t>
            </a:r>
          </a:p>
          <a:p>
            <a:r>
              <a:rPr lang="en-US" dirty="0"/>
              <a:t>Bookmark</a:t>
            </a:r>
          </a:p>
          <a:p>
            <a:r>
              <a:rPr lang="en-US" dirty="0"/>
              <a:t>Review</a:t>
            </a:r>
          </a:p>
          <a:p>
            <a:r>
              <a:rPr lang="en-US" dirty="0"/>
              <a:t>Notepad</a:t>
            </a:r>
          </a:p>
          <a:p>
            <a:r>
              <a:rPr lang="en-US" dirty="0"/>
              <a:t>Answer Eliminator</a:t>
            </a:r>
          </a:p>
          <a:p>
            <a:r>
              <a:rPr lang="en-US" dirty="0"/>
              <a:t>Item Types</a:t>
            </a:r>
          </a:p>
          <a:p>
            <a:endParaRPr lang="en-US" dirty="0"/>
          </a:p>
        </p:txBody>
      </p:sp>
    </p:spTree>
    <p:custDataLst>
      <p:tags r:id="rId1"/>
    </p:custDataLst>
    <p:extLst>
      <p:ext uri="{BB962C8B-B14F-4D97-AF65-F5344CB8AC3E}">
        <p14:creationId xmlns:p14="http://schemas.microsoft.com/office/powerpoint/2010/main" val="13213617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Topics</a:t>
            </a:r>
          </a:p>
        </p:txBody>
      </p:sp>
      <p:sp>
        <p:nvSpPr>
          <p:cNvPr id="3" name="Content Placeholder 2"/>
          <p:cNvSpPr>
            <a:spLocks noGrp="1"/>
          </p:cNvSpPr>
          <p:nvPr>
            <p:ph idx="1"/>
          </p:nvPr>
        </p:nvSpPr>
        <p:spPr/>
        <p:txBody>
          <a:bodyPr>
            <a:normAutofit fontScale="92500" lnSpcReduction="20000"/>
          </a:bodyPr>
          <a:lstStyle/>
          <a:p>
            <a:r>
              <a:rPr lang="en-US" dirty="0"/>
              <a:t>Glossary</a:t>
            </a:r>
          </a:p>
          <a:p>
            <a:r>
              <a:rPr lang="en-US" dirty="0"/>
              <a:t>Introduction</a:t>
            </a:r>
          </a:p>
          <a:p>
            <a:r>
              <a:rPr lang="en-US" dirty="0"/>
              <a:t>Test Coordinator and Test Administrator Roles</a:t>
            </a:r>
          </a:p>
          <a:p>
            <a:r>
              <a:rPr lang="en-US" dirty="0"/>
              <a:t>Schedule and Staffing</a:t>
            </a:r>
          </a:p>
          <a:p>
            <a:r>
              <a:rPr lang="en-US" dirty="0"/>
              <a:t>Capacity Planning</a:t>
            </a:r>
          </a:p>
          <a:p>
            <a:r>
              <a:rPr lang="en-US" dirty="0" err="1"/>
              <a:t>PearsonAccess</a:t>
            </a:r>
            <a:r>
              <a:rPr lang="en-US" baseline="30000" dirty="0" err="1"/>
              <a:t>next</a:t>
            </a:r>
            <a:r>
              <a:rPr lang="en-US" dirty="0"/>
              <a:t> Tasks </a:t>
            </a:r>
          </a:p>
          <a:p>
            <a:r>
              <a:rPr lang="en-US" dirty="0" err="1"/>
              <a:t>PearsonAccess</a:t>
            </a:r>
            <a:r>
              <a:rPr lang="en-US" baseline="30000" dirty="0" err="1"/>
              <a:t>next</a:t>
            </a:r>
            <a:r>
              <a:rPr lang="en-US" baseline="30000" dirty="0"/>
              <a:t>  </a:t>
            </a:r>
            <a:r>
              <a:rPr lang="en-US" dirty="0"/>
              <a:t>Setup</a:t>
            </a:r>
          </a:p>
          <a:p>
            <a:r>
              <a:rPr lang="en-US" dirty="0"/>
              <a:t>During and After Trial</a:t>
            </a:r>
          </a:p>
          <a:p>
            <a:r>
              <a:rPr lang="en-US" dirty="0"/>
              <a:t>Tools and Accessibility Features in TestNav</a:t>
            </a:r>
          </a:p>
          <a:p>
            <a:r>
              <a:rPr lang="en-US" dirty="0"/>
              <a:t>TestNav Tools Demonstration</a:t>
            </a:r>
          </a:p>
          <a:p>
            <a:r>
              <a:rPr lang="en-US" dirty="0"/>
              <a:t>Resources</a:t>
            </a:r>
          </a:p>
        </p:txBody>
      </p:sp>
    </p:spTree>
    <p:custDataLst>
      <p:tags r:id="rId1"/>
    </p:custDataLst>
    <p:extLst>
      <p:ext uri="{BB962C8B-B14F-4D97-AF65-F5344CB8AC3E}">
        <p14:creationId xmlns:p14="http://schemas.microsoft.com/office/powerpoint/2010/main" val="5428892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TestNav Tools Demonstration</a:t>
            </a:r>
          </a:p>
        </p:txBody>
      </p:sp>
      <p:pic>
        <p:nvPicPr>
          <p:cNvPr id="5" name="InfTrial_TestAdmin_sllide20">
            <a:hlinkClick r:id="" action="ppaction://media"/>
          </p:cNvPr>
          <p:cNvPicPr>
            <a:picLocks noChangeAspect="1"/>
          </p:cNvPicPr>
          <p:nvPr>
            <a:videoFile r:link="rId3"/>
            <p:extLst>
              <p:ext uri="{DAA4B4D4-6D71-4841-9C94-3DE7FCFB9230}">
                <p14:media xmlns:p14="http://schemas.microsoft.com/office/powerpoint/2010/main" r:embed="rId2"/>
              </p:ext>
            </p:extLst>
          </p:nvPr>
        </p:nvPicPr>
        <p:blipFill>
          <a:blip r:embed="rId6"/>
          <a:stretch>
            <a:fillRect/>
          </a:stretch>
        </p:blipFill>
        <p:spPr>
          <a:xfrm>
            <a:off x="530352" y="2039112"/>
            <a:ext cx="8998560" cy="5047488"/>
          </a:xfrm>
          <a:prstGeom prst="rect">
            <a:avLst/>
          </a:prstGeom>
        </p:spPr>
      </p:pic>
    </p:spTree>
    <p:custDataLst>
      <p:tags r:id="rId1"/>
    </p:custDataLst>
    <p:extLst>
      <p:ext uri="{BB962C8B-B14F-4D97-AF65-F5344CB8AC3E}">
        <p14:creationId xmlns:p14="http://schemas.microsoft.com/office/powerpoint/2010/main" val="2877015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09458"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5"/>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5"/>
                                        </p:tgtEl>
                                      </p:cBhvr>
                                    </p:cmd>
                                  </p:childTnLst>
                                </p:cTn>
                              </p:par>
                            </p:childTnLst>
                          </p:cTn>
                        </p:par>
                      </p:childTnLst>
                    </p:cTn>
                  </p:par>
                </p:childTnLst>
              </p:cTn>
              <p:nextCondLst>
                <p:cond evt="onClick" delay="0">
                  <p:tgtEl>
                    <p:spTgt spid="5"/>
                  </p:tgtEl>
                </p:cond>
              </p:nextCondLst>
            </p:seq>
            <p:video>
              <p:cMediaNode vol="80000">
                <p:cTn id="12" fill="hold" display="0">
                  <p:stCondLst>
                    <p:cond delay="indefinite"/>
                  </p:stCondLst>
                </p:cTn>
                <p:tgtEl>
                  <p:spTgt spid="5"/>
                </p:tgtEl>
              </p:cMediaNode>
            </p:vide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Resources</a:t>
            </a:r>
          </a:p>
        </p:txBody>
      </p:sp>
      <p:sp>
        <p:nvSpPr>
          <p:cNvPr id="3" name="Content Placeholder 2"/>
          <p:cNvSpPr>
            <a:spLocks noGrp="1"/>
          </p:cNvSpPr>
          <p:nvPr>
            <p:ph idx="1"/>
          </p:nvPr>
        </p:nvSpPr>
        <p:spPr/>
        <p:txBody>
          <a:bodyPr/>
          <a:lstStyle/>
          <a:p>
            <a:r>
              <a:rPr lang="en-US" u="sng" dirty="0">
                <a:hlinkClick r:id="rId4"/>
              </a:rPr>
              <a:t>TestNav and ProctorCache requirements and download links</a:t>
            </a:r>
            <a:endParaRPr lang="en-US" dirty="0"/>
          </a:p>
          <a:p>
            <a:r>
              <a:rPr lang="en-US" u="sng" dirty="0">
                <a:hlinkClick r:id="rId5"/>
              </a:rPr>
              <a:t>MCAS Infrastructure Trial Readiness Guide</a:t>
            </a:r>
            <a:endParaRPr lang="en-US" dirty="0"/>
          </a:p>
          <a:p>
            <a:r>
              <a:rPr lang="en-US" u="sng" dirty="0" err="1">
                <a:hlinkClick r:id="rId6"/>
              </a:rPr>
              <a:t>PearsonAccess</a:t>
            </a:r>
            <a:r>
              <a:rPr lang="en-US" u="sng" baseline="30000" dirty="0" err="1">
                <a:hlinkClick r:id="rId6"/>
              </a:rPr>
              <a:t>next</a:t>
            </a:r>
            <a:r>
              <a:rPr lang="en-US" u="sng" dirty="0">
                <a:hlinkClick r:id="rId6"/>
              </a:rPr>
              <a:t> Training Site</a:t>
            </a:r>
            <a:endParaRPr lang="en-US" dirty="0"/>
          </a:p>
          <a:p>
            <a:r>
              <a:rPr lang="en-US" u="sng" dirty="0" err="1">
                <a:hlinkClick r:id="rId7"/>
              </a:rPr>
              <a:t>PearsonAccess</a:t>
            </a:r>
            <a:r>
              <a:rPr lang="en-US" u="sng" baseline="30000" dirty="0" err="1">
                <a:hlinkClick r:id="rId7"/>
              </a:rPr>
              <a:t>next</a:t>
            </a:r>
            <a:r>
              <a:rPr lang="en-US" u="sng" dirty="0">
                <a:hlinkClick r:id="rId7"/>
              </a:rPr>
              <a:t> User Guide</a:t>
            </a:r>
            <a:endParaRPr lang="en-US" dirty="0"/>
          </a:p>
          <a:p>
            <a:r>
              <a:rPr lang="en-US" u="sng" dirty="0">
                <a:hlinkClick r:id="rId8"/>
              </a:rPr>
              <a:t>Tutorial and Practice Tests</a:t>
            </a:r>
            <a:endParaRPr lang="en-US" dirty="0"/>
          </a:p>
          <a:p>
            <a:r>
              <a:rPr lang="en-US" u="sng" dirty="0">
                <a:hlinkClick r:id="rId9"/>
              </a:rPr>
              <a:t>Spring MCAS Test Administration Resources for Grades 3–8</a:t>
            </a:r>
            <a:endParaRPr lang="en-US" dirty="0"/>
          </a:p>
          <a:p>
            <a:r>
              <a:rPr lang="en-US" u="sng" dirty="0">
                <a:hlinkClick r:id="rId5"/>
              </a:rPr>
              <a:t>Guidelines for Using Compatible Assistive Technology</a:t>
            </a:r>
            <a:endParaRPr lang="en-US" dirty="0"/>
          </a:p>
          <a:p>
            <a:pPr marL="0" indent="0">
              <a:buNone/>
            </a:pPr>
            <a:endParaRPr lang="en-US" dirty="0"/>
          </a:p>
        </p:txBody>
      </p:sp>
    </p:spTree>
    <p:custDataLst>
      <p:tags r:id="rId1"/>
    </p:custDataLst>
    <p:extLst>
      <p:ext uri="{BB962C8B-B14F-4D97-AF65-F5344CB8AC3E}">
        <p14:creationId xmlns:p14="http://schemas.microsoft.com/office/powerpoint/2010/main" val="13801959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ctr"/>
            <a:endParaRPr lang="en-US" sz="2970" dirty="0"/>
          </a:p>
          <a:p>
            <a:pPr algn="ctr"/>
            <a:endParaRPr lang="en-US" sz="2970" dirty="0"/>
          </a:p>
          <a:p>
            <a:pPr algn="ctr"/>
            <a:r>
              <a:rPr lang="en-US" sz="5600" dirty="0"/>
              <a:t>Thank you. </a:t>
            </a:r>
          </a:p>
        </p:txBody>
      </p:sp>
    </p:spTree>
    <p:custDataLst>
      <p:tags r:id="rId1"/>
    </p:custDataLst>
    <p:extLst>
      <p:ext uri="{BB962C8B-B14F-4D97-AF65-F5344CB8AC3E}">
        <p14:creationId xmlns:p14="http://schemas.microsoft.com/office/powerpoint/2010/main" val="12556007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Glossary</a:t>
            </a:r>
          </a:p>
        </p:txBody>
      </p:sp>
      <p:sp>
        <p:nvSpPr>
          <p:cNvPr id="3" name="Content Placeholder 2"/>
          <p:cNvSpPr>
            <a:spLocks noGrp="1"/>
          </p:cNvSpPr>
          <p:nvPr>
            <p:ph idx="1"/>
          </p:nvPr>
        </p:nvSpPr>
        <p:spPr>
          <a:xfrm>
            <a:off x="784486" y="2217695"/>
            <a:ext cx="8298180" cy="4493655"/>
          </a:xfrm>
        </p:spPr>
        <p:txBody>
          <a:bodyPr>
            <a:normAutofit fontScale="92500" lnSpcReduction="10000"/>
          </a:bodyPr>
          <a:lstStyle/>
          <a:p>
            <a:pPr marL="0" indent="0">
              <a:buNone/>
            </a:pPr>
            <a:r>
              <a:rPr lang="en-US" b="1" dirty="0"/>
              <a:t>Infrastructure Trial</a:t>
            </a:r>
            <a:r>
              <a:rPr lang="en-US" dirty="0"/>
              <a:t>: an opportunity for districts and schools to prepare for the computer-based tests by ensuring student devices are set up correctly and simulating test day network utilization.</a:t>
            </a:r>
          </a:p>
          <a:p>
            <a:pPr marL="0" indent="0">
              <a:buNone/>
            </a:pPr>
            <a:r>
              <a:rPr lang="en-US" b="1" dirty="0"/>
              <a:t>TestNav: </a:t>
            </a:r>
            <a:r>
              <a:rPr lang="en-US" dirty="0"/>
              <a:t>The online testing platform that students use to take the computer-based MCAS assessments</a:t>
            </a:r>
          </a:p>
          <a:p>
            <a:pPr marL="0" indent="0">
              <a:buNone/>
            </a:pPr>
            <a:r>
              <a:rPr lang="en-US" b="1" dirty="0" err="1"/>
              <a:t>PearsonAccess</a:t>
            </a:r>
            <a:r>
              <a:rPr lang="en-US" b="1" baseline="30000" dirty="0" err="1"/>
              <a:t>next</a:t>
            </a:r>
            <a:r>
              <a:rPr lang="en-US" b="1" dirty="0"/>
              <a:t>: </a:t>
            </a:r>
            <a:r>
              <a:rPr lang="en-US" dirty="0"/>
              <a:t>the online management system. All schools will use PAN to register students and order test materials. Schools doing computer-based testing will also use PAN to manage online testing activities.</a:t>
            </a:r>
          </a:p>
          <a:p>
            <a:pPr marL="0" indent="0">
              <a:buNone/>
            </a:pPr>
            <a:r>
              <a:rPr lang="en-US" b="1" dirty="0"/>
              <a:t>PAN Session: </a:t>
            </a:r>
            <a:r>
              <a:rPr lang="en-US" dirty="0"/>
              <a:t>separate groupings of the students who will take a test at the same time and in the same testing location</a:t>
            </a:r>
          </a:p>
          <a:p>
            <a:pPr marL="0" indent="0">
              <a:buNone/>
            </a:pPr>
            <a:r>
              <a:rPr lang="en-US" b="1" dirty="0"/>
              <a:t>ProctorCache:</a:t>
            </a:r>
            <a:r>
              <a:rPr lang="en-US" dirty="0"/>
              <a:t> Software supplied by Pearson that is used in conjunction with TestNav to reduce bandwidth requirements and accelerate the delivery of test content. The software allows schools and districts to precache test content to their local network before a test.</a:t>
            </a:r>
          </a:p>
          <a:p>
            <a:pPr marL="0" indent="0">
              <a:buNone/>
            </a:pPr>
            <a:endParaRPr lang="en-US" dirty="0"/>
          </a:p>
        </p:txBody>
      </p:sp>
    </p:spTree>
    <p:custDataLst>
      <p:tags r:id="rId1"/>
    </p:custDataLst>
    <p:extLst>
      <p:ext uri="{BB962C8B-B14F-4D97-AF65-F5344CB8AC3E}">
        <p14:creationId xmlns:p14="http://schemas.microsoft.com/office/powerpoint/2010/main" val="39127203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5255" y="758885"/>
            <a:ext cx="6082034" cy="1196875"/>
          </a:xfrm>
        </p:spPr>
        <p:txBody>
          <a:bodyPr>
            <a:normAutofit/>
          </a:bodyPr>
          <a:lstStyle/>
          <a:p>
            <a:r>
              <a:rPr lang="en-US" dirty="0"/>
              <a:t>Introduction</a:t>
            </a:r>
          </a:p>
        </p:txBody>
      </p:sp>
      <p:sp>
        <p:nvSpPr>
          <p:cNvPr id="3" name="Content Placeholder 2"/>
          <p:cNvSpPr>
            <a:spLocks noGrp="1"/>
          </p:cNvSpPr>
          <p:nvPr>
            <p:ph idx="1"/>
          </p:nvPr>
        </p:nvSpPr>
        <p:spPr/>
        <p:txBody>
          <a:bodyPr>
            <a:normAutofit/>
          </a:bodyPr>
          <a:lstStyle/>
          <a:p>
            <a:r>
              <a:rPr lang="en-US" dirty="0"/>
              <a:t>The Infrastructure Trial is a dress rehearsal to confirm whether:</a:t>
            </a:r>
          </a:p>
          <a:p>
            <a:pPr lvl="1">
              <a:buFont typeface="Arial" panose="020B0604020202020204" pitchFamily="34" charset="0"/>
              <a:buChar char="•"/>
            </a:pPr>
            <a:r>
              <a:rPr lang="en-US" dirty="0"/>
              <a:t>ProctorCache software is configured correctly</a:t>
            </a:r>
          </a:p>
          <a:p>
            <a:pPr lvl="1">
              <a:buFont typeface="Arial" panose="020B0604020202020204" pitchFamily="34" charset="0"/>
              <a:buChar char="•"/>
            </a:pPr>
            <a:r>
              <a:rPr lang="en-US" dirty="0"/>
              <a:t>Devices can successfully operate TestNav</a:t>
            </a:r>
          </a:p>
          <a:p>
            <a:pPr lvl="1">
              <a:buFont typeface="Arial" panose="020B0604020202020204" pitchFamily="34" charset="0"/>
              <a:buChar char="•"/>
            </a:pPr>
            <a:r>
              <a:rPr lang="en-US" dirty="0"/>
              <a:t>The local network can bear the full load</a:t>
            </a:r>
          </a:p>
          <a:p>
            <a:pPr lvl="1">
              <a:buFont typeface="Arial" panose="020B0604020202020204" pitchFamily="34" charset="0"/>
              <a:buChar char="•"/>
            </a:pPr>
            <a:r>
              <a:rPr lang="en-US" dirty="0"/>
              <a:t>Participating staff know how to manage and monitor computer-based assessments</a:t>
            </a:r>
          </a:p>
          <a:p>
            <a:pPr lvl="1">
              <a:buFont typeface="Arial" panose="020B0604020202020204" pitchFamily="34" charset="0"/>
              <a:buChar char="•"/>
            </a:pPr>
            <a:r>
              <a:rPr lang="en-US" dirty="0"/>
              <a:t>Students are familiar with the computer-based tools and format</a:t>
            </a:r>
          </a:p>
        </p:txBody>
      </p:sp>
    </p:spTree>
    <p:custDataLst>
      <p:tags r:id="rId1"/>
    </p:custDataLst>
    <p:extLst>
      <p:ext uri="{BB962C8B-B14F-4D97-AF65-F5344CB8AC3E}">
        <p14:creationId xmlns:p14="http://schemas.microsoft.com/office/powerpoint/2010/main" val="5177174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5255" y="741632"/>
            <a:ext cx="5983099" cy="1196875"/>
          </a:xfrm>
        </p:spPr>
        <p:txBody>
          <a:bodyPr>
            <a:normAutofit fontScale="90000"/>
          </a:bodyPr>
          <a:lstStyle/>
          <a:p>
            <a:r>
              <a:rPr lang="en-US" dirty="0"/>
              <a:t>Test Coordinator and Test Administrator Role</a:t>
            </a:r>
          </a:p>
        </p:txBody>
      </p:sp>
      <p:sp>
        <p:nvSpPr>
          <p:cNvPr id="3" name="Content Placeholder 2"/>
          <p:cNvSpPr>
            <a:spLocks noGrp="1"/>
          </p:cNvSpPr>
          <p:nvPr>
            <p:ph idx="1"/>
          </p:nvPr>
        </p:nvSpPr>
        <p:spPr/>
        <p:txBody>
          <a:bodyPr>
            <a:normAutofit/>
          </a:bodyPr>
          <a:lstStyle/>
          <a:p>
            <a:r>
              <a:rPr lang="en-US" sz="2400" dirty="0"/>
              <a:t>Test coordinators:</a:t>
            </a:r>
          </a:p>
          <a:p>
            <a:pPr lvl="1">
              <a:buFont typeface="Arial" panose="020B0604020202020204" pitchFamily="34" charset="0"/>
              <a:buChar char="•"/>
            </a:pPr>
            <a:r>
              <a:rPr lang="en-US" sz="2000" dirty="0"/>
              <a:t>Locate documentation outlined on the Resources slide</a:t>
            </a:r>
          </a:p>
          <a:p>
            <a:pPr lvl="1">
              <a:buFont typeface="Arial" panose="020B0604020202020204" pitchFamily="34" charset="0"/>
              <a:buChar char="•"/>
            </a:pPr>
            <a:r>
              <a:rPr lang="en-US" sz="2000" dirty="0"/>
              <a:t>Plan, schedule, and oversee Infrastructure Trial activities</a:t>
            </a:r>
          </a:p>
          <a:p>
            <a:pPr lvl="1">
              <a:buFont typeface="Arial" panose="020B0604020202020204" pitchFamily="34" charset="0"/>
              <a:buChar char="•"/>
            </a:pPr>
            <a:r>
              <a:rPr lang="en-US" sz="2000" dirty="0"/>
              <a:t>Train staff who will be participating in the trial </a:t>
            </a:r>
          </a:p>
          <a:p>
            <a:pPr lvl="1">
              <a:buFont typeface="Arial" panose="020B0604020202020204" pitchFamily="34" charset="0"/>
              <a:buChar char="•"/>
            </a:pPr>
            <a:r>
              <a:rPr lang="en-US" sz="2000" dirty="0"/>
              <a:t>Report any technical issues to the technology coordinator</a:t>
            </a:r>
          </a:p>
          <a:p>
            <a:pPr lvl="1">
              <a:buFont typeface="Arial" panose="020B0604020202020204" pitchFamily="34" charset="0"/>
              <a:buChar char="•"/>
            </a:pPr>
            <a:r>
              <a:rPr lang="en-US" sz="2000" dirty="0"/>
              <a:t>Resolve issues prior to operational testing</a:t>
            </a:r>
          </a:p>
          <a:p>
            <a:r>
              <a:rPr lang="en-US" sz="2400" dirty="0"/>
              <a:t>Test administrators:</a:t>
            </a:r>
          </a:p>
          <a:p>
            <a:pPr lvl="1">
              <a:buFont typeface="Arial" panose="020B0604020202020204" pitchFamily="34" charset="0"/>
              <a:buChar char="•"/>
            </a:pPr>
            <a:r>
              <a:rPr lang="en-US" sz="2000" dirty="0"/>
              <a:t>Oversee students taking practice tests</a:t>
            </a:r>
          </a:p>
          <a:p>
            <a:pPr lvl="1">
              <a:buFont typeface="Arial" panose="020B0604020202020204" pitchFamily="34" charset="0"/>
              <a:buChar char="•"/>
            </a:pPr>
            <a:r>
              <a:rPr lang="en-US" sz="2000" dirty="0"/>
              <a:t>Start, manage, stop testing sessions in </a:t>
            </a:r>
            <a:r>
              <a:rPr lang="en-US" sz="2000" dirty="0" err="1"/>
              <a:t>PearsonAccess</a:t>
            </a:r>
            <a:r>
              <a:rPr lang="en-US" sz="2000" baseline="30000" dirty="0" err="1"/>
              <a:t>next</a:t>
            </a:r>
            <a:r>
              <a:rPr lang="en-US" sz="2000" dirty="0"/>
              <a:t> </a:t>
            </a:r>
          </a:p>
          <a:p>
            <a:pPr lvl="1">
              <a:buFont typeface="Arial" panose="020B0604020202020204" pitchFamily="34" charset="0"/>
              <a:buChar char="•"/>
            </a:pPr>
            <a:r>
              <a:rPr lang="en-US" sz="2000" dirty="0"/>
              <a:t>Help students understand how to use the computer-based functionality (e.g., where to find the calculator, how to respond to drag-and-drop questions) </a:t>
            </a:r>
          </a:p>
        </p:txBody>
      </p:sp>
    </p:spTree>
    <p:custDataLst>
      <p:tags r:id="rId1"/>
    </p:custDataLst>
    <p:extLst>
      <p:ext uri="{BB962C8B-B14F-4D97-AF65-F5344CB8AC3E}">
        <p14:creationId xmlns:p14="http://schemas.microsoft.com/office/powerpoint/2010/main" val="28224734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Schedule and Staffing</a:t>
            </a:r>
          </a:p>
        </p:txBody>
      </p:sp>
      <p:sp>
        <p:nvSpPr>
          <p:cNvPr id="3" name="Content Placeholder 2"/>
          <p:cNvSpPr>
            <a:spLocks noGrp="1"/>
          </p:cNvSpPr>
          <p:nvPr>
            <p:ph idx="1"/>
          </p:nvPr>
        </p:nvSpPr>
        <p:spPr>
          <a:xfrm>
            <a:off x="905255" y="2091831"/>
            <a:ext cx="9021669" cy="4957361"/>
          </a:xfrm>
        </p:spPr>
        <p:txBody>
          <a:bodyPr>
            <a:normAutofit fontScale="92500"/>
          </a:bodyPr>
          <a:lstStyle/>
          <a:p>
            <a:r>
              <a:rPr lang="en-US" sz="2400" dirty="0"/>
              <a:t>To ensure a successful Infrastructure Trial:</a:t>
            </a:r>
          </a:p>
          <a:p>
            <a:pPr lvl="1">
              <a:buFont typeface="Arial" panose="020B0604020202020204" pitchFamily="34" charset="0"/>
              <a:buChar char="•"/>
            </a:pPr>
            <a:r>
              <a:rPr lang="en-US" sz="2200" dirty="0"/>
              <a:t>Assemble an Infrastructure Trial team to carry out all the required tasks.</a:t>
            </a:r>
          </a:p>
          <a:p>
            <a:pPr lvl="1">
              <a:buFont typeface="Arial" panose="020B0604020202020204" pitchFamily="34" charset="0"/>
              <a:buChar char="•"/>
            </a:pPr>
            <a:r>
              <a:rPr lang="en-US" sz="2200" dirty="0"/>
              <a:t>Involve test administrators from different grade and/or subject area teams.</a:t>
            </a:r>
          </a:p>
          <a:p>
            <a:pPr lvl="1">
              <a:buFont typeface="Arial" panose="020B0604020202020204" pitchFamily="34" charset="0"/>
              <a:buChar char="•"/>
            </a:pPr>
            <a:r>
              <a:rPr lang="en-US" sz="2200" dirty="0"/>
              <a:t>Identify students who will participate. </a:t>
            </a:r>
          </a:p>
          <a:p>
            <a:pPr lvl="2">
              <a:buFont typeface="Courier New" panose="02070309020205020404" pitchFamily="49" charset="0"/>
              <a:buChar char="o"/>
            </a:pPr>
            <a:r>
              <a:rPr lang="en-US" sz="2200" dirty="0"/>
              <a:t>It is recommended that schools select the maximum number of students you expect will be testing at the same time, so that the trial approximates the maximum anticipated load on your network.</a:t>
            </a:r>
          </a:p>
          <a:p>
            <a:pPr lvl="1">
              <a:buFont typeface="Arial" panose="020B0604020202020204" pitchFamily="34" charset="0"/>
              <a:buChar char="•"/>
            </a:pPr>
            <a:r>
              <a:rPr lang="en-US" sz="2200" dirty="0"/>
              <a:t>Train all staff involved in the Infrastructure Trial.</a:t>
            </a:r>
          </a:p>
          <a:p>
            <a:pPr lvl="1">
              <a:buFont typeface="Arial" panose="020B0604020202020204" pitchFamily="34" charset="0"/>
              <a:buChar char="•"/>
            </a:pPr>
            <a:r>
              <a:rPr lang="en-US" sz="2200" dirty="0"/>
              <a:t>Designate appropriate testing schedule, test locations, and student testing devices.</a:t>
            </a:r>
          </a:p>
          <a:p>
            <a:pPr lvl="1">
              <a:buFont typeface="Arial" panose="020B0604020202020204" pitchFamily="34" charset="0"/>
              <a:buChar char="•"/>
            </a:pPr>
            <a:r>
              <a:rPr lang="en-US" sz="2200" dirty="0"/>
              <a:t>Consult with the technology coordinator and confirm that all the devices meet the technology specifications.</a:t>
            </a:r>
          </a:p>
          <a:p>
            <a:pPr lvl="1">
              <a:buFont typeface="Arial" panose="020B0604020202020204" pitchFamily="34" charset="0"/>
              <a:buChar char="•"/>
            </a:pPr>
            <a:r>
              <a:rPr lang="en-US" sz="2200" dirty="0"/>
              <a:t>Confirm that assistive technology programs meet requirements. </a:t>
            </a:r>
          </a:p>
          <a:p>
            <a:pPr lvl="1">
              <a:buFont typeface="Arial" panose="020B0604020202020204" pitchFamily="34" charset="0"/>
              <a:buChar char="•"/>
            </a:pPr>
            <a:r>
              <a:rPr lang="en-US" sz="2200" dirty="0"/>
              <a:t>Plan for 60 minutes for the trial. </a:t>
            </a:r>
          </a:p>
          <a:p>
            <a:pPr lvl="1">
              <a:buFont typeface="Arial" panose="020B0604020202020204" pitchFamily="34" charset="0"/>
              <a:buChar char="•"/>
            </a:pPr>
            <a:r>
              <a:rPr lang="en-US" sz="2200" dirty="0"/>
              <a:t>Convene the team after the trial to resolve issues prior to operational testing. </a:t>
            </a:r>
            <a:r>
              <a:rPr lang="en-US" sz="1100" dirty="0"/>
              <a:t> </a:t>
            </a:r>
          </a:p>
        </p:txBody>
      </p:sp>
    </p:spTree>
    <p:custDataLst>
      <p:tags r:id="rId1"/>
    </p:custDataLst>
    <p:extLst>
      <p:ext uri="{BB962C8B-B14F-4D97-AF65-F5344CB8AC3E}">
        <p14:creationId xmlns:p14="http://schemas.microsoft.com/office/powerpoint/2010/main" val="33589214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Capacity Planning</a:t>
            </a:r>
          </a:p>
        </p:txBody>
      </p:sp>
      <p:sp>
        <p:nvSpPr>
          <p:cNvPr id="3" name="Content Placeholder 2"/>
          <p:cNvSpPr>
            <a:spLocks noGrp="1"/>
          </p:cNvSpPr>
          <p:nvPr>
            <p:ph idx="1"/>
          </p:nvPr>
        </p:nvSpPr>
        <p:spPr/>
        <p:txBody>
          <a:bodyPr>
            <a:normAutofit/>
          </a:bodyPr>
          <a:lstStyle/>
          <a:p>
            <a:pPr lvl="1">
              <a:buFont typeface="Arial" panose="020B0604020202020204" pitchFamily="34" charset="0"/>
              <a:buChar char="•"/>
            </a:pPr>
            <a:r>
              <a:rPr lang="en-US" sz="2800" dirty="0"/>
              <a:t>What is our testing schedule?</a:t>
            </a:r>
          </a:p>
          <a:p>
            <a:pPr lvl="1">
              <a:buFont typeface="Arial" panose="020B0604020202020204" pitchFamily="34" charset="0"/>
              <a:buChar char="•"/>
            </a:pPr>
            <a:r>
              <a:rPr lang="en-US" sz="2800" dirty="0"/>
              <a:t>Where are our testing locations?</a:t>
            </a:r>
          </a:p>
          <a:p>
            <a:pPr lvl="1">
              <a:buFont typeface="Arial" panose="020B0604020202020204" pitchFamily="34" charset="0"/>
              <a:buChar char="•"/>
            </a:pPr>
            <a:r>
              <a:rPr lang="en-US" sz="2800" dirty="0"/>
              <a:t>How many devices are needed?</a:t>
            </a:r>
          </a:p>
          <a:p>
            <a:pPr lvl="1">
              <a:buFont typeface="Arial" panose="020B0604020202020204" pitchFamily="34" charset="0"/>
              <a:buChar char="•"/>
            </a:pPr>
            <a:r>
              <a:rPr lang="en-US" sz="2800" dirty="0"/>
              <a:t>Does my school have the capacity to support the schedule?</a:t>
            </a:r>
          </a:p>
          <a:p>
            <a:pPr lvl="2"/>
            <a:r>
              <a:rPr lang="en-US" sz="2800" dirty="0"/>
              <a:t>number of devices</a:t>
            </a:r>
          </a:p>
          <a:p>
            <a:pPr lvl="2"/>
            <a:r>
              <a:rPr lang="en-US" sz="2800" dirty="0"/>
              <a:t>testing locations</a:t>
            </a:r>
          </a:p>
          <a:p>
            <a:pPr lvl="2"/>
            <a:r>
              <a:rPr lang="en-US" sz="2800" dirty="0"/>
              <a:t>bandwidth</a:t>
            </a:r>
          </a:p>
        </p:txBody>
      </p:sp>
    </p:spTree>
    <p:custDataLst>
      <p:tags r:id="rId1"/>
    </p:custDataLst>
    <p:extLst>
      <p:ext uri="{BB962C8B-B14F-4D97-AF65-F5344CB8AC3E}">
        <p14:creationId xmlns:p14="http://schemas.microsoft.com/office/powerpoint/2010/main" val="20570976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PearsonAccess</a:t>
            </a:r>
            <a:r>
              <a:rPr lang="en-US" baseline="30000" dirty="0"/>
              <a:t>next</a:t>
            </a:r>
            <a:r>
              <a:rPr lang="en-US" dirty="0"/>
              <a:t> Tasks</a:t>
            </a:r>
          </a:p>
        </p:txBody>
      </p:sp>
      <p:sp>
        <p:nvSpPr>
          <p:cNvPr id="3" name="Content Placeholder 2"/>
          <p:cNvSpPr>
            <a:spLocks noGrp="1"/>
          </p:cNvSpPr>
          <p:nvPr>
            <p:ph idx="1"/>
          </p:nvPr>
        </p:nvSpPr>
        <p:spPr/>
        <p:txBody>
          <a:bodyPr>
            <a:normAutofit/>
          </a:bodyPr>
          <a:lstStyle/>
          <a:p>
            <a:pPr marL="457200" lvl="0" indent="-457200">
              <a:buFont typeface="+mj-lt"/>
              <a:buAutoNum type="arabicPeriod"/>
            </a:pPr>
            <a:r>
              <a:rPr lang="en-US" sz="2800" dirty="0"/>
              <a:t>PAN Setup</a:t>
            </a:r>
          </a:p>
          <a:p>
            <a:pPr lvl="1">
              <a:buFont typeface="Arial" panose="020B0604020202020204" pitchFamily="34" charset="0"/>
              <a:buChar char="•"/>
            </a:pPr>
            <a:r>
              <a:rPr lang="en-US" sz="2400" dirty="0"/>
              <a:t>Generate sample student records</a:t>
            </a:r>
          </a:p>
          <a:p>
            <a:pPr lvl="1">
              <a:buFont typeface="Arial" panose="020B0604020202020204" pitchFamily="34" charset="0"/>
              <a:buChar char="•"/>
            </a:pPr>
            <a:r>
              <a:rPr lang="en-US" sz="2400" dirty="0"/>
              <a:t>Create Sessions in PAN</a:t>
            </a:r>
          </a:p>
          <a:p>
            <a:pPr lvl="1">
              <a:buFont typeface="Arial" panose="020B0604020202020204" pitchFamily="34" charset="0"/>
              <a:buChar char="•"/>
            </a:pPr>
            <a:r>
              <a:rPr lang="en-US" sz="2400" dirty="0"/>
              <a:t>Print student testing tickets</a:t>
            </a:r>
          </a:p>
          <a:p>
            <a:pPr marL="457200" lvl="0" indent="-457200">
              <a:buFont typeface="+mj-lt"/>
              <a:buAutoNum type="arabicPeriod"/>
            </a:pPr>
            <a:r>
              <a:rPr lang="en-US" sz="2800" dirty="0"/>
              <a:t>During and After the Trial</a:t>
            </a:r>
          </a:p>
          <a:p>
            <a:pPr lvl="1">
              <a:buFont typeface="Arial" panose="020B0604020202020204" pitchFamily="34" charset="0"/>
              <a:buChar char="•"/>
            </a:pPr>
            <a:r>
              <a:rPr lang="en-US" sz="2400" dirty="0"/>
              <a:t>Administer practice tests to students</a:t>
            </a:r>
          </a:p>
          <a:p>
            <a:pPr lvl="1">
              <a:buFont typeface="Arial" panose="020B0604020202020204" pitchFamily="34" charset="0"/>
              <a:buChar char="•"/>
            </a:pPr>
            <a:r>
              <a:rPr lang="en-US" sz="2400" dirty="0"/>
              <a:t>Manage student tests in PAN Sessions</a:t>
            </a:r>
          </a:p>
          <a:p>
            <a:pPr lvl="1">
              <a:buFont typeface="Arial" panose="020B0604020202020204" pitchFamily="34" charset="0"/>
              <a:buChar char="•"/>
            </a:pPr>
            <a:r>
              <a:rPr lang="en-US" sz="2400" dirty="0"/>
              <a:t>Exit the practice test </a:t>
            </a:r>
          </a:p>
          <a:p>
            <a:pPr lvl="1">
              <a:buFont typeface="Arial" panose="020B0604020202020204" pitchFamily="34" charset="0"/>
              <a:buChar char="•"/>
            </a:pPr>
            <a:r>
              <a:rPr lang="en-US" sz="2400" dirty="0"/>
              <a:t>Stop PAN Sessions</a:t>
            </a:r>
          </a:p>
          <a:p>
            <a:pPr marL="0" indent="0">
              <a:buNone/>
            </a:pPr>
            <a:endParaRPr lang="en-US" sz="2400" dirty="0"/>
          </a:p>
        </p:txBody>
      </p:sp>
    </p:spTree>
    <p:custDataLst>
      <p:tags r:id="rId1"/>
    </p:custDataLst>
    <p:extLst>
      <p:ext uri="{BB962C8B-B14F-4D97-AF65-F5344CB8AC3E}">
        <p14:creationId xmlns:p14="http://schemas.microsoft.com/office/powerpoint/2010/main" val="1774207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PAN Setup – Create Sample Students and Sessions</a:t>
            </a:r>
          </a:p>
        </p:txBody>
      </p:sp>
      <p:pic>
        <p:nvPicPr>
          <p:cNvPr id="3" name="Picture 2"/>
          <p:cNvPicPr>
            <a:picLocks noChangeAspect="1"/>
          </p:cNvPicPr>
          <p:nvPr/>
        </p:nvPicPr>
        <p:blipFill>
          <a:blip r:embed="rId4"/>
          <a:stretch>
            <a:fillRect/>
          </a:stretch>
        </p:blipFill>
        <p:spPr>
          <a:xfrm>
            <a:off x="1705394" y="2336555"/>
            <a:ext cx="3390900" cy="1200150"/>
          </a:xfrm>
          <a:prstGeom prst="rect">
            <a:avLst/>
          </a:prstGeom>
        </p:spPr>
      </p:pic>
      <p:sp>
        <p:nvSpPr>
          <p:cNvPr id="8" name="TextBox 7"/>
          <p:cNvSpPr txBox="1"/>
          <p:nvPr/>
        </p:nvSpPr>
        <p:spPr>
          <a:xfrm>
            <a:off x="1187223" y="2336555"/>
            <a:ext cx="359394" cy="369332"/>
          </a:xfrm>
          <a:prstGeom prst="rect">
            <a:avLst/>
          </a:prstGeom>
          <a:noFill/>
        </p:spPr>
        <p:txBody>
          <a:bodyPr wrap="none" rtlCol="0">
            <a:spAutoFit/>
          </a:bodyPr>
          <a:lstStyle/>
          <a:p>
            <a:r>
              <a:rPr lang="en-US" dirty="0"/>
              <a:t>1.</a:t>
            </a:r>
          </a:p>
        </p:txBody>
      </p:sp>
      <p:sp>
        <p:nvSpPr>
          <p:cNvPr id="9" name="TextBox 8"/>
          <p:cNvSpPr txBox="1"/>
          <p:nvPr/>
        </p:nvSpPr>
        <p:spPr>
          <a:xfrm>
            <a:off x="1187223" y="3868105"/>
            <a:ext cx="359394" cy="369332"/>
          </a:xfrm>
          <a:prstGeom prst="rect">
            <a:avLst/>
          </a:prstGeom>
          <a:noFill/>
        </p:spPr>
        <p:txBody>
          <a:bodyPr wrap="none" rtlCol="0">
            <a:spAutoFit/>
          </a:bodyPr>
          <a:lstStyle/>
          <a:p>
            <a:r>
              <a:rPr lang="en-US" dirty="0"/>
              <a:t>2.</a:t>
            </a:r>
          </a:p>
        </p:txBody>
      </p:sp>
      <p:sp>
        <p:nvSpPr>
          <p:cNvPr id="10" name="TextBox 9"/>
          <p:cNvSpPr txBox="1"/>
          <p:nvPr/>
        </p:nvSpPr>
        <p:spPr>
          <a:xfrm>
            <a:off x="5825832" y="2336555"/>
            <a:ext cx="359394" cy="369332"/>
          </a:xfrm>
          <a:prstGeom prst="rect">
            <a:avLst/>
          </a:prstGeom>
          <a:noFill/>
        </p:spPr>
        <p:txBody>
          <a:bodyPr wrap="none" rtlCol="0">
            <a:spAutoFit/>
          </a:bodyPr>
          <a:lstStyle/>
          <a:p>
            <a:r>
              <a:rPr lang="en-US" dirty="0"/>
              <a:t>3.</a:t>
            </a:r>
          </a:p>
        </p:txBody>
      </p:sp>
      <p:pic>
        <p:nvPicPr>
          <p:cNvPr id="4" name="Picture 3"/>
          <p:cNvPicPr>
            <a:picLocks noChangeAspect="1"/>
          </p:cNvPicPr>
          <p:nvPr/>
        </p:nvPicPr>
        <p:blipFill>
          <a:blip r:embed="rId5"/>
          <a:stretch>
            <a:fillRect/>
          </a:stretch>
        </p:blipFill>
        <p:spPr>
          <a:xfrm>
            <a:off x="1687285" y="3899041"/>
            <a:ext cx="2390775" cy="3190875"/>
          </a:xfrm>
          <a:prstGeom prst="rect">
            <a:avLst/>
          </a:prstGeom>
        </p:spPr>
      </p:pic>
      <p:pic>
        <p:nvPicPr>
          <p:cNvPr id="6" name="Picture 5"/>
          <p:cNvPicPr>
            <a:picLocks noChangeAspect="1"/>
          </p:cNvPicPr>
          <p:nvPr/>
        </p:nvPicPr>
        <p:blipFill>
          <a:blip r:embed="rId6"/>
          <a:stretch>
            <a:fillRect/>
          </a:stretch>
        </p:blipFill>
        <p:spPr>
          <a:xfrm>
            <a:off x="6344003" y="2163689"/>
            <a:ext cx="2326468" cy="4926227"/>
          </a:xfrm>
          <a:prstGeom prst="rect">
            <a:avLst/>
          </a:prstGeom>
        </p:spPr>
      </p:pic>
    </p:spTree>
    <p:custDataLst>
      <p:tags r:id="rId1"/>
    </p:custDataLst>
    <p:extLst>
      <p:ext uri="{BB962C8B-B14F-4D97-AF65-F5344CB8AC3E}">
        <p14:creationId xmlns:p14="http://schemas.microsoft.com/office/powerpoint/2010/main" val="309939953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UUID" val="{E0974D42-A6C6-49F4-B7E3-9A1F3ED6C0DF}"/>
  <p:tag name="ISPRING_RESOURCE_FOLDER" val="Q:\OTI\7 - Online Program Folders\MCAS\2017-2018\InfTrial_TestAdmin_1718\InfraTrial_TestAdmin_11.2.2017\"/>
  <p:tag name="ISPRING_PRESENTATION_PATH" val="Q:\OTI\7 - Online Program Folders\MCAS\2017-2018\InfTrial_TestAdmin_1718\InfraTrial_TestAdmin_11.2.2017.pptx"/>
  <p:tag name="ISPRING_PROJECT_FOLDER_UPDATED" val="1"/>
  <p:tag name="ISPRING_SCREEN_RECS_UPDATED" val="Q:\OTI\7 - Online Program Folders\MCAS\2017-2018\InfTrial_TestAdmin_1718\InfraTrial_TestAdmin_11.2.2017\"/>
  <p:tag name="FLASHSPRING_ZOOM_TAG" val="57"/>
  <p:tag name="ISPRING_PRESENTATION_INFO_2" val="&lt;?xml version=&quot;1.0&quot; encoding=&quot;UTF-8&quot; standalone=&quot;no&quot; ?&gt;&#10;&lt;presentation2&gt;&#10;&#10;  &lt;slides&gt;&#10;    &lt;slide id=&quot;{75131484-9E6E-43B9-8A32-187D26C18AB1}&quot; pptId=&quot;256&quot;/&gt;&#10;    &lt;slide id=&quot;{8306605B-F8F2-41F0-B54F-C349767D27AA}&quot; pptId=&quot;257&quot;/&gt;&#10;    &lt;slide id=&quot;{1FACF228-D55D-462D-962C-E0751FE68082}&quot; pptId=&quot;258&quot;/&gt;&#10;    &lt;slide id=&quot;{28AF9430-3678-462B-9B4D-D69A6F48DB4F}&quot; pptId=&quot;259&quot;/&gt;&#10;    &lt;slide id=&quot;{5395F6B7-6A11-4923-9663-BC1E4F73A02F}&quot; pptId=&quot;261&quot;/&gt;&#10;    &lt;slide id=&quot;{D873034D-E3AE-4540-B8EB-50DF2F1ECE80}&quot; pptId=&quot;266&quot;/&gt;&#10;    &lt;slide id=&quot;{5C553535-E6E2-4C84-B4DA-239A9E538251}&quot; pptId=&quot;267&quot;/&gt;&#10;    &lt;slide id=&quot;{98B323AF-0D30-4D4A-8560-4BAA0ACB6190}&quot; pptId=&quot;275&quot;/&gt;&#10;    &lt;slide id=&quot;{FBE42B64-51C3-4B56-9376-7DAEDA213E41}&quot; pptId=&quot;270&quot;/&gt;&#10;    &lt;slide id=&quot;{26D68FD0-17FC-4E02-AFAF-F247E1C01C2E}&quot; pptId=&quot;279&quot;/&gt;&#10;    &lt;slide id=&quot;{CE5200DC-548E-4D06-AA94-F5648F60510E}&quot; pptId=&quot;281&quot;/&gt;&#10;    &lt;slide id=&quot;{7F3F4A69-5358-4B5A-86D1-268C81456200}&quot; pptId=&quot;280&quot;/&gt;&#10;    &lt;slide id=&quot;{92E579B4-AB90-4638-BA07-F22F0199ECC0}&quot; pptId=&quot;268&quot;/&gt;&#10;    &lt;slide id=&quot;{99E9A380-CFDF-4B35-88C6-8F24C7C1FB36}&quot; pptId=&quot;282&quot;/&gt;&#10;    &lt;slide id=&quot;{4D0CB709-903F-4204-9843-EF55D0476E27}&quot; pptId=&quot;286&quot;/&gt;&#10;    &lt;slide id=&quot;{F7F07D93-3D34-4752-A07D-37D4198AF588}&quot; pptId=&quot;283&quot;/&gt;&#10;    &lt;slide id=&quot;{17218AC6-E1E1-4C4F-913D-89D90A6DFC1B}&quot; pptId=&quot;284&quot;/&gt;&#10;    &lt;slide id=&quot;{16DB25F3-5521-4057-8F1B-8B920B575EA5}&quot; pptId=&quot;285&quot;/&gt;&#10;    &lt;slide id=&quot;{C59ECA27-FCC0-4324-8762-CF4982569066}&quot; pptId=&quot;276&quot;/&gt;&#10;    &lt;slide id=&quot;{0F85A5ED-5B6D-4FBA-8651-E8B1E9CF168B}&quot; pptId=&quot;277&quot;/&gt;&#10;    &lt;slide id=&quot;{B680E3D2-75BB-45E5-A50D-BA92E81D19E0}&quot; pptId=&quot;278&quot;/&gt;&#10;    &lt;slide id=&quot;{20F4FE2B-7FA5-4651-B13D-83764BCE820E}&quot; pptId=&quot;265&quot;/&gt;&#10;  &lt;/slides&gt;&#10;&#10;  &lt;narration&gt;&#10;    &lt;audioTracks&gt;&#10;      &lt;audioTrack muted=&quot;false&quot; name=&quot;InfTrialAdmin_Slide1&quot; resource=&quot;0b841274&quot; slideId=&quot;{75131484-9E6E-43B9-8A32-187D26C18AB1}&quot; startTime=&quot;0&quot; stepIndex=&quot;0&quot; volume=&quot;1&quot;&gt;&#10;        &lt;audio channels=&quot;2&quot; format=&quot;s16p&quot; sampleRate=&quot;44100&quot;/&gt;&#10;      &lt;/audioTrack&gt;&#10;      &lt;audioTrack muted=&quot;false&quot; name=&quot;InfTrialAdmin_Slide2&quot; resource=&quot;a5a20fac&quot; slideId=&quot;{8306605B-F8F2-41F0-B54F-C349767D27AA}&quot; startTime=&quot;0&quot; stepIndex=&quot;0&quot; volume=&quot;1&quot;&gt;&#10;        &lt;audio channels=&quot;2&quot; format=&quot;s16p&quot; sampleRate=&quot;44100&quot;/&gt;&#10;      &lt;/audioTrack&gt;&#10;      &lt;audioTrack muted=&quot;false&quot; name=&quot;InfTrialAdmin_Slide3&quot; resource=&quot;2930cb77&quot; slideId=&quot;{1FACF228-D55D-462D-962C-E0751FE68082}&quot; startTime=&quot;0&quot; stepIndex=&quot;0&quot; volume=&quot;1&quot;&gt;&#10;        &lt;audio channels=&quot;2&quot; format=&quot;s16p&quot; sampleRate=&quot;44100&quot;/&gt;&#10;      &lt;/audioTrack&gt;&#10;      &lt;audioTrack muted=&quot;false&quot; name=&quot;InfTrialAdmin_Slide4&quot; resource=&quot;45253980&quot; slideId=&quot;{28AF9430-3678-462B-9B4D-D69A6F48DB4F}&quot; startTime=&quot;0&quot; stepIndex=&quot;0&quot; volume=&quot;1&quot;&gt;&#10;        &lt;audio channels=&quot;2&quot; format=&quot;s16p&quot; sampleRate=&quot;44100&quot;/&gt;&#10;      &lt;/audioTrack&gt;&#10;      &lt;audioTrack muted=&quot;false&quot; name=&quot;InfTrialAdmin_Slide5&quot; resource=&quot;b30fc747&quot; slideId=&quot;{5395F6B7-6A11-4923-9663-BC1E4F73A02F}&quot; startTime=&quot;0&quot; stepIndex=&quot;0&quot; volume=&quot;1&quot;&gt;&#10;        &lt;audio channels=&quot;2&quot; format=&quot;s16p&quot; sampleRate=&quot;44100&quot;/&gt;&#10;      &lt;/audioTrack&gt;&#10;      &lt;audioTrack muted=&quot;false&quot; name=&quot;InfTrialAdmin_Slide6&quot; resource=&quot;4678fa57&quot; slideId=&quot;{D873034D-E3AE-4540-B8EB-50DF2F1ECE80}&quot; startTime=&quot;0&quot; stepIndex=&quot;0&quot; volume=&quot;1&quot;&gt;&#10;        &lt;audio channels=&quot;2&quot; format=&quot;s16p&quot; sampleRate=&quot;44100&quot;/&gt;&#10;      &lt;/audioTrack&gt;&#10;      &lt;audioTrack muted=&quot;false&quot; name=&quot;InfTrialAdmin_Slide7&quot; resource=&quot;e74f6d67&quot; slideId=&quot;{5C553535-E6E2-4C84-B4DA-239A9E538251}&quot; startTime=&quot;0&quot; stepIndex=&quot;0&quot; volume=&quot;1&quot;&gt;&#10;        &lt;audio channels=&quot;2&quot; format=&quot;s16p&quot; sampleRate=&quot;44100&quot;/&gt;&#10;      &lt;/audioTrack&gt;&#10;      &lt;audioTrack muted=&quot;false&quot; name=&quot;InfTrialAdmin_Slide8&quot; resource=&quot;bdbc19da&quot; slideId=&quot;{98B323AF-0D30-4D4A-8560-4BAA0ACB6190}&quot; startTime=&quot;0&quot; stepIndex=&quot;0&quot; volume=&quot;1&quot;&gt;&#10;        &lt;audio channels=&quot;2&quot; format=&quot;s16p&quot; sampleRate=&quot;44100&quot;/&gt;&#10;      &lt;/audioTrack&gt;&#10;      &lt;audioTrack muted=&quot;false&quot; name=&quot;InfTrialAdmin_Slide9&quot; resource=&quot;5724d6b1&quot; slideId=&quot;{FBE42B64-51C3-4B56-9376-7DAEDA213E41}&quot; startTime=&quot;0&quot; stepIndex=&quot;0&quot; volume=&quot;1&quot;&gt;&#10;        &lt;audio channels=&quot;2&quot; format=&quot;s16p&quot; sampleRate=&quot;44100&quot;/&gt;&#10;      &lt;/audioTrack&gt;&#10;      &lt;audioTrack muted=&quot;false&quot; name=&quot;InfTrialAdmin_Slide10&quot; resource=&quot;2043a2f2&quot; slideId=&quot;{26D68FD0-17FC-4E02-AFAF-F247E1C01C2E}&quot; startTime=&quot;0&quot; stepIndex=&quot;0&quot; volume=&quot;1&quot;&gt;&#10;        &lt;audio channels=&quot;2&quot; format=&quot;s16p&quot; sampleRate=&quot;44100&quot;/&gt;&#10;      &lt;/audioTrack&gt;&#10;      &lt;audioTrack muted=&quot;false&quot; name=&quot;InfTrialAdmin_Slide11&quot; resource=&quot;b6137344&quot; slideId=&quot;{CE5200DC-548E-4D06-AA94-F5648F60510E}&quot; startTime=&quot;0&quot; stepIndex=&quot;0&quot; volume=&quot;1&quot;&gt;&#10;        &lt;audio channels=&quot;2&quot; format=&quot;s16p&quot; sampleRate=&quot;44100&quot;/&gt;&#10;      &lt;/audioTrack&gt;&#10;      &lt;audioTrack muted=&quot;false&quot; name=&quot;InfTrialAdmin_Slide12&quot; resource=&quot;b4343e3a&quot; slideId=&quot;{7F3F4A69-5358-4B5A-86D1-268C81456200}&quot; startTime=&quot;0&quot; stepIndex=&quot;0&quot; volume=&quot;1&quot;&gt;&#10;        &lt;audio channels=&quot;2&quot; format=&quot;s16p&quot; sampleRate=&quot;44100&quot;/&gt;&#10;      &lt;/audioTrack&gt;&#10;      &lt;audioTrack muted=&quot;false&quot; name=&quot;InfTrialAdmin_Slide13&quot; resource=&quot;67271aa0&quot; slideId=&quot;{92E579B4-AB90-4638-BA07-F22F0199ECC0}&quot; startTime=&quot;0&quot; stepIndex=&quot;0&quot; volume=&quot;1&quot;&gt;&#10;        &lt;audio channels=&quot;2&quot; format=&quot;s16p&quot; sampleRate=&quot;44100&quot;/&gt;&#10;      &lt;/audioTrack&gt;&#10;      &lt;audioTrack muted=&quot;false&quot; name=&quot;InfTrialAdmin_Slide14&quot; resource=&quot;77e2249c&quot; slideId=&quot;{99E9A380-CFDF-4B35-88C6-8F24C7C1FB36}&quot; startTime=&quot;0&quot; stepIndex=&quot;0&quot; volume=&quot;1&quot;&gt;&#10;        &lt;audio channels=&quot;2&quot; format=&quot;s16p&quot; sampleRate=&quot;44100&quot;/&gt;&#10;      &lt;/audioTrack&gt;&#10;      &lt;audioTrack muted=&quot;false&quot; name=&quot;InfTrialAdmin_Slide15&quot; resource=&quot;fce84dc8&quot; slideId=&quot;{4D0CB709-903F-4204-9843-EF55D0476E27}&quot; startTime=&quot;0&quot; stepIndex=&quot;0&quot; volume=&quot;1&quot;&gt;&#10;        &lt;audio channels=&quot;2&quot; format=&quot;s16p&quot; sampleRate=&quot;44100&quot;/&gt;&#10;      &lt;/audioTrack&gt;&#10;      &lt;audioTrack muted=&quot;false&quot; name=&quot;InfTrialAdmin_Slide16&quot; resource=&quot;e16636c2&quot; slideId=&quot;{F7F07D93-3D34-4752-A07D-37D4198AF588}&quot; startTime=&quot;0&quot; stepIndex=&quot;0&quot; volume=&quot;1&quot;&gt;&#10;        &lt;audio channels=&quot;2&quot; format=&quot;s16p&quot; sampleRate=&quot;44100&quot;/&gt;&#10;      &lt;/audioTrack&gt;&#10;      &lt;audioTrack muted=&quot;false&quot; name=&quot;InfTrialAdmin_Slide17&quot; resource=&quot;8c402f51&quot; slideId=&quot;{17218AC6-E1E1-4C4F-913D-89D90A6DFC1B}&quot; startTime=&quot;0&quot; stepIndex=&quot;0&quot; volume=&quot;1&quot;&gt;&#10;        &lt;audio channels=&quot;2&quot; format=&quot;s16p&quot; sampleRate=&quot;44100&quot;/&gt;&#10;      &lt;/audioTrack&gt;&#10;      &lt;audioTrack muted=&quot;false&quot; name=&quot;InfTrialAdmin_Slide18&quot; resource=&quot;9c9a74a9&quot; slideId=&quot;{16DB25F3-5521-4057-8F1B-8B920B575EA5}&quot; startTime=&quot;0&quot; stepIndex=&quot;0&quot; volume=&quot;1&quot;&gt;&#10;        &lt;audio channels=&quot;2&quot; format=&quot;s16p&quot; sampleRate=&quot;44100&quot;/&gt;&#10;      &lt;/audioTrack&gt;&#10;      &lt;audioTrack muted=&quot;false&quot; name=&quot;InfTrialAdmin_Slide19&quot; resource=&quot;9e3f23ab&quot; slideId=&quot;{C59ECA27-FCC0-4324-8762-CF4982569066}&quot; startTime=&quot;0&quot; stepIndex=&quot;0&quot; volume=&quot;1&quot;&gt;&#10;        &lt;audio channels=&quot;2&quot; format=&quot;s16p&quot; sampleRate=&quot;44100&quot;/&gt;&#10;      &lt;/audioTrack&gt;&#10;      &lt;audioTrack muted=&quot;false&quot; name=&quot;InfTrialAdmin_Slide21&quot; resource=&quot;bb251fdc&quot; slideId=&quot;{B680E3D2-75BB-45E5-A50D-BA92E81D19E0}&quot; startTime=&quot;0&quot; stepIndex=&quot;0&quot; volume=&quot;1&quot;&gt;&#10;        &lt;audio channels=&quot;2&quot; format=&quot;s16p&quot; sampleRate=&quot;44100&quot;/&gt;&#10;      &lt;/audioTrack&gt;&#10;      &lt;audioTrack muted=&quot;false&quot; name=&quot;InfTrialAdmin_Slide22&quot; resource=&quot;ab1ee257&quot; slideId=&quot;{20F4FE2B-7FA5-4651-B13D-83764BCE820E}&quot; startTime=&quot;0&quot; stepIndex=&quot;0&quot; volume=&quot;1&quot;&gt;&#10;        &lt;audio channels=&quot;2&quot; format=&quot;s16p&quot; sampleRate=&quot;44100&quot;/&gt;&#10;      &lt;/audioTrack&gt;&#10;    &lt;/audioTracks&gt;&#10;    &lt;videoTracks/&gt;&#10;  &lt;/narration&gt;&#10;&#10;&lt;/presentation2&gt;&#10;"/>
  <p:tag name="ISPRING_PRESENTER_PHOTO_0" val="jpg|/9j/4AAQSkZJRgABAQEAlgCWAAD/2wBDAAMCAgMCAgMDAwMEAwMEBQgFBQQEBQoHBwYIDAoMDAsK&#10;CwsNDhIQDQ4RDgsLEBYQERMUFRUVDA8XGBYUGBIUFRT/2wBDAQMEBAUEBQkFBQkUDQsNFBQUFBQU&#10;FBQUFBQUFBQUFBQUFBQUFBQUFBQUFBQUFBQUFBQUFBQUFBQUFBQUFBQUFBT/wAARCADlAdgDASIA&#10;AhEBAxEB/8QAHwAAAQUBAQEBAQEAAAAAAAAAAAECAwQFBgcICQoL/8QAtRAAAgEDAwIEAwUFBAQA&#10;AAF9AQIDAAQRBRIhMUEGE1FhByJxFDKBkaEII0KxwRVS0fAkM2JyggkKFhcYGRolJicoKSo0NTY3&#10;ODk6Q0RFRkdISUpTVFVWV1hZWmNkZWZnaGlqc3R1dnd4eXqDhIWGh4iJipKTlJWWl5iZmqKjpKWm&#10;p6ipqrKztLW2t7i5usLDxMXGx8jJytLT1NXW19jZ2uHi4+Tl5ufo6erx8vP09fb3+Pn6/8QAHwEA&#10;AwEBAQEBAQEBAQAAAAAAAAECAwQFBgcICQoL/8QAtREAAgECBAQDBAcFBAQAAQJ3AAECAxEEBSEx&#10;BhJBUQdhcRMiMoEIFEKRobHBCSMzUvAVYnLRChYkNOEl8RcYGRomJygpKjU2Nzg5OkNERUZHSElK&#10;U1RVVldYWVpjZGVmZ2hpanN0dXZ3eHl6goOEhYaHiImKkpOUlZaXmJmaoqOkpaanqKmqsrO0tba3&#10;uLm6wsPExcbHyMnK0tPU1dbX2Nna4uPk5ebn6Onq8vP09fb3+Pn6/9oADAMBAAIRAxEAPwD9U6KK&#10;KACiiigAoopDQAtFQT3cVqoaaVIlJxukYKM+lS7t3Sp5lewx1FFFUIKKKKACiiigAooooAKKKKAC&#10;iiigAooooAKKKKACiiigAooooAKKKKACiiigAooooAKKKKACiiigAooooAKKKKACiiigAooooAKK&#10;KKACiiigAooooAKKKKACiiigAooooAKKKKACiiigAooooATNIzYHWg15p8ZfGzaPpqaJYzbNSv1O&#10;+RTzDB0Zvqfuj8fSvOzDHUstw08VXdoxX9L5nVhcPPFVY0Ybv+rnCfEfxJH4812aINv0WxLQwD+G&#10;WTo8vvjov4mvV/hT4gbxB4LspJn3Xdtm0nJ670OM/iMH8a8Ah2QQpFGu2NAFVfQCu9+CeufYfFV9&#10;pTtiLUIhcRc/8tEGGH4qQf8AgNfhnCvEdfFZ/OWJlpW0S6K3wr9D7vNMuhDL1Gmvg1/z/wAz3Klp&#10;KWv6EPzoKKKKACiiigAooooAKKKKACiiigAooooAKKKKACiiigAooooAKKKKACiiigAooooAKKKK&#10;ACiiigAooooAKKKKACiiigAooooAKKKKACiiigAooooAKKKKACiiigAooooAKKKKAG7vegVwnxe8&#10;T634S8NRahoyRkLOFuZpIzJ5UZB+bbkcZwCe2a8gb41eMX5Go2oGP4bRf8a+SzTibA5RW9hiVK9r&#10;6LT7z3MHk+Ix1P2tJq22rPpuivlyT4ueMZF/5Dew+qWsY/pUTfFTxgzZPiCbGOiwxj/2WvCfH2Vr&#10;aM38l/mekuGcX/NH8f8AI+k/EniC08L6Ld6neybLe3QsfVj2UepJwPxr5e1DWLrXtWu9Vvj/AKXd&#10;vuZc8RqOFjHso/XNVdY8Sar4iaI6tqdxqCxHckcrAIreu0ADPvVT7RX5txVxL/bnLQoJxpR116v/&#10;AIB9RlOUf2fFym7zf4I0PO96lsdafQdUsNVi+/YzrMR6r0cf98k1lfaKRp9wIPSvg8PKeFrQr094&#10;tNfI96VNTi4S2Z9j2txHeW8U8Tb45FDqw7gjINTV4b8L/jNp2i6DbaPr7yWrWi+VDd7C6SRj7u4j&#10;7pA459K9d0jxVpGvxh9O1K1vF/6Yyqx/LOa/rXLc2wmZUY1KVRNtaq+q+R+OYvAV8JUlGcXZdbaG&#10;rRSbqM17R5wtFJS0AFFFFABRRRQAUUUUAFFFFABRRRQAUUUUAFFFFABRRRQAUUUUAFFFFABRRRQA&#10;UUUUAFFFFABRRRQAUUUUAFFFFABRRRQAUUUUAFFFFABRRRQAUUUUAFFFFABRRRQBDc20d3BJDNGs&#10;sUilXRhkMD1B9q+W/if8P5vh7rG6BWfRLpibaQ8+U3XymP8AI+n0r6qrK8SeHbLxVo91pmoRCW1n&#10;XBHdT2YHsQeRXzGfZJSzrCum9Jr4X2f+TPayvMp5dW5t4vdf11Pjj7R70faPervjTwnfeA9el0y9&#10;zIn37e5xhZ488Ee47j1rD86v5pxGDqYWrKjWjaUdGj9ipVIV6aqU3dMv/aPej7R71Q873o873rm9&#10;mbcpf+0e9H2j3qh53vR53vR7MOUv/aPemBkWQSKNkgORIhKsPxHNU/O96POqoxlB3i7C5LnX6P8A&#10;EzxRoO0Wmt3DxjgQ3f75P/Huf1ruNJ/aT1G1Uf2vpMFyi/ems5DG312tkfrXjMbSTTRxRRvNNI21&#10;I41LM7egA6mvePhj8BxC0Oq+KI1lmGHh03qiHsZP7x9ug96/QuHq+f4qqqeEqvlW7lql9/5I+Xza&#10;jlmHpueJgrva2jf3HsWg6tFr2j2eowK6Q3USzIsgwwDDIyPWtCmRoI1CgYA4AA6U+v6AimopSd2f&#10;lErXdtgoooqiQooooAKKKKACiiigAooooAKKKKACiiigAooooAKKKKACiiigAooooAKKKKACiiig&#10;AooooAKKKKACiiigAooooAKKKKACiiigAooooAKKKKACiiigAooooAKSlpKAOJ+LXguz8YeD71Jw&#10;qXNrG1xbXHQxuoJ6+h6GvjtLjcoJ7jNfW/x68RHw98NdTKvtnu9tpHzz8/B/8dzXxwJsAYr8S44V&#10;J4ymoL3ra/fofqnCkajws3J+7fT7tTR84etHnD1rP84+tHnH1r835D7flNDzh60ecPWs/wA4+tHn&#10;H1o5A5TQ873rV8MeG9U8Zaomn6TbNcznl2PCRL/eZuwrmWnKqT6V9s/CfwzYeG/A+lR2Uahp7dJ5&#10;psDdI7KCST36/hX1fD2RxzjEONSVoR1fd+R89nWZPK6KlBXlLRGf8NPg/pngGFbl8X+sOuJLxx93&#10;/ZQfwj9TXoOAO1FLX7/hcLRwdJUaEeWKPx2viKuJqOrWldsKKKK6znCiiigAooooAKKKKACiiigA&#10;ooooAKKKKACiiigAooooAKKKKACiiigAooooAKKKKACiiigAooooAKKKKACiiigAooooAKKKKACi&#10;iigAooooAKKKKACiiigAooooAKSlprUAfNf7WXiPzNQ0XRI2yIka6lGe5+Vf0DV8/wDmGuk+OHja&#10;01Dx1rmrXl0lvYx3Ato5ZDhQFOxfzP8AOues7O41G4WC0gkuZ2OFjhUux/AV/O2dVp47H1K6Tabs&#10;vlofuuUUYYPBU6Umk0rv56jPMNHmGvVvCP7NninxDsl1AR6HannNx80pHsgP8yK9h0f9mPwfY2Ji&#10;vUutSnYczyTMhB9gpA/PNdeD4ZzHGLmUOVf3tPw3ObFcQ5fhXy83M/7uv47HyR5ho8w1658Tv2ed&#10;U8I+bf6L5mraSDkqozNCPcD7w9xXh2h+IrLxHHdvYuzra3L2shZdv7xeuPUc9a8nFZXi8E5KtTaU&#10;d301218z1MLmGFxii6M079OvnoarSEjFfdvwvuPtPw78NyHq1hEf/HRXwhX2/wDBOYXHws8Ot6Ww&#10;T8iR/SvseCZWxVWPeP6nyfF8f9mpS/vfodpPcxWsfmTSpEnTc7BR+ZpPtkH2fz/PjEGM+ZvG38+l&#10;eX/tLf8AJLbrnA+0w/8AoVeSNql9N4UHwxMkn2yHUXDyc/8AHmq+aD+dfe47OvqWIlQcL+7decnt&#10;H5nxWDyv63QVZTtrZ+UVa8vlc+rYbiK6jEkMqSoeAyMCPzFI9zDHIkbyosj/AHUZgC30HevMf2bj&#10;/wAWn045zmWb/wBDNeO/FXx4NX+Il7rFrqiQN4dliisLbJzcMH/ekfr+Ap4jOo4bB0sVOOs7aX8r&#10;v7kFDKZYjF1MNGWkL6287L72fWmaprrNg16bMX1ubsf8sPNXf/3znNUNK1ZPFnhWHUNOl2C+tt8U&#10;n9xivf6H+VfPPhHQbTwD4n0mHxn4allv5r8/ZtfhuTJHLIT8u5c9jz6+1dOMzJ4d0nCN4z+072W3&#10;ZPe+l9DnwuBVdVFJtSj9lWu977tbW16n09NcRW8TSyyLFGoyzuwAA9yaisdStNTjMlndQ3UecboZ&#10;A4/MGvOfjt4T1fxd4Zs4dKC3IgullnsWl8v7Sg/h3ZHNUfgbd+Ho7jXNP07QJ/DmrQOhvbOeQyY4&#10;IG0nt7e9VLHzjjlhXG0Xs3fXS+mltPW5EcHGWDeJjK7W6VtPXW+vpY9YmuIrZN80qRLnG52AH61J&#10;uBGQcivnr9o7xNbavrWm+FH1JdOt442vLqZskb9p8pOPX+or0T4H+NP+E08A2M0sge9tR9luOeSy&#10;jhvxGDUUc2pVsdPBLePW+7W6t5XLq5bUpYOGLez6dk9n87HcX2qWemRh7y7gtEJwGnkCD9TU0NxF&#10;cRrJFIssbDKujAgj1BrwPQ/DenfFP4q+MP8AhKGa7/syQQWmnvIVVI+fmABHoPzr2Dwb4W0vwhos&#10;enaOCLNWZhmQyEknnk+9a4PGVcXJz5EqeqWuujttb9TPFYWnhUo8zc9G9NNVfe/6G1DdwXCu0c0c&#10;iqcMVYEAjsadDcRXEYkikSWPsyMCPzFfM3w98ReKNK0PxXbaP4a/texkv7ky3ZuVj8skYIwTzgc1&#10;6Z+zzlvhLp3rvm/9DNcmCzhYypGmoNXTfXo7aaanTjMreEhKbknZpdOqvrroelx3lvNG0kc8bovD&#10;MrggfU06GeO4jEkUiyIejIQQfxrwT4RzJD8J/HPmSKhS5u9wY8j5O9dt8EopJvg1o8cT+XK9tIqP&#10;6Es2DW2EzN4pwXLbmi5fc7WMsTgPq6m+b4ZKP3q9zvBrNgbw2Yvbc3Q6weau/wD75zmrFxdQ2qb5&#10;pY4kzjdIwUfrXzD4T0Ox8AeJ9Ih8aeGpZNQnv82uvRXRkjlkY/LuXPqQfX2r0P8AaaXd4Bs18sy7&#10;tRhHl5xv+9xn3rmp5vOWEq4icLSh9nW/zuvyudE8sgsVSoQndT+1pb5a/nY9Xt9QtbtykFzDMwGS&#10;scgY49eKbNqtlbyGOW7t43HVXlUEfhmvKfgz4Xj0fWb24Hgqbww5twguJL83AlyQSuCTjoDmuf8A&#10;2k/BekWtrYa1FabdSvtShgnn3t86bW4xnA6DpWs8xrxwP1tQV1urtafNX/AzhgaMsZ9Wc3Z9bJ6/&#10;J2/E96jvbeaFpo54niXq6uCo+pqEa1p5wBfWxz/02X/GsfRfAeiaH4dudFsrLydMuQ3mw72O7cMN&#10;yTkZFeNeF/hb4auvjT4l0WXTt+nWFrDNbw+a/wAjHYSc5yep61tiMXiaPsUoJubtu9HZvt5GWHw2&#10;HrKq3NpQV9lqrpd99T6FmuIreFpZZUijUZLuwAH4mo7HUrTUo/MtLqG6jzjdDIHH5g15x8dvCGr+&#10;LPDFjbaQq3At7pZZrFpfL+0oARsz/TNUfgXdeHxPrlhpugTeHNWgdfttnNIZMcYG1j268e9OWPnH&#10;HLCyjaLW7vq7X00tp63JWDhLCPEKV2uitp66319D16q1xqVpaybJrqGF8Z2ySBT+tT/wivDPGXhT&#10;S/GXx/g07V4DcWf9keZsWRk+YMcHII9a6Mdip4WEXTim5SS1dlqY4PDwxE5KbsopvRX2Pc0kWRQy&#10;srKehU5FQXGpWlrJsmuoYnxnbJIFP614t8J4/wDhFfiv4i8KaZfzXugw26zpHI+8QSZGVB/Eiuf+&#10;L2l/2v8AGyK2OgyeIx/Zit9hjuDAeCfm3A9vSvKq5xKGEWIjT97m5Wr6XvbdJ3XyPRp5ZGWJdFz0&#10;5eZPbS1+rVvvPo2C6iuo/MhlSVP70bBh+YqFdWsnk8tby3aTONolUnP0zXM/C3SU0fwfbwLor+H/&#10;AN5IzWEk5nKEt13Enr1/Gvmiw8K3fia08RRab4VutT1RtUlWHVorny0t8NnaVzg+v41WMzWrhqdG&#10;UafNKaemvRX00v8Ael5iwuXU8ROqnOyg1rp1dtdbfc35H2Pmo4bmG4DGKVJQp2kowOD6cVwXjDxN&#10;cfDn4Tm5v5vN1SG0S3Vyfv3BXGffnJ/CvKP2efFEHh/xdJoB1RNQt9Wt0ulkXOEuQuXTnvjP12it&#10;q2b06GKpYWa1mtddr7aebMqOWTrYeriIvSO2m9t/uPpO4vILNQ088cIPAMjhQfzot7uC7UtBNHMv&#10;TMbBh+leK/tPKJtP8LRm3a7VtSANurbTL8v3Qe2elZPwBsWu/iBruo6XYNoOiwRfZZtMkuTI4nyO&#10;SDz2P54rKebShmCwKhfbXW+qvfa2nqaQyxSwP1xztv8Ag7W3vr6HvcurWUMjJJeW6OvBVpVBH4Zq&#10;WG7huITLFNHJGOrowI/OvBfj14B0O11TQNQjs9t3qusRRXcnmN+9U4BGM8fhXrEPhXTPB/g/UdP0&#10;m2+y2awzSeXvZvmKnJySa6qOMrzr1qU4JKHm9b6roc1XC0Y0aVSEm3Py2to+p0Nve292rGCeKYLw&#10;fLcNj8qLe+t7pmEE8UxX7wjcMR9cV8h/DvxbcfDHQrq6LO0Ou6bMbbHOLqORkAH4HNegfs26PLoH&#10;ivxXYTuzTwxW/mFjzuZdx/Vq8rB5/wDW6tGkqdnK99dtLr1uj08Vkv1anVqe0uo7ab6pP7mz3mfV&#10;LO1kMc11BE/Xa8gB/LNTQ3EVxGJIpEljPRkYEfnXzX8TtJ/tj4438H/CPSeJgunRN9kjuTBt/wBr&#10;cD+nvXtfw701NJ8E2dsmktoYVXJsHmMxiJYkjeTznr+NehhMynicRVouFlBtX11s/S343ODFYGGH&#10;oU6ildySdtOvzv8AgdNBe291u8meKXb97y3DY+uKdDdQ3Cs0UqSKpwWRgQD6cV8k/DXVb/4e3v8A&#10;wlm5pNButQl03UIx0j5BV/1/THevWf2bdl14R1sht8Umqz4IPBUgf0rky/PPrtSFFw5ZSu9+i2fo&#10;zqxuUfVITqqd4qy26vdeqPVf7a0/n/T7b/v8v+NW45FkUMrBlIyCDkGvnbXvhX4ah+Nmg6Imn7dM&#10;u7KWaaHzX+dxuwc5yK+g9PsYdMsYLS2Ty7eBFjjTOcKBgCvUwOKr4mdSNWCXI7aO+uj7eZ5+Mw9L&#10;DxpunJvmV9VbTbu+xYqi2uact59kbULVbr/ngZl3/wDfOc1gfFjWL3Qfh3rl9p5ZbyK3JR16pkgF&#10;vwBJrynSfg/4S1D4SrrdxMz6nLZm8fVjO25ZcE+uODxissZjqtGt7GjBNqPM7u2m2mj1Lw2Dp1KX&#10;ta0mk3yqyvr960PoIsBkkgCqY1rT2YKL62JzjHnL/jXB/B3Wr/XvhHZXeou8lyIZY/Nk+86qWCsf&#10;U4FeI/Cnw1b6tHZSz+BrvWAb4g6vHetGkYD/ANwddv61y1s3lH2DpQv7RX1vpt2T7nTSy1S9t7Sd&#10;vZu2ltd+7Xb1PraikXjAor6Q8EdUF5C1xazRK5iZ0Khx1XIxmp6ShrmVmNOzufIHxl/ZMRfg343u&#10;bnVpdQ1GGwluraOCLYN8fzgnOST8p6Y616p+yHr2i+NPgT4W13TbG1tryS2FvemFAG+0R/I+49cn&#10;Gf8AgVex6hYxalp9zaTjdDcRNE49VYEH9DXwb+wf40l+Ffxd8c/BrWX8lft00unbzgebESHQf70e&#10;1h/u1eX5XhaOCnToQScHzd3ro9/kTjcxxNbFRnXm2pLl+7b9T7w1HUbTR7Ce9vbmKzs7dDJNcTuE&#10;SNRyWZjwB71wXgX9or4b/EzXptF8M+MNO1bVYgSbWNmVmA6lNwG8D/ZzXz7/AMFEvFV42k+D/BME&#10;rw2GsTT3l+EJHnRwKCsZ9izZI9hX576TrV74T+IWi6rpLtb39lfQy27QnaQwcYHHY9Me5r6LA5Ss&#10;VQdWUrPp/wAE8bFY90Kigo3XU/Zz4yePIPhh8LfE3iidgv8AZ1jJLHnHzSkbY1/Fior5T/Zj/Z8j&#10;8cfs2aLryTmz8R6jcXV60smTHPumYKGHbgdR+tY//BTD4zCPw/oPw8spcXN4F1TU1U/cQf6pD9Wy&#10;2P8AZFfV37Nvh8eGfgL4C04DaY9It3IP9513n9Wrx8dltGvlXssTG6qS/Bbfielg8dVo4/2mHlZw&#10;X5nyR4m8K6r4P1N7DVrOS0uF6bh8rj1U9CK+uf2eZ/O+E2igHPl+Yh5z/wAtGrrvFXg3SfGmmPY6&#10;vZx3UJ5Vjw6H1VuoP0pfCXhOw8E6HBpOmoyWkOSvmNuYknJJNfneUcPzynHyrQlem1bz3R9xmmeR&#10;zTBQpTjaad/LYi8beDbHx5ocmk6iZVtXdXJhba2VORzis7/hWOi/8JVP4g8uT+0JrT7Gzb/l27Qu&#10;4DH3sDGaofHLXvEPhH4Z674h8N3dnb32k2kt8Y762M0c6ohOzh1K5x97n6V5f8O/GPxf+Ivwb0jx&#10;1beJPCenvqVj9sWzutJlCIeQFMnn+oHOO9fbPLaOI/fzS3Su+62/U+Q+u1KP7mLez27O1/yR7Z4V&#10;8E2Xg3wwuhadJOtqu/a8jhpBuzk5xVDw/wDCnw74d0GXS4rFbqGYuZJbpQ8rFuuWxmvNPjR8UPHv&#10;w7/ZxtvHsK6dp3iKysLefU9KvbNpI2mfYropEgKbWZvWvRPg3qniLxF8PtG1vxJf2V5fapaQ3gSw&#10;tGgjgDoG2cuxbGevH0qZZbRjSjNxVo3ivLyRUcdVlOUVJ3erNXwn4HsfB/hs6HZTXL2WX2+bLl0D&#10;dQrADHf865TQ/gD4f0XWLW+N1qN+lpJ5tta3dxvijfOcgY9a5L9sL4ueLvgX8PoPF3hqfTZI0u4b&#10;KWx1CzaTcZCcOHWRcYx0wfrU/ibUPjL4d0Oy1W11vwxrjSSwbtLTSZYZ50Zl3rExnILhCzAY/hNJ&#10;5Rh6lOnKUY2Wkb9LW/4A1mVanOpGMnd7+dz03x14BsvH1hb2t5c3lp9nl86KWzmMbK3r6GovAnw3&#10;0v4fxXZsWuLm6u2DT3l5J5kshHTJ9OTXiX7YHx88bfs9v4c1fQ103VdI1C4aK4sLizczRpGod2WR&#10;ZMcjPVePeve/D/jXSfEvgqx8VWl2n9jXVmt8twxACxFdxJPbAzn6VU8spxlDGuCcnon17Exx83GW&#10;FUnyrdFDTvhroun+IdV1mSFr+91JgZWvMSBcdAgI4HT8ql8MfD7S/CGsarqGm+bD/aTiSa33Dygw&#10;7quOK8C/Zp/aN8YftCfEjxjARp2j+FtFkR7WH7E7XVzDIW8os5kAXKqGyF5yOKl034rfFLWv2j/E&#10;vwutda8PQw6Tp8eox6lNpEjNIrbPkKCfAI39c9q2WTwpVLcsVKHvel9/zM3mU6kL8zalp9235Hsf&#10;jD4NaJ4u1f8AtYzXml6mV2PdafN5bSLjGG454rc8F+CbDwHoq6ZppmaEOXZ7iQuzMep9vwriPB95&#10;8TZPFXiLRNf1HRLq1jsY5NP1jTNPdUiuCzB4po2lOWC7GxkZDV5Z8Lv2stXg+O2u/C74k/2bb3cd&#10;4bPStZ06F4ba5lUAmJt7HDEMuOevHcVlSymkqs69GK5rXduz/rUupmVSVONGrJ8uyT/r7j6E8MfD&#10;/TfCemanY2TTtDqE0k8xlfLbnGDjjirfg/wjZeCNBh0jT2la2iZmUzNub5jk8496848V+K/G+n/H&#10;bwz4UsdY0uLQtatLq+bztMZ54RAYwYw3mgNu3/eIGPQ1yPxM+IHxk8KeG/iH4wt38Pab4f8AD88/&#10;9n2N9p0z3N3BHgeYXEoADEnBxyBmro5dTi4ciSdtPm9vvJq46clLnbeuvyX+R6Drn7PfhvWtWu7w&#10;XGoWMd4/mXNpa3GyGVs55GO5r0Cy0O003RY9KtIvs1lHD5CJGxBVcY4PXPvXg/w58afGPxFpfw88&#10;T3k3h3U/DniB4X1C1sdPmjubOGSNmDhjIykBgoJx3q7+1t+0Vc/s/wDhfRbnS7Zb/Vb6+QvblC+2&#10;zjIa4kIHQbSFDdiwqKOUUqNdwoQXNLe35F1cyq1qSlWm+WO1zrtD+APh/RdYtb9rrUb9bSQy21re&#10;XG+KJs5yBjqDXVeOPA+n/EDR003U2mS3WVZgYH2tuGcc4960tB1y08TaDp+r6fMs1lf28dzBKvIZ&#10;HUMp/I184zfFD4s337RutfC/TNZ8MxxWWlpqsWoXWlSksrEDy2VZuoJ656CsaGVUHCpRhBKO8kzS&#10;tmVbnhVlNuS2Z7R4J+E+leBdUlvrK71CeWSIxFbu5Mi4JByBjrxWp438C6d49sbW01JplitrhblP&#10;Jfad6ggZ4PHJryD9nz4/eIfiV4s8e+AvFNjYab4v8Ky+W97pgZ7SdSSocKx3AggEjPOe1YHhH44f&#10;EPSf2mv+FY/EC90OwtJrc3WlXlnp8iDVV7IrNKQjY3ZGG5UjuK6o5RCEJ4ZRXKldrut9O5hLMpzn&#10;Gu5PmbtfzPp8fKvWuf07wTYaZ4w1LxJC0x1DUIlhmDNlNq4xgY4PArzC+8bePvEXx8vfCfhTVNGP&#10;hjSrWK41i8udPeSSzlf7lsrCUK8jKN3IG0HnNe4VFbDRXI5pNrVeQ6VeXvKDsno/M5nx14BsvH2n&#10;wWt7c3lr5EvnRyWcxjZWA6+hqLwJ8N9K+H8d19ha4uLq7bfcXd3JvlkI6ZPpXlf7Wf7SE37P+l+H&#10;G0+3W9v76/SS5iKF/LsI2HnyHHTO5VB9Wr2+z1BPEGhQX2l3KGK9t1mtrnbvXa65RsZGRyDjNZyy&#10;6nGccbKC5ns/Q0jjajjLCqei3Ro1wXjP4OaL441xdVvp76C7WIQhrWfyxtGfb3rwyH9q3Xfhn+0Z&#10;c/Dn4ly6TJo0whSy8QafbPbpHJIu6NZgzsBkcHB4OD06epfFbxR410H4geBtM8P6vpVvpfiO8ksp&#10;VvNPaaS32QPKXVhKobcEIwQMccmunE5YqyVKvFOLV127mGHx0qTdSi2mtH3O58F/D3RPANnLBpFr&#10;5TTHdLNIxeSQ+7H/APVWP4y+DeieONeXVr24voLwRCEG1n8sbRn2968t+PHxU+Ivw9+KngDwxoGp&#10;aFJbeLrlrRJNQ02RmtGQLliVlG8HJOOMVV+KHxm+K37O62Wv+MdO0Hxf4HedYL290KCW1u7LccBz&#10;G7urLn0PtxxWf9jUa1GFDki4vVR9P1NP7Tq06sq3M+Zbs978H+ELTwTo/wDZ1lPczweY0m66k8x8&#10;n39KZ4P8E6f4JgvodPaYreXLXcnnPuO9sZxx04rT0PWrLxHo1jqunTrdWF7ClxBMh4dGAKkfga8Z&#10;/aA+NGreCvG3gTwNoF3pujar4qnkU61rCF4LWNAOFTIDyMSAoJx+dRRwMJThCEbON7eXcdTFSUZS&#10;nLSVr+fY9O8YeAdN8cSaadTaZ4bGYTpAj4R2HTeMcj/E1W174YaFrt/pd79nNhdadN50MtjtiJPH&#10;DYHI4rgfCuvfE7w/8aNO8JeK7/Sdc8OXml3V7batY2TW08ksbxDy5V3FVIDkjb1B9q5fXvih8TIf&#10;2mIvhdp2saBHZ3Wkvq8OoXOkyNJGobHlMomAP+9x9KqWVUa05c0Yttczfp/kSswq0oxs2rOyXr/m&#10;e4+LvAun+NW0w6g0ynT7gXMXkvt+YevHIqPS/h7puj+ML/xHZtPBd3ybbiFX/cv0+bbjrx1+tcr4&#10;NvfiRZ/Eh9I8S3+h614fbTXnF3pVm9vLb3AkQJHIGkfhkLkeuw+lcbJ8aPFnxa+LPiDwP8NH0/S9&#10;M8NMsWteKNRhNyBOSR5FvECAzDDAsxx8p46Uf2bTqVHU5U2rO/4L/If16pGHs7tLVW/F/wCZ7H4u&#10;8Eaf4zbTDftMP7Pulu4fKfbl16Z45Fbd5areWk9vITsmRkbb1wRg14o3iD4peCfix4K0DXb7SfEP&#10;hLWprmF9XtrE21zHKlvJIkcibmQAlOGXrjBqjrfxq8S/ED4yap8NfhsbCybQoll17xHqMJnS2Zsb&#10;YYYgQHk9SxwMHjito4Fc0pRt7yu35LTUxeLfLGMr6OyXrrod9/wpPw22j6JpjpcS2+kXDXNuWkyx&#10;LNuKsccqT29q3tE8D6foPiTWdbtmm+2aqytOHbKDaMDaMcV4v4g+MnjD4CeP/Dmk/EW70/xD4R8S&#10;XH2Oz8RWVobSazuSRtjnj3MpU5+8uO/pWd+098fPHH7OOv8AhzV9ul+IPB+pXbRXGnx2bpewRou5&#10;ysgcq2FyclR059ayo5PSjUh7KEbvZ97K34LTU1qZnUlCXtJO3Verv+L1PW/FnwV0Pxl4gk1m8ub+&#10;3vJI1iJtbjyxtXp2ro/CfhG08G6INLtJrieAOzbrqTe/zdea8/8AiH8VLu++BN38Q/h5q+n3EEFg&#10;+owm8tzPHcKq8xna6lGByD1wRjFYHxp+IXj/AOF37Pcnjq11bR73V7G3jurqCXTXEMyyFAETEuV2&#10;7jyc7vQVFHKqUa3tIRSnJted+tyquYVJUvZzk3GKv8vI9L0v4U6HpfhXUvDypNPp2oSPLMsz5bc2&#10;OQccYwMVc8BeAdO+Heky6dpbTNbySmYmd9zbiAPQccV4y3ib49w/DfTvGWmv4P8AExnsItRk0NbK&#10;4tpnjeMSFI5PNYFwDjkc16D+z/8AHLSvj98P4PEenQPYXCSG2vtPmOXtZ1+8hPccgg+ho/sqlQtW&#10;hBe57t108h/2hUrXpTk/e1s+vmdTfeCLC+8ZWPiWRpv7Qs4WgjCviPa2c5GOTzXRA188/tPftPf8&#10;KJ8SeCNOt4FuUvr1ZtYbYW+zWG4Rl8/wkuwwT/cNe++Z9usfNs50/fR7oZtu9eR8rYzyOh681p9U&#10;+rxVVRsptv1M/rHtpcjd+XT06j7y1hv7WW2uI1mglUpJGwyGUjBBryyT9m7w00rol5qkWms/mHTU&#10;uiICfpjP615b4T+K/wAYfG3xk+IHgLTNX8KwP4WCMl5d6TN/pW/7oKrN8vv1rrf2c/j1r3x18N+L&#10;9Nv7Sy8PeM/Dt42nXMsCNcWhk5CyKpYEjKsCu78aWMyenXXPXgpctvknt8h4bM6lF8tGTjf8bHuF&#10;no9rpukx6baQrb2ccXkpHGMBVxjArO8FeDLDwHov9l6cZWthK8uZm3NuY5POK8D+Cfx08eax8ePE&#10;nw3+I1xo+l6rpkXnWVvY2ToNTiP/AC1jkaQ4AG1tuCeT6Gur8L+N/Hvjj40eJtL0fVNGbwFoM6QX&#10;F82nOZ5LkjdJao3m7WKAgM+OCcYzWssvVOak0rxWj8n2M44xzi0m7Seq813PcaKBRWRoLRRRQAjd&#10;K/Of9uTwLqPw3+PWi+PNAf8As+fWglxbXajAj1K3AGD/ANdI8A+vNfoxXlX7THwbj+OHwn1Tw+hW&#10;PVowLzTLg9Y7qPlOfRuVPs1ell+IWGrqUvhej9GcWLo+2pNLdao8E8WfYv27/g/o+qeFr210j4j+&#10;G5C82lXjkbXZdssTd/LfAKvgjjB71886f+zvdfAnWIfH/wAYxY6Tp+mS/aNP8O292lxdatcqcxxq&#10;EJCx7gCzHsK8hF7qOk6s1/bXF74e8SWMjW9xJaStBPFKhwykjHcd65vxRrWqeJNSa/1nVb3Wb4jH&#10;2i/naVwPQFjwPpX21DB1Kd6dOdqb6W1V+ifY+arV4ytOUby/D7ifxn4u1n4xfEi71vWJfO1bW71Q&#10;yj7qbmCoi+iqMAfSv3D0PT10nRbCxVdq21vHCB6BVA/pX4qfAHQf+En+OngTTChkWbV7cso/uq4Y&#10;n8hX7cV4vEDUXSpRVkkzvye8lUqS3bHUhooNfIn0Z55+0N/yQnx//wBgO7/9FNXzv8HfgTq/xF/Z&#10;N8GCw8da9aPPYwTx6XJPGLA7JtxjYCPfsIU/xHtX1H8RPh7pvxM8PTaHrE19Hpk4Kzw2N08HnIQQ&#10;UcryVIPSvOrH9kXwRpeirpFne+J7TSkjMS2UPiC6SJUOcqFD4A5PFejRrxp0uS9ne+1zhq0pTqc1&#10;rq1tznP2xPFGmeMP2R/G+o6Rci9seIVnRSFdo7lUfaT1AZSMjg44r1j4Ozx2nwX8GzTOsUMeiWrv&#10;I5wFUQqSSewxWV4k/Z58IeKPh3pnga6ivoPC1hCsEenWd68KSIuCvmbT8+CM89+a5ub9j/wHPoq6&#10;NJdeJn0hY/KFi3iC68kJ02bd+NuO3Sj2lGVFUm2veb26bD5KqquoknpY8z/b68SWPjL9k6y1vS5H&#10;l0++1Wymt5WQoXQl8Ng84PUe1dzrXwdvNF1DwR41vviDrN7o/hmf+07+11y4jNskAtpFLqEjX513&#10;DGe27vXb/ET9nrwh8UvD+maDr0eoPoenRRxW+m219JDANgwjMqn5mUcAmsW8/ZP8Fapapaahe+Jd&#10;RsVZGNnea9cyQvtIKhkLYI4HBrSOIpxoxpptWb6X0djOVGbqObV7pdexjfHK003xz4++C9rPH9p0&#10;nV7jUEdJEK74ZLBuoPI4PfpXzx8NtU8SaTa65+y1Mbo3/wDbX2eLUVBxHobZlnfd2ynyj/rqfSvs&#10;Xxl8EdB8deJNJ1zULzWIb7SW32H2LUZII7Vtu0siKcAleD6itZfhloC+MLnxUloY/EVxpo0qTUUc&#10;iXyASRg9mz/F14FOni6dOkqbV9Pud20/x1CeHnOfPe36qyufP37MNjb6X+058erK0iWC1tprCGGJ&#10;BhURY2CgewAFc7a+GLjxV/wUB8e2tvruqeH3Xw9byG40l0SRxiIbSXRhjnPTtXvXgv8AZx8J+AfG&#10;N/4o0i41qPWtQbffTzapLILs/wDTVWOGxnj0rLuP2TfBN14qvPEr3fiMeILxfLn1KPXLhJpEGMKW&#10;DD5RgcdOK0+t0/aTnd6xS266f5EfV6nJGNtnff1/zLfwk8Mp8I9e1nw1qviS41/VvEOpT6vZS3rG&#10;S7kgWKJXMpChRtI2g8A/KBzXk958CdL+Plj8ZtHun+xava+LpLnSdUUHzLS4FrBtYEc7TgAj+oFe&#10;4eCfgP4Z8A65qOtac+q3Gr31qLOW+1HUZbqZYgSQqM5JXnnj0FT+APgzoXw31jVNS0i81eS41SRp&#10;71b7UZLhJ5TgGRlY434AGfTiuZYhQlKcJPm06dTZ0XNKEo6anzB8Afih4o8WftEeEPCHjuyltvG3&#10;g/StTsb+4f7t2h8nypge5IU5PQ8HvX0H+1lx+zX8RPX+yJf6V2F58MtAvPiJp3jd7PZ4ksbSSxS7&#10;jO3fC5BKOP4sEcemTUfxJ+GOkfFfw/JoevS339lzZE9vZ3bwLOvHyvt+8OBxRPEU516dRKyVrr53&#10;dgjRnClKDd27/lYwf2af+Tffh9/2Brb/ANAFeI6lp/ij44eOPiDr+l+EdO8TeFLmzm8IadNfav8A&#10;ZNkaMftM0a+U+d03RuP9UK9+8N/BvRfCfgGbwdpl7rFvorx+TGv9oyGW3j/uRSZ3IPp6mrXwy+Fe&#10;i/CXw9/Yfh975NLVy8dveXbziHOSQm4/KCSSR6mkq8ITnUjq29PS9++43SlOMIS2W54b+wb4w1G3&#10;8G678MPEgMPiXwPfNZPCzZJt2YlCD3UHcAfTb61xfjzw/wCKfEf7bfjS18G+I28NeIB4Nie1uhDH&#10;KruCMIwcHCk45HIr6B0P9mnwh4d+I1x46s5daTxNctuubx9Ulb7QOPkkXOGXAA2njgUtj+zX4T0/&#10;4hv44hutc/4SiQbJL9tVlZpI+P3bDOCnAG3pxXT9aoxrTrR+0trdXa/yMPq9R04U30ffoeUfsFze&#10;HF0HxRay2VxY/FGC+aPxX/aUxlup5Qx2yZP/ACzJLcDoSevBrW/b48F2WofBWfxlE72XiTwjPFqG&#10;mahAcSRt5iqVz/dOQfqor0vXf2efB+vfEYeOxFfaX4p8tYpL/Sr6S1aZV6CQIcNxgHI5AFbHxQ+E&#10;uh/F/Qf7E8RvfvpLHMtpaXjwJPyCBJtPzAEAjNZPEw+tRxCb8/1Xoaewl7B0WvT/ADMH9mrw5b6H&#10;8H/D96JHutT1y3TWdTvp+Zbq6nUPJI5/HAHYKBXqTcd+K5zwF4F0/wCHPh220PSpr2XTrZQkCX1y&#10;1w0SAAKis3IUAcCr3ijw/B4r0G80m6nura2u4/LkksZ2glCnqFdeVz047E1w1JKpUcr6NnXTi4QU&#10;bbHyjfaT4r+PHiD4keItO8Iab4k8L6xayeFtKuL/AFf7KYreFiJZY08p875xuDZGfLX0zXUfsI+O&#10;NQvPh1qfw/8AEJ8vxN4HvX0u4hZsnycnyyPUAhlz6AV7d8Nvhno/wp8NR6BoL3o0qI5hgvLp5/JH&#10;91C33Vzzj1Ncr4Y/Zp8H+EfH134z02XWo/EV65e8un1SVvtWf4ZVJwy8Dg9MCvQniaVSnOk1ppy/&#10;LTXXsccaFSE41Fvrf59jz3xD8I9D+NvxQ+NvhfX4d1vPa6M8Fwo/eW0wgl2yofUH8xkV5V8LfG3j&#10;DRfjR8OPhB8QIZLjxB4W1S4nstX6pfWBs5kjbJ6kZAz6cHkV9XeF/grofhHxnf8Aimyvtak1bUAo&#10;vHutTlljuAoIQOhODtBO30rY1/4c6D4l8WeHvE17Z51vQXkexu0O11WRCjo395SDnB7gGhYuKTpt&#10;XjbTydrX/wAxPDSbU1o7/er3PAP2pB/xkj+zt3/4m9x/JK6L9u7xRpmg/s3+JtPvJl+26wI7Gxte&#10;sk8pkU4VepwATXY/EH9m7wl8T/E1pr+vS6zNqNi26yaDVJoVtDxkxBSNhOB0p2i/s0+BNJ8TW3iK&#10;40+717XLU5tr7Xr+a+eD/cEjFVPuBmlCvRiqMm3eHTvrccqNR+0S+1/lYufs6eGdQ8HfAvwRo2rI&#10;0eo2mlxJPG3VGIztPuM4/CuX/aC+HvgP44anpHw88UpPBrV1a3GpaTqVuQskBiZFfYx6n5wSpGCB&#10;7V7dXnfxJ+BPhf4qa1pWr62L9NT0mKSOwurC9ktpLYuVJkVkI+b5QOcjBPFclOt++dWTs9Xp3Oid&#10;P917NK/qfPfwh1X4lfs9/Hrw58J/F+tr428L65bTvo2pygm5thGpO0kksBhcFSSOQQeMVa+IHh6b&#10;xN+39o9lBrOoaE58ISP9s0x0WbAkPy5dWGD347V7t4J+AvhzwT4rl8UG41bxD4leH7Mmra/fNeTw&#10;w944ycBAe+Bk+tY+vfsseDPEvjJ/Fl/deIG8QshiW/i1meOSOMk/u0KkbU5Pyjiu/wCtUvaOezcW&#10;m0t2+tjk+rz5FHonffp2uR/Drwevwd8f67HrPiu81+fxhdQf2W2pv5t4xggbzEbaoARQMg4AGcHk&#10;jPjf7BJ/4RHxp8YvBmsyeV4ot9cN3JHLxJNESwEgz1XJBz/tj1r37wb+z/4V8E+Lk8TWr6rqGtR2&#10;z2kV1q2pTXhijYgsE8xjtJwORUfxI/Z28G/E7xBaeINQgvNM8SWqhIta0W7e0uwo/hLr94fUGsVi&#10;KbU4SbtJLW3VbadjV0ZpxlFfC3pfv5nb614k0nRdS0eyv7iOO91KcwWMJXc8sgRmbAA4AUElug9e&#10;a+Uv2SLeTwX+018dfC+sN5Ws3l5HqVt5nDXFuXkYOvqMSofxPpX0T4F+Deg+A9Sl1SGbUtY1qWPy&#10;G1bW717u5Eec7FZuEXPUKBnAzmmfEP4I+F/iRqmn6vqEN1YeINO4tNb0m5a1vIQeqiReq+zAjrWV&#10;OrTpqdLW0lv877Fzpzm4z6p7Hgn/AAUQjPiTwv8AD3wjpw8/xHq3iSE2dtHzJtVHVnHoAXXn/CvR&#10;PjNpUVx8S/gjpt8iXsD319bzpIu5ZVNi6sCD1B5/Ouu8G/AXwx4O8TyeJS2o+IPEzR+Susa9eNd3&#10;EUf9yMtwg/3QM1P4y+Ceh+OvFWmeIdSvdZTUdMfzLE2epSQx2zFdrMiKcAsOD61qsRCKhTT0jfXz&#10;ZDozk5Te7t9yPjL4uaPrf7HMPjDwxbR3Op/CLxtazxafyXbSb114TP8AdP6jB6qc/QX7XnH7GHiP&#10;PX+yrT/0OKvZ/Hfw/wBE+JHhG+8NeILQX+lXkYjkRjhgR0dW6hgQCD61jfET4L+Hvil4Xt/DmvSa&#10;jJosUaxNZ2168KTqu3b5gXG7BUEZrT65CpKnOovei7t99vxI+qyjGcYvRqy8hPh9rVj4b+BnhbVd&#10;UuY7LT7Pw/aTTzzNtVEW3Qkk18/f8E79NuYfCPxC8VzQtZ6HruuyXVg0o2hoU3bn+nzYz/smvWD+&#10;yP8AD66sbPT9Rj1rWtJtAoh0vUtauZrVQuNo8ovtIGBwciu/8RfDnR/EfguTwo0c2maG0Qt/s+lT&#10;Na4iHHlgpjCkcEDqKy9tTjTnTi2+dq/kl+pp7KblGb+yj5QvvCHjT9oHQviVr1r4O03V9I8bL9i0&#10;i/vtX+zS21nbsVgZIvKbrIDJ94ZyOlep/sRfEq68bfBuHRdYLL4j8KTtouoRSffHl8Rk/wDAePqp&#10;r13wP8P9N+HnhODw7pE17/ZlshjgW6ummeFMYCozcgDsO1cf4J/Zp8I/D3xTqXiHRJ9attW1Pe19&#10;M2qSuLpmzlpAThmBJIPY1dTFU6tKVKStZrl+WmuvYmFCdOcai+f9ep8rzeG/HXiL9oj9okfD3xFN&#10;oPiKC3gkijiijb7XwMx7mBKEjOGXHJFe3/sK3Pgu4+ELjw1YzabrqXJXxHbXshkuhfDhmkZuSDjK&#10;+2R1BrvfB/7OHhPwN44vPF2lT60uvXzbr25n1SWQXftKpOGH8qmh/Z38H2PxIu/HOmxX+j+ILx1k&#10;u5NNvpIIrkjH+siU7WBxzkc81rXxdOtTdPbRW06pWs/Lt2M6WHnTmp+v49jxf/goD4VTSfB+g/E3&#10;RbuXRvGXh7UIYLXUrbAcxysVKN6gE5GfUjvX0P8ACfwTp3gD4f6Lo2mq3kxwLLJNIcyTyuN8krnu&#10;zMSSfesv4sfA7w18a7KCx8UnULnT4WDiyt72SGFnGcOyqeWGeCa6zwr4ag8I6Jb6XbXN7d29uNqS&#10;X1w08oXspduSAOBXHUrqWGhSvqm/u/q/3nTCk41pVLaM16KM0VwnWLRRRQAUm2looA/N7/goh8N9&#10;N8G/FHQvE2lwm2bxNDMuoRqAI3niC4kx2Yq3PrivjzUO9fon/wAFNtKMngTwRqirn7LrDQs2Ogki&#10;OB+a1+depNjca/SsoqOphIN7rT7mfGZhFQrSSOq+AWv/APCL/HTwJqZfYkOsW4c5/hZgp/Rq/bn1&#10;r8DLG/fTtQtL2LiW3mSZfZlYMP5V+8fh3Ul1jQdN1BG3pdW0c4Ydwyg/1rxeIoWnTn6o78ll7s4m&#10;lSUUV8efSHDfF218f3fhuJPhze6PYa556mSTWo2eEw4OQAvO7OP1r4S+L37Yf7QnwQ8ZzeGfEv8A&#10;wjiX6RJOkltZb4pY2ztdTuHHBHPcGv0mr8uf+Cm4/wCL/wClf9gCD/0dPX0OTKnWrqhVgmmnutTx&#10;sy56dL2sJNM9A8EfHz9rT4j+GrTX/DnhjSdT0i63eTcpbQqG2kqeGmB6g9RW5J8Rv2z40LHwRphA&#10;GflggJ/Lzq9l/YI/5Nd8J/71x/6OevoKeRIYnkkYIiAszN0AA5NRiMXClWnTjRjZO23/AAS6OHlU&#10;pxm6stV3Phn9mv8Aay+Kvjf9oS38AePrKy079zcfaLQWBt545ETcucsePw5Br7nbleOtfO7fCmx+&#10;Jn7Rng340+D9c0i/0SztJrHUGt3LtcOFkRSjKMEruAOT0FfRWK4sbOlUnGVKPLpquzOjCxqRjKNR&#10;310fkfE/x6+J37TPwL8O3Pia9uvCOo+H47gRtJZWjNJAruRHvViM9VGRnk1434J/bk/aE+JGtjSP&#10;DGl6ZrWpbDL9ntdL3MEGAWPz8Dkcn1r68/bvA/4Zd8ZZH8MH/o5K+Mf+CaA/4yGu/wDsC3H/AKHH&#10;Xv4T2M8BUxE6UXKPkeTiPaxxUKMajSl5nrl58X/2x9Ft/tlz8P7K5hAyY4rBZW/75jm3ZrC8M/8A&#10;BTjxN4f1ZtP8eeBIQ0LbJxYs9tcRnPOY5cj8Miv0Prwr9qP9l3Qf2gPCNywtobLxdaRs+n6pGgDs&#10;wGRFIf4kbpz06ivNo4vCVZKGIopJ9VdWO2rh8RTjzUarbXRnbfB/45eEfjn4d/tfwpqS3Sx4FzaS&#10;DZcWzH+GRO3seQexrV+JUHi268H3sfge602z8Skp9mm1VGe3Ubhu3Befu5x71+OHwe+KXiD9nf4q&#10;W+s2wlguLG4NrqensSBPGG2yROPUYOPQgGv2n8Oa9ZeKvD+naxp0onsL+3juYJB/EjqGB/I1GZYD&#10;6hUjKGsXt/ky8FivrcHGWklufn78cv2pv2i/2f8AxJa6R4mbwy7XcPn211Z2ReKVQcHBLAgg9iO4&#10;re+Avx0/aX/aHs9RvvD03hOx02ykEEl5qNmyqZCudqhSScDGeO4rJ/4Kqxr/AGp8PHAG7ybwZ9t0&#10;dep/8Ey4wPgDqDBQGbW58n1+SOvVn7GOWxxSpR5npt5nnw9o8a6DqPlXmfVPh+PUU0LTl1iSGbVl&#10;t4xdvbAiJpto3lAf4d2ce1eOfG2H49Q61cXnw1vPDD6LHbKVsdShc3Ukozuw33cHjHNe5Uba+Up1&#10;PZz5rJ+q0PfnDnjy3a9D85PhH+1l+0Z8avG8nhbw9F4eGoQK73Ul1YlIrZVbaxc7j/FxgZJNfd3w&#10;vtvGVr4Qt08eXemXviQSP502kRsluU3fJgNznHWviT/gnNGv/C9vi22BuVCAe/N0+f5Cv0EmmS3h&#10;kllZY441LO7HAUDkk16+auEKvsqcElZbLXVHn4DmlT9pOTb1OR+K3xb8M/BnwnP4h8UagtlZx/LH&#10;GvzS3EmMiONerMf/ANeK+Ibv9tr4y/HzxVNofwf8LLp1uvPnNCtxOiZwHld/3UYPpg+xNfPf7T/x&#10;u1T9or4v3E1tLJLotvcfYNEslJ27C20Pj+/IeSfcDtX6i/s7/BPS/gX8MtL8P2MEYv2jWbUrsKN9&#10;xcEAuSfQHgDsAK65YejllCNStHmqS2T2RzxrVMdVcKb5YLqt2fNFv8Mv2ybeMagPHemtddfsMk8T&#10;D6YMW2sLWP25/i18GbfUvDfxP8Cxx+IZLZxp2pQfuEZ8YEhA3JIoPPyEemK/QPbXmP7RXwT0z47f&#10;DHVPD15DH/aAjabTbtlG62uAMowPYE/KR3BNcdLHUqk1HE0o8vkrNHRUwtSEW6M3fzd7nKfsR/ED&#10;WviV8ANJ1jxDqU2rav8AarmGe7nILttkO3OPQECvesV8o/8ABNvzrX4Eanpl0pju9P1+7glibqjA&#10;R5BH1zX1fXFjoqGKqKK0uzrwsnKhBy3sNxXwX8Rf21tQ8O/tkWOj22qMvgDTZ00jULdSDHLI3Ekx&#10;PqjMB1/hNfV/7QnxSg+Dfwh8R+KZGH2i2tzHaIx+/cP8saj/AIEc/QGvxi8ReGtdsNN0rxDq1vKt&#10;v4hE11a3chybgrIVkb67s17OTYGGI551VpsvX/gHmZlipUeWEN936H7wqwdVZSCpGQR0NO214T+x&#10;f8XP+Fu/AnRLq4l8zV9KA0y+ycsXjACuf95Np+ua93r56tSlQqSpy3Wh7FOoqsFNdT47/bg/ai8b&#10;/AXxd4X0vwibArqNpJNMt3a+cxYSBVC8j3rz7T/jp+2DqdnFdW/gJDDKu5DJo+wkHocNIDX0D8Rv&#10;gJqnj79qnwL42vLS0ufCeg2Em/zJB5n2rLGP5COQCQc+or6C21631rD0KNOMaUZStq3+R5/1etVq&#10;Tk6jir6WPyy1n/goP8cPDusXmk6lHotnqVnM1vcW8mnfNHIpwVPz9Qa9OX43fthtbC4TwHFJEU3g&#10;ppIOQRkYAkya+R/2hv8Ak4Lx9/2H7r/0aa/afw//AMgHTf8Ar2i/9AFexmLoYOnSnCjF83l6HnYN&#10;VsTOcZVWuU+E/wBnP9sj4qeO/wBoDRfA3jOGwsILh5orq1/s5oLhHWJmCnLZU5HpX2B8X7X4h3Xh&#10;23X4b3ujWOtLcAzPrcbPE0O1shQo+9u2/hmvOfiR8AdS1r9qT4c/ErRLa1jtdNjmh1qQyBJHXYyx&#10;ED+MjeR9AK+gscV8/i61GU4VaEEtNV0uevh6dSMZwqyb10fkfml8Uv20P2gvg740vPC/iVPD1vqd&#10;sqvmGy3xyIwyrq2/kH+leu/Af4jftM/G7w9YeKLe68I6d4cnn2q15auss8aPtkKBScdGAJ7ivnn/&#10;AIKTAD9o7I/6A9r/ADevt39hn/k1vwP/ANcZ/wD0okr28WqVPAU8RClHmlvoeXh3UqYudKU3aPme&#10;8r0rJ8VeLNI8E+H73W9d1CDS9Ks0Mk91cNtRB/UnoAOSa1q/Lb/goV8f7rx98Sp/A2nXTL4b8Oyb&#10;J40OBcXn8bN6hM7R77q8HAYOWOrKmtF1Z62LxKwtPner6HpnjD9vrxx8UvGQ8K/BLws1xJIWWK9v&#10;IPOuJAOsgjzsjUerk++OlaT/AA1/bLvLcai3jewhuuv2FbmFevbAi2frXqH7BPwRs/hp8GLDXprd&#10;f+Eh8Sxre3E7KN6QnJhiB7DbhiPVvavpsCu7EYyjhqjpYanGy0u1ds5KOHqVoKpXm7votLH55aP+&#10;3B8WfgT4wi8O/Gfwz9uh6tPFCsFzszjzIyv7uVfpjpjOa+5/h38RtA+KnhOz8ReGtQj1HS7ofK68&#10;Mjd0deqsO4Nea/tgfBOy+MvwZ1iE2yNrulwvf6ZcYG9JEUsUB/uuoII+h7V+fH7Enx+u/g38WLHT&#10;ru5ZfC2vTJaX1uzfJFIxxHMB0BBIBPcE+gro+rUsyw0q9CPLOO6Wz9DL29TBVlSqyvCWze6P0w+N&#10;Vv8AE6fRbE/DC70S11JJWN0utxsySR7eAmOhz618OfFH9sf9oz4NeJG0PxZYaLpt7t8yJv7P3xTJ&#10;nG6Nw+GH8u9fpUMGviD/AIKnRJ/wr7wRLsXzBqsqh8cgeSeM+nArkyupTnWjQq01JPr1OjHxnGlK&#10;rCbTX3HsP7I/7UFl+0N4PZL0w2fjDTVC6jZx/Ksg7TRjOdh7jsePSvfsV+HnhTxL4v8A2d/iZZap&#10;bJNpGvacUka3myFnhdQ21v70bqR+YI6V+wXwM+NGh/Hb4f2XiXRZNm8eXd2bMDJazgfNG39D3GDW&#10;ma5d9Vn7Wl8EvwIy/Ge3j7Op8S/E4b44/wDC/dP1e/1H4c3fheXQIbZXSw1CFzds6qTJhuFOccDN&#10;fM/wR/ak/aM+Pnim80Pw2fDMU1jF513cX1kY44F3bRnDEkk9gOxr9EJVDRuCOCDn8q+B/wDgmvGn&#10;/Cxvi0VVRiVFHHQedLxSwlSDwtWUqcW4JWdu+g8RCSxFOKm0pXvqfavw5h8UW/g7TY/GlxYXfidV&#10;f7bNpastux3tt2BuR8m3PvmiumFFeC3zNs9ZLlSQtFFFIYUUUUAfMX/BRTSf7Q/ZvvLoddP1K0uv&#10;w3lD/wCh1+WurN+7c+1fsJ+2Bov9vfs1+P7fZ5jx6a1wi/7UbBx/6DX49XP7+OED/loVH5kV97kE&#10;74eS7P8AQ+TzaNqqfdEXibw9d+F9WutKvgFurfaHA6fMgYfowr9nf2Y9e/4Sb9n3wDqGcl9IgjP1&#10;Rdh/9Br83/28PAZ8F/GOwuUjKW+q6LZzhscF44xE+P8AvgfnX21/wTz1z+2P2ZNGhZ90mn3d1aH2&#10;AkLAfk4rHOJrE4KnXXcvLYujip0mfS1FJS18QfUhX5cf8FOP+S/aT/2AIP8A0dPX6j1+XH/BTj/k&#10;v2k/9gCD/wBHT19BkX++x9GePmv+7P1R1X7Nf7dPhr4NfB3RPCeoeGda1G7sTLvuLRUMbbpGYYyf&#10;Q10HxR/4KaaZqng/VNL8M+EtSttVvbd7eO61GVESDeCpfauSxAOQOOcV7b+wfpNldfsw+FJJrO3l&#10;kJuMvJErE/vn7kV6l8Uvg/4a+I3gfW9GvdC0+d7u1kSKQ26B45dp2OrAAghsHOa1rV8HHFy9pSb9&#10;7e/n2Ip0sTLDx5KnTseS/wDBO7/k2LRu/wDpt3/6NNfTFeD/ALFfw/1/4Y/AXTNB8Tae+l6tDd3L&#10;vbyMrEK0hKnKkjkV7vuFeNjZKWJqSjqm2ejhU40IJ72PAP28P+TXPGX+5B/6OSvjH/gmh/ycNd/9&#10;gW4/9Djr7O/bw/5Nc8Zf7kH/AKOSvjD/AIJn/wDJwt3/ANgW4/8AQ46+hwX/ACKa39djyMV/v9I/&#10;U+kNLTTXyR9Cfjf+2t4fh8N/tNeN4LcKsVxPHebVGADJGrN+pP51+iP7COuTa5+zD4RaclmtRPaK&#10;SckqkrBf0x+VfnD+2B4th8ZftHeONQtpFltorz7JHIvQiJFjJ/NTX6X/ALF/hGbwb+zX4LtLmMxX&#10;NxbtfSI3Uea5cf8AjpWvtM10y6ip76fkfMZfrjKjjtr+Z8yf8FVP+Qj8O/8Arlefzir1P/gmX/yb&#10;/ff9hu4/9Ajry3/gqop/tD4dnB2+VeDPbrFXpn/BMe5ST4D6pCpy8Wtzbh9Y4yKwqf8AIlh6/qzW&#10;n/yM5en6I+ve9FHrR9a+SPoj8+P+Cc//ACXT4uf7p/8ASqSvrT9qTX5/DP7PPj/ULZmS4TSpY0Ze&#10;qlxsz/49XyX/AME4wW+N/wAW5Bym3G4dP+PqSvrT9qPw9P4p/Z78fadaqz3D6VLIir1YoN+P/Ha+&#10;gx1v7Qjzbe7+SPHwl/qbt/e/U/KH9l3R4tb/AGhvh5ZTKJIW1iB2VhkEId+D/wB81+2Ar8Sf2afE&#10;MPhj4/fD/VLmQRW0WrwLJI3AVXOwk/8AfVftstdfEV/bw7WObJv4cvUdSNzS0jV8ofQlLTdFsNG8&#10;8WFlb2QnlM0ot4lTzJD1dsDkn1q9TQRmsfxh4osvBPhXVtf1KQRWOm2sl1MxP8KKTj6np+NNXk7b&#10;tk6RV+iPhf8Ab/8AF1/8Vvix4L+DHh5zLMZ45rxYzx58vEYb/cTcx/3q9K/bI/Z1sbz9l2xstAtA&#10;bnwPAk9oFX5ngVQs4/EfOfda+Rvg74u+KutfGDW/jD4X8AzeNb+4uZ18ySB5IbZ5AOAVI+ZUIUeg&#10;NfQ93+0l+05f2s1tcfA6Oa3mRo5I2spyGUjBB+fuDX2NShVw7owoySUNX7yV29z5uFWnWVSVRP3t&#10;tG9FseOf8E4/i4PBPxgm8K3k+zTPE0XlRhjhVukyYz/wIbl/EV+ptfhRrem+JfhT49je/wBKufDG&#10;vWNzHfw2c6FHgO7fHjPOOOPYV+0vwi+IVp8Vfhr4e8V2TKY9StEldVP3JMYkQ+4YEfhWGfYdKccT&#10;DaX5m2U1m4yoS3R2VJQKK+UPoD8R/wBof/k4Px9/2H7n/wBHGv2o8P8A/IB07/r2i/8AQBX4r/tD&#10;/wDJwfj7/sP3P/o41+1Hh/8A5AOnf9e0X/oAr67PP4OH9P0R89lX8Sr6/wCZo0hpaQ18ifQn5Uf8&#10;FJv+Tjf+4Pbfzevt79hj/k1vwP8A9cp//SiSviH/AIKTf8nG/wDcHtv5vX29+wx/ya34H/65T/8A&#10;pRJX12O/5FVD5fkz5zCf7/V/rse439z9jsrifG7yo2kx64BP9K/B3xDfS+IvFmp3lw5ee+v5ZZHb&#10;qS8hJP61+8t1brdW8sL8pIjIw9iMf1r8IvHWh3Pg/wAda/pFwhjutN1GeBl9CkjAfyq+HbXqrrZC&#10;zi9qfY/cvwfYppfhPRbOMAR29jDEoA4wsYFbFc38Odch8SfD/wAN6rbyCWG8023nV16HdGpro6+Q&#10;lfmdz6KNuVWGXEazQyRsMq6lSD3BFfg34wtf7F8Za5bQtj7JqM6Iw4xtlbBH5V+8V1OltbSzSMFj&#10;jRnZj0AAya/CPxB5nizx5qf2NPMl1LU5RCi87jJKdoH5ivr+Hd6t9rL9T53OP+Xdtz9vvhzqz698&#10;P/DWpSHMt3ptvOxznJaNST+dfIn/AAVQ/wCSc+Cv+wtL/wCiTX2N4N0U+HPCei6UfvWNlDbHnPKI&#10;qn+VfHP/AAVQ/wCSceCf+wtL/wCiTXi5db6/C212eljb/VJX7HSftFfsrw/Hb4J+GNb0OBIvG+la&#10;NbG3YYH22IRKTAx9f7p7Hjoa+Gv2cvj3rn7NPxKN6YZ30uWT7LrOkPlS6qSCdp6SIc4/EdDX6+fD&#10;r/knnhf/ALBdr/6KWvjL9vz9kz+1oLv4neELL/ToV363YQLzMg/5eFA/iA+8O457GvUy7HRk5YLE&#10;6wlt5eX+RwYzCySjiaHxLc+1fCvi7S/HHhmx13RLyO/0u/hE0FxGchlI/QjoR2Ir4h/4Jr/8lG+L&#10;f/XZP/R0teOfsR/tWSfBjxEvhbxFdE+CdWl/1khyNPnbgSj/AGG4DD8fWvYf+CacizfEL4svGyuj&#10;SxsrKcggzS4INFTAzwNHEwezSs/mOGKjiqlGS31v9x99/wAVFH8VFfKH0AtFFFABRRRQBznxG0f/&#10;AISL4f8AiXSyM/bNNuYBn1aJgP51+I/hqxN9r2gWLAs0l/b2xHrmVVr92JYxKjIwyrAqfxr8ZfDn&#10;hV7X9pzTfDrJ5bW/jEW+zHQLdZH6CvrciqcsK0fK/wCZ89msLypv5fkfWn/BULwOJvBHg3xPDFlt&#10;NuX0+ZwP4JFBXJ9NyH/vqr//AAS1103Xwy8X6ST/AMeeqrMB7SRD/wCIr3P9sDwKfiB+zv4y06OP&#10;zLqC1+32/GT5kJEnHvhSPxr5J/4JYa55Pi7x1pLPj7RY290qe6Oyk/8Aj4rKnP2+UTh1g/1KnH2W&#10;Yxl0kj9HKKB0oNfLnvgWxX5b/wDBTaRW/aA0sAgldAtwfb99Ma/Q74weD/FfjXw1DY+EPFz+DNSW&#10;4WR9QS2E5aMAgptJ7kg59q+RvFn/AATZ8T+OtcuNZ8Q/Fd9Y1W4x5l1dWDO7YGAP9ZwAOgHFe9lN&#10;Shhq3t6s7b6WZ5GYQq1qfsqcb+Z7Z+wPIrfsu+FMMGw9wDtOcHzn4NfQrMAvPSvg/Sf+CbvizQbX&#10;7NpnxgvNOttxfybS3liTcep2rKBmrUv/AATy8dTRtHJ8bNUdGGCrLOQR7/vqVelhK1WVRV1q77Md&#10;GpiKdOMPZbLujf8A22P2kHhSx+FPw/1My+MNcuYrW7ubCX5rKNmAEYZeRI5I6chQfUV9X+DtB/4R&#10;XwrpGjmeW6axtI7dridy7yMqgF2Y8kk5P418mfA//gnivwr+KejeMNU8Wrr66ZI06Wn2Ixl5tpCM&#10;WLn7pO76gV9lsp2nHBxXNjJYeMYUcO7pat92zfDKq5SqVlZvZeR8/wD7eU0cP7Lni/e4Xf8AZ0XJ&#10;6sZ0wK+Mv+CaLhf2hbrJAzotwOT/ALcdfRnxM/Yw+Jnxat3sfEnxpuNQ0jzzNHYPp22JeSVyFcbi&#10;AcAmvP7H/glzq2mXKXFn8Tfslwv3ZoLB0cfiJM17GFrYSngp4adXWXk9PwPNr08RUxMa0aekfNH6&#10;AySrGpZyEQDJZjgV8nftbftraB8MvD1/4d8H6lBrHjO6jaDzLVxJFp4IwXdgcbx2Ud+TiuMu/wDg&#10;nl441S3+y3/xt1a6s24aGRJnUj0wZsV1Hw//AOCaPw78M3Ud14h1DUvFcqkN5EzCCAn3VPmI/wCB&#10;VwUaeAoy9pVqc9uiT/U66s8XVjyU4ct+rZ8dfsl/s06t+0F48gvL+CdPB9jOJtT1CQEC4YHPkox+&#10;8zHr6DPtX6+2tvHZ2sUEEaxQxIESNRgKoGAB9BVTQPD2m+FtIt9L0iwt9M062XZDa2sYjjQewFaO&#10;K5swx0sdUUmrRWyN8HhI4WFlq3uz48/4KW/DW98V/CbSfEthA1w3h27Z7pUGWW3kAVn+isFz7H2r&#10;yT/gmf8AGbSPCuq+IfA2s3sNg+rSx3unPOwRZJlXY8eT/EVCkDvg1+i97ZQahazWt1BHcW0yGOWG&#10;VQyOpGCpB6gjtXxD8Xv+CZem65rE+qfD/X18Pea5k/su+RngjYnP7t1+ZR7EHHrXfg8ZQqYV4LEu&#10;y6M5MTh6sK6xVBXfVH3Jurx/9pP9oXw98CfAmo3d7fQya9PA8em6Wsg86aUqQpK9QgPJY+nrXy3Y&#10;/sk/tOaXbDTLT4pLFp33RjV7jAX8VyK6T4a/8E20PiGPXPih4ql8VzqwdrG3Z9kxHaSVzvYewx9a&#10;wjhcJRlz1aykl0W7/wAjWWIxFRctOk031fQvf8EzfhzqGj+BfEvjXU4mjfxFdKtq0gwZIY8lpB7M&#10;7t/3znvX2fNCk0bJIiujgqyMMgg9Qah0vTbbR9PtrGxt47Szt41ihghUKkaKMBVA6ACrWK83FYh4&#10;qtKs1a524eiqFJU+x+OH7WX7Puo/s/8AxOuVt4ZF8M6jM11o96gO1RncYiezoePcYNffP7I/7W2h&#10;fGbwfp+jaxfwaf43soVhuLWdwn2zaMCWLJ+bPUqOQc9q9x+IHw68PfFDwzc6B4m0uHVdMuB80Uo5&#10;RuzI3VWHYjmviLx9/wAEu7mPUnu/AnjBbeHdujtdXRt8XsJY+vbnGa9/65hswoRo4t8s47M8j6tW&#10;wdV1MOuaL3R+gO72ryb9oD9pDwt8AfC899qt1Hda1IhFho0Lgz3Mnbjqq56sf1NfKmj/ALHP7SUE&#10;f2E/Fb7BYr8oK6tdP8vsNuf1r2P4K/sIeHPh/r8Xijxfqtz4+8UowkS41EEwROOjBGJLMOxYnHpX&#10;nPD4Sg+adXnXZLf59Ds9tiKq5YU+XzZ037I2g+PR4T1bxh8QtUvJda8U3X9oR6PMx8rT4cYRUQ/c&#10;JGOOwC9815J/wUo+Mg0fwXpnw50ubfquuyrPeRxn5ltlb5VP+++PqFNfWvxA0PWPEng3VdM0DWm8&#10;O6xdQ+XbaosQkNu2R8wU9eM18V+JP+CaniXxhrc2s658V5NV1aZg0l5dWLPIxHTkycY7Y6VpgqmH&#10;lifrGIko22VvuIxMKsaPsKMb36n1R+zf8K4fg58G/DfhtVAu47cT3rgYL3EnzSE/QnH0Ar0yvGvg&#10;L8H/AB78Lri8TxX8SrrxzpzW6Q2trdW+w27KfvbyxJ445r2Ug15eIfNVk+bmv1/4c9CjpTS5bW6H&#10;wX/wVA+Fcc2meHPiFaxhZoJP7KvWA+8jZaJj9DuH4iqv/BMn4zxrDrPw11G5CybjqWlK7feBGJo1&#10;/Rse7V6d8dP2O/Hfxx1rUP7S+LE8fhqS7NzZ6G9jmK2HO0cONxAJ5NeZaP8A8Ew9b8PapbalpfxP&#10;On6hauJIbq2sGSSNh3DCTIr6WniMLPAfVa1XXpo9O3Q8OdGvHF+3pQ09VqffytQzdK4f4P8Ag/xP&#10;4I8HppfizxZL4z1VZnf+05oBExjONqEAnOOefeuY+N3wt+IXxCvrNvB/xKn8DWUdu0VxbwWglaZi&#10;c7w2QVIHHFfMRpxdTkc0l31t/me65yUOZR17H5SftBzRzfH7x7Kjq8Z1+6IdTkEeca/ajw3Is3h7&#10;S3RgyNaxEMOQRsHNfBdx/wAEsdRuppJp/iPHNNKxeSSTTWZmYnJJPmckmvoH4I/AH4lfCvWdJTVf&#10;izc+JfC9hC0I0aay25XbtQCQsSApxj6Yr6TM6+GxVKnGlU1guz128jxcDSr0KknOGkvQ+hs0hbil&#10;rgfjF4M8XeNvDttZeDvGD+CtRjuRLJfJbCcyR7WBjwTxyQc+1fLwipSSbt5nuybirpXPzk/4KSTJ&#10;J+0g6KcsmkWoYen3zX2/+wwyn9lrwRg5/dTjg/8ATxJXgnij/gmr4l8ba5c6zr3xVbVtUuSDNd3W&#10;ns7vgYHPmcADsK7b4YfsbfE34SwwWPh/403Fnoy3CzSacun7om+YFwoZzt3YOcetfVYqtha2Cp4a&#10;NXWPk/8AI8ChTr08TOs6ekvNH1996vzj/wCCi37N95pniOT4oaBZtNpd6qprMcKkmCYDaJyB/CwA&#10;BPYgetfo4ue9Q31jb6jZzWt1BHc20yGOSGZAyOpGCCDwQR2rwcFi54Ksqsfn6HrYrDxxVJ05Hxp/&#10;wTt/aIsPEngaL4caveRwa7o+7+zxM4BurYksFXPVkJIx6Y9DX2ju4r4y+LH/AATd0HXNYbXPh7rk&#10;3gzUfM85bMgvbI/UGNlIePn0JA7VhJ+zf+1ZbxjTo/i9CbHbsExvpdwHpkx7v1r0cRSwmLqOtSqq&#10;N90+jOKjUxGHiqdSnzW6o9U/ba/aS0z4R/DXUtAsb2OTxhrVu1rbWsTBnt43BV5nH8IAJAz1JHoa&#10;+Wf+Cff7NN5428Z2vxC1u0aLw1o0m+wEykfbLodGXPVE659cD1r2f4a/8E3dOh14a98TfE1x4yv2&#10;fzZLSMssUrdf3kjEu49uK+y9L0uz0PTbaw0+0hsrK3QRw29ugSONR0CgcAVUsXRweHeGwr5nLeW3&#10;3Cjh6mJrKtXVktl/mWunOa+H/wDgqhMi/DvwQhb5zqkzBe5AhOT+or7I8ZaXqet+F9UsNG1M6Lqt&#10;xbtHbagIxIbeQjh9p649K+PPiJ+wL49+LN5bXXi74xza5LbKVhFxpx2RA9dqhwBnHJxXHlsqVKvG&#10;tVnZR8mdGOVSpSdOnG9z62+GcyXHw58KyIQyNpVqyn1HkrXRyRrMjI6hkYYKsMgj0NfN/wAFP2bv&#10;iX8J9U0OC5+LtxrXhTTSVOiSWICvHtICByxKgEg49q+kgDtrixEYRqP2cuZf13Oqi5SgueNmflr+&#10;3R+yg3wl16Txp4YtMeDtSm/f28Y40+4Y5x7RsenoePSu9/4JV/8AIa+IGP8An3tf/Qnr778SeG9O&#10;8XaDfaNq9nHf6ZfQtBcW0y5V0I5H+ehrwP8AZc/ZVuv2cfGXje5i1SHUNB1YxjT48N9oijVmO2TI&#10;wSA2Mg84r3v7U9tgJ4es/eVreev5nlfUfZYuNan8P5H0f3ooor5k9wWiiigAooooAbX5nax4PNh/&#10;wUqtrFVOybXo9UHHZofMJ/PNfpia+RvH3gdl/wCCh/w+1pYyYrvQ55nbbxuhWRPzw616+W1fZSqp&#10;9Ys83G0/aKHlJH1pd2kV9ZzW06CSGZGjdD0KkYI/I1+a37Fuky/Cv9tXxL4PnBRlgvrEZGMqjrIh&#10;/FVBr9Lv4a+KPih4Nl8A/wDBQb4ceKreIx2HilWt5HUceesLRsPqV8s/nVZfUXJWov7UX961DGQ9&#10;6nVX2WvxPtgdKWkXoKWvGPSCiiigAooooAKKKKACiiigAooooAKKKKACiiigAooooAKKKKACiiig&#10;AooooAKKKKACiiigAooooAKKKKACiiigAooooAKKKKACiiigAooooAKKKKACiiigAooooAKKKKAC&#10;iiigAooooAKKKKAE21E1rE86TNFG00YKpIVBZQeoB7ZwKmooATbVS60mzvri1nubSC4mtXMkEksS&#10;s0TEY3ISPlOCRketXKKNhWEpaKKBhRRRQAUUUUAFFFFABRRRQAUUUUAFFFFABRRRQAUUUUAFFFFA&#10;BRRRQAUUUUAFFFFABRRRQAUUUUAFFFFABRRRQAUUUUAFFFFABRRRQAUUUUAFFFFABRRRQAUUUUAF&#10;FFFABRRRQAUUUUAFFFFABRRRQAUUUUAFFFFABRRRQAUUUUAFFFFABRRRQAUUUUAFFFFABRRRQAUU&#10;UUAFFFFABRRRQAUUUUAFFFFABRRRQAUUUUAFFFFABRRRQAUUUUAFFFFABRRRQAUUUUAFFFFABRRR&#10;QAUUUUAFFFFABRRRQAUUUUAFFFFABRRRQAUUUUAFFFFABRRRQAUUUUAFFFFABRRRQAUUUUAFFFFA&#10;BRRRQAUUUUAFFFFABRRRQAUUUUAFFFFABRRRQAUUUUAFFFFABRRRQAUUUUAFFFFABRRRQAUUUUAF&#10;FFFABRRRQAUUUUAFFFFABRRRQB//2Q=="/>
  <p:tag name="ISPRING_COMPANY_LOGO" val="ISPRING_PRESENTER_PHOTO_0"/>
  <p:tag name="ISPRING_PLAYERS_CUSTOMIZATION" val="UEsDBBQAAgAIALxxsUipAcR2+wIAALAIAAAUAAAAdW5pdmVyc2FsL3BsYXllci54bWytVU1v2zAMPadA/4Ohe6WkH2sb2C26AsUO61Ag67ZboNqKrcW2PEmum/76UZK/53QrsEMCm+J7pMhH2r9+yVLvmUnFRR6gBZ4jj+WhiHgeB+jx693RBbq+Ojzwi5TumPR4FKAy5wZAU+RFTIWSFxrAD1QnAeoZMDAjr5BcSK53wH0G3G2k41N0eDADl1wFKNG6WBJSVRXmChB5rERaGhKFQ5GRQjLFcs0kcWkgr8Eu9d/R8MtETvSuYKqHLPT7A9ckLceL4gOS6gQLGZPj+XxBftx/XoUJy+gRz5WmeciQB5Wc2VI+0XB7L6IyZcrYZr5LcsW0NklY28zXS764yD0lwwA5h3XGlKIxUzjNY0QclkyA/U1KVVLzqAGt4VVbXvNav7V5XzdutnOkcy7Kp5SrBI76kM46CfTJMKqf2etaBT02CrozTMiT7FfJJYvs67dWjPMFcgFbxdk8sapCOICnOxpqIXe3AAMV1R3EbdOwaxq2oJYDt9FXHQVqbrthVJeSNaWa+c88YuILlZIaWVxpWTKfjIw1lgzBPnFXrpvUNcRPdJae/UNvjN+oNT/VW52xgP/RmE9A1NaE5xF7uePgo1kGNdUMim1sWBcpNjG7nFT5lPV0PTC5HOumwEU8TWXMYAwjqinp7GQflEmqwCUs5QjbO9gLTnicpPDTkwzj0700GZXbSYbewV5wKsLtBLQ1t2Uk4zqOxNQqyCcT68QPS6VFxl+tPAd7Ri+tDt8auebopuDtwfn8j1EcxGgGc4MmVpd56u2r5vDBzKlWnc+6cJaBWmEemC4L59XMQlmMfCK2oWWqb/s5NfuwBx3lPDUd01zfQe+iWvFX5lU8Ml+6xYmpScKMZgL04eKkxwD9hO0yCG9N+yJuRN7UAWNi39y/rWiz5evWua7v67APNXzmrHIYN1MfQR2xFGUejXqIi+4jolLYaTeSUS9lG7jR4hhEKooAncJDfefLs8vuyueLywZr83pwgV0u71jpdcKdgkit6/Yifr0b4PE3UEsDBBQAAgAIAPmmZkux5PJ53AQAAGkSAAAdAAAAdW5pdmVyc2FsL2NvbW1vbl9tZXNzYWdlcy5sbmetWG1v2zYQ/l6g/4EQUGADurQd0KIYEge0xDhCZMmV6DjZCwRGYmwilOjqxan3ab9mP2y/ZEfKduymhaSkgGWIlO65I+/uuaOOT79kEq14UQqVn1jvjt5aiOeJSkU+P7Gm9OyXjxYqK5anTKqcn1i5stDp4OWLY8nyec3mHO5fvkDoOONlCcNyoEcPYyTSE2syjO1gPMH+dewFoyAeuiNrYKtsyfI18tRc/Vn89OuHj1/evf/w8/GbjWQXoGiMPe8QChmk9287APk0DLwY0IgX++SKWgP9308umFLP9Yk12Nz0k56E5NIa6P9WuWkYEp/Gkec6JHaj2A+o2QuPUOJYg2tVowVbcVQptBL8HlULDp6sRMFRKUVqHiQKJvKaH7Vpc4Ixdv04JBENXZu6gW8NIlUU69cGl9XVQhWgr0SpKNmN5KlRCkFjni8LXoJuVkFQIfhVCwFvqoyJvIPqme8F2InxZBKPSRThEewu3a0KkA7g70W1gGcpV69BxX0uFUvRbcEBMIgQWy6lSJo3RbQstIUTydatVoR45vqjmAaBF8XEd7Yz1oDkKXIKphfbEyXEEQkBoGAlL54gG5tgN+IIS9kP4dwdnXtwUW3CuZgvJFxVXzsmBCJhwvM2KQhVEkKQR9EsCB29aaAKMbRkZXmvivQgTPf92Qbs+nYAmWDTPXCqMbbAEB8CCKwoeFK1gXl46tvn8ZD6cDsksLkeq/Nk0VEOMuSbQbofkjX4aj/wWuN/gxYPgyvIcaCkoI9EcAFMdNFH4ppEwB4kapPx8aU7wpoKNPtsmWFLPQnTiS7XiCUJyGmXroSqS5jRWwL8YEioPOqnJiKfphBKLva+wXANInjbBNFcrDjYUKS8aFUChGsTR0f1p6n7e3yGXY84MYQ5kE9MTSXQ2hhwZ64qxKRUegmgmKUrlicc3fCEadeu4bVUpOY1HYLGlM+1+BuxasO7rzaU7Tvk6lVf0w5Y/rGFWV2CeVXFs2XVpnrP/KdYodPtuyZ0WfrT9Ec28XHoBt91UsbWjZO6eKYUWS2bavBs/+ws6+ujViOeuVPdvfWjLYka2h+6wFtDobpLEGg3dGmDDkF2l3L9M1A0aaoHlBc3v+2h0w82AL5CT8W4hK06MOFSs353+RkZRi6F0jHjN6WoeJukycbGQd92bQKdsOQVf0jGG36rgMckZ6umPYMCaTzd6tC97u+gYlCXemCyD4DzTWdVIikysD/tgDkdk+0ONDx/sJKZqmVqkleKO8P1sLd1xh/3lbeFysysZOU2eJtac/ocK5rFhY3SSY/OZJd/nf2zl35P91JEcAi9iI19Wzcwts5V2VEIUkBvhUejbf8DuZCxKllAXb1VdZ52BGpOMw45wwC2WXPEWZEs/vvn344YX1nSzKLN7G+9QHRnBixIdmB/+Kri5V9tIBQPD+XMoIvU5vS3let4GKQuROEPOWSxprRkKoOpo3a9EOQbp2FKsX0+hjyITNiruoAOrg/CGIcXwGXmgGANxqy4AyKkSsleKGardQBW/bQ/HMDrSoqc95F9XinRC6buJMaOY75GQPLBWfOuqZkpHHaSzWcJqeadwexz7APPfoXHU1H1BQwJ2X1t0Adqc3j14HQMAdQhK01p27IYEEUzfqCJ1eNKtxuV5qPQ8Zu9b0T/A1BLAwQUAAIACAD5pmZLRXlS9S8EAABuEgAAJwAAAHVuaXZlcnNhbC9mbGFzaF9wdWJsaXNoaW5nX3NldHRpbmdzLnhtbNVY63LaOBT+z1NovNOfxSTNrYwhwxIzYUqAxc62mZ0dRtgCayNLriVD6a99mn2wfZI9QoRAIYlol047mUxi6Zzv3C+2d/kpZWhKckkFrzlH5YqDCI9ETPmk5tyGrdcXDpIK8xgzwUnN4cJBl/WSlxUjRmUSEKWAVCKA4bKaqZqTKJVVXXc2m5WpzHJ9K1ihAF+WI5G6WU4k4YrkbsbwHP6oeUaks0SwAIDfVPAlW71UQsgzSDciLhhBNAbNOdVGYdZiWCaOa8hGOLqf5KLgcVMwkaN8Mqo5v5w29M8DjYG6oinh2ieyDof6WFVxHFOtBWYB/UxQQugkAXXPTxw0o7FKas6byrGGAXJ3G2YBbmzHGqYpwAlcLfFTonCMFTaPRqAin5R8ODBH8ZzjlEYh3CDtgJpzFQ6DTvvKH3Z7oR8Mr8ObjtFhD6bQ/xDuwRS2w46/D70tfLN3029074bv/V+Ddmgn4vqu7w867e67YdjrdcJ2/5ELorDhRM/d9LIH0RBFHpGVkz2VFOmIY8ogsb9wvSQKSoPhfEJC0aIQ+TFmkjjor4xMfiswo2oOFVSBCronJGvIjERqoENdc1ReEOcRzgCCYhD/VR6dvl3l0fnFhumukf5o1k4tPaiLDPN5R0zEd1b96PRspfvx2dnzyu9S08NK4SiBYgF7Frp57vrRA9lY8I2w6Gc0EixeWUTSEYm7OCVrPSC4p7wFlEcOGkMCMbC1lxGOAsyh71AF9kcrAFmMpKJq0W9aS+pGTjFDgAeNkaCbYMsfUYJzuZExK9frYo/qf3SFIvJP4w1z9BTpe1GwGM1FgRi9J0gJBGlapPBfQtB6A0HjXKSLU+hxCklGQbkpJTMSX9oIugMRaQGcOiKMKCPhY0E/oxEZixxwCZ5C+4VzKg1+eS/gDEv5CIofdHxl2kK7e+V/eKUNxPEU82hPcMgPkmbqEPgYbOcCRDAmwJtrEOCZCBeSLOIT03hBZmNm+esjImlaMBPx/zsua9AHjM5hpOC5iZFNYF7UwFpsgqeLmtR1toCGaqQQEoMJFxE0GsoLe0MizJHgbI5wBJNI6hKfUlFIODHFbLDl16loeBHlC2Un0BFBWh6T3AqucnT85uT07PzibbXs/vv3P6+fZVrO5z7DWpwZ0M0nlwY7ri9WhxeYnlkgXuB8Zo3Y4m2JPNX5HW+pu3udWk7B7SHhuXqA7Z5ni7n7o46zwG8Mmtdo4Ae3nTCo2qRSV0DJqiiBZBzrDdyGp3cbQkh8K3jteRvC/sD/3QoQgmhVcXZiuz0rg9/ZUA3MPtBf2wWsVIChMTFNEMYGoymFFP4pusBTZfXtDeS7lPI3r6amFxyolAnOowSierBM+Cna5SFd/CN5zTytXog33oA9d+f3CX2TUk5T8KXeJlYfNeqnJxV4p955VSoB2uY3onrpP1BLAwQUAAIACAD5pmZLhgQxNc4CAAB6CgAAIQAAAHVuaXZlcnNhbC9mbGFzaF9za2luX3NldHRpbmdzLnhtbJVWUU/bMBB+36+owjvRENuolFYKBSQkNtBAvDvJNbHq2JF9Keu/nx3bjdM2pGAh4bvvO5/P311I1Iby5bfZLMlbKYHjG9QNIwizppWwahWKehGhbCGKLUwwIV8BkfJSGYu3zWixiLIWUfDLXHDUsS65kDVh0fLioftJ4g45xRJbkOdy1iSH8Jib9Gp1DmV/Rno1TshF3RC+exKluMxIvimlaHkxmVq1a0AyyjcamT6YNYZkVOEjQn2Q0/1den0epZGgFJiUru/MmmQxkgHzJ32J0x/1+e0PaFuqKHa025v56ub7GK0hJQyL/CM1axzPdfQvvIolIPxDDf11ZdYolJEdyGHweTqfz0dfpRFN23wpGylKU9Ah5+e9WZMcJkih229SK3uCuZA5aLJFXHmOhOH+DPs+Me0qBXsxdT0YCObRMwZLMzeS2O+sT1Xi47lF3R+wXBOmNCA09aAXnfQLaZUPM7T1uL/wQXkRgJyhR7wL1tawsvkGwKG9x69Wt92oCPPb24IEJWydMciwN/bIP7qsR8jA2CNfGS3gmbPdEfzQYzn+iW+Je8zPq6+9wIne+nr5nfeak55M46rgaGfwmFoUsFQmnTdag3m1JO5sNqX4KKeEky0tCVLBfxtctusuo5L4wOGUdlpXCVJkcEpuXY56SIfv1e2HanTeoRztR6G/nN3PUM/wRUQQSV7V+qOkopnjLaIujv0cHlPMmNR4kI98Lc4l1URuQL4Jwc4+hwuEs8HCNtcYPImDKiTx6TonLsipB+BtnYG81+9GQfk6D40WWNGyYvoX3yl8QOGdVmojTsvESofjhO6FGRicCoDIvPKytRvrqVuGlMEWfPMHhu7GY1dLlJbpmOJSfII1hppzlgNRBn3Ua9KNil4qYZyh4wThXad1mmE901MYSaa6iw063w/hPuXBWPbTzEgvHGTd3ilpEFj7jwuojeZ/zv9QSwMEFAACAAgA+aZmS2F7O8kaBAAA/xEAACYAAAB1bml2ZXJzYWwvaHRtbF9wdWJsaXNoaW5nX3NldHRpbmdzLnhtbNVY627iRhT+z1OMXO3PxUl2c1lkiCgxCloCFDvdjaoKDfaApxnPuJ4xLPurT9MH65P0DEMIBEKGbdm0iqLEx+d8534B7/JLytCE5JIKXnWOy0cOIjwSMeXjqnMbNt9eOEgqzGPMBCdVhwsHXdZKXlYMGZVJQJQCVokAhstKpqpOolRWcd3pdFqmMsv1W8EKBfiyHInUzXIiCVckdzOGZ/BHzTIinQWCBQD8poIvxGqlEkKeQboRccEIojFYzql2CrNrlTLHNVxDHN2Pc1HwuCGYyFE+HladH07r+ueBxyBd0ZRwHRJZA6ImqwqOY6qNwCygXwlKCB0nYO35ewdNaaySqvPu6ETDALu7CTMHN65jDdMQEAOuFvgpUTjGCptHo1CRL0o+EAwpnnGc0iiEN0j7X3WuwkHQbl35g0439IPBdXjTNjbsIRT6n8M9hMJW2Pb34beFb3RvevXO3eCT/2PQCu1UXN/1/H671fk4CLvddtjqPUpBFtaC6LnrUfYgG6LII7IMsqeSIh1yTBnU9ZPQS6KgMxjOxyQUTQqZH2EmiYN+y8j4pwIzqmbQQEfQQPeEZHWZkUj1daqrjsoL4jzCGUAwDPK/rKPTD8s6Or9Yc9012h/d2mqlB22RYT5ri7H4zqYfn54tbT85O9tt/DYzPawUjhJoFvBnbpvnrpIe2EaCr6VFP6OhYPHSI5IOSdzBKRRHr8kdNIKKYeBcNyMcBZjDnKEKHI6WErIYSkXVfL40F9z1nGKGYIbAICToJtgIQJTgXK6VyDLWuruj2i8doYj81bhvSM+xfhIFi9FMFIjRe4KUQFCXRQr/JQStTgw0ykU6pzIsFZKMgnETSqYkvrRRdAcq0gIkdQoYUUbD7wX9ioZkJHLAJXgC4xboVBr88l7AGZbyERQ/2PjGzIFW58r//EY7iOMJ5tGe4FAQJM3UIfAx+M4FqGBMQDRXICAyES4kmecnpvGczcbN8rdnRNK0YCbj/3ZeVqAPmJ3DaMEzkyObxLxogbXaBE/mPan7bA4N3UghJQYTXkQwgygv7B2JMEeCsxnCEaweqVt8QkUhgWKa2WDLbzPRyCLK58aO4QoCbXlMciu4o+OTd+9Pz84vPlTK7l9//Pl2p9BiIfcY1urMRm48eyXYST25FV4Q2nExvCC5427YkG2KPNX1HW+Yu/1+Wqy9zSXhuXpjbV9g80X7ZH8NX2+BBX6937hGfT+4bYdBxaZ4OgKaVEUJlN9IH9k2Mt3bEJLgW8HrWNsw9vr+z1aAkDarHrNT2+laOfzRhqtvLoDeyva3MgHWxNiMPVgUjKYUivZ/0ffPNdI/HxnfpXm3Xp90Z/eafj9Q8xKcRwnk8WC5f72R+HpR/S8FyjwtP9iufZL13K3fM5SAvv6lTa30N1BLAwQUAAIACAD5pmZLaWqT/IQBAAD+BQAAHwAAAHVuaXZlcnNhbC9odG1sX3NraW5fc2V0dGluZ3MuanONlMtuwjAQRfd8RZRuK6Qi2pLuUh5SJRaV2l3VhROGEOHYlu2kpIh/L0542M5ENLOJL4c7nnHG+0FwfMI0DF6CffPerN/ddaOB0bQs4d7VaY9eGD1UNF/BZ14AzRmEHlKd/3qRD1cCMw5ZY5rUH8ZWWX4hN7+sCVU2LhALiWgK0SpE+0G0HZb416nsVFVbkdXmpNSas2HKmQamh4zLgjRMeLdoHrtAD+YVyBvomqTgmU7i0bSPtB3jkculvBCE1Uue8WFC0m0meclWffk3tQB5PPBtC8QLEzZAc6XfNBTdxPNZPO4nhQSl4JR3PDOBwpQkQC3fm6hj3C3Io6tc5fpMv06i6eTBpgXJoNOlx9iEi7Gj1+1utpyGnW6J55EJh6CkBtmxiuIoipxuCi5K8Z+UkmemIx30aW4CRSknq5xlfQd54cxmjW3fJ3kt9HRqzghxb4Q2yEQWfReHP6XY2Gt0cpWXdonZ9V5YnsYRTWCGFboX7d8iZv0VfPs7Qd0asbUbHP4AUEsDBBQAAgAIAPqmZkvjdJP+EzAAAPxMAAAXAAAAdW5pdmVyc2FsL3VuaXZlcnNhbC5wbmftu3tc0nf/N+7WLmsbaV1tS0pFo2U1S8XyLMxZaldLO2haqWRCdvCQeEQFuuYmrVA0SypTZ1aWpqalpqLULEBJsJzimQwRFYEEEQGBG2xLd+3+Pe7v4/f7/vG773t/ZJ/Px/f7dXi+zu/Px5/3+3qv/GzdZwYGBiv3+Ow6aGDwCcTA4OPMFYa6J695ext1/30Ud9D7O4NKpumE7uaTCI99HgYG1cTP58P+obv/9JzPkTgDA6NW/b+PaDH3EAYG3+fs2eXhnxwqHOJcikKncJLUHpsMVZv+SX+29vCK25a7HL1NEB54u0/Kd49+ziN4XuDVIW4fyLJOPcELTt4YbvYp5GUn+BPI42yE2+QusImTUSJxN9j65K/VEYYPoonujWXjhzAt7uVsN9WRgKbJYxHiWnhM8oGA1Cp1yaQ/xq+itGdYlVr5FYYr0Gom63EqYTlc+yu/0l0N01rqJH6avi7u55ebIeVBs68suPKWORbj82W65+R/XT9CqFwOhKPl8KvrP9Y9ufnDy+26B2KK1oqnx8OgdKM9QdzG3Vdm/5HuznfPSROOdCoQ2+C2Rnf75goiY9q9G7iwkG6hJ+m03lB/+7TPlq5/yszw0JM55wDQYWxw/lFYto7M97I+lqa/O3BYHRgIV/UHVm3cctaj58cHK7tvVL/QU7k2RoJKZybVcu0oT3RpI6b0wcoj4LLakvCF3VJv3MwwI+SrPUpRjZf/WW/awhavy3VlPVlZena2HY3s0FShxR7VfSUQ1BPwx5KTIbWH7H36/bpZcw8rj7q66CV9ukNgJKT79OMWbtqORWRbhkT/169zb1d8kAu851jA/0yazI1RARVmZukAA4Pj6/b0l33gfPlxQG1ivB6Z86c3ni4/Ixw30bmSQZfP68Pd/a/s9ADezfnfnsErpHx2IAberBjLD6yiaJTdZ6uaE7eJKVKmq0199sLeNbcYgheX1gb6FUGbU2bGX3m3XvpXhunBRf7bS4yhc29SbKfnprmoU7E+GeYHP/B9LB5OFTeXW/kVRppjYumPIlihobnbGz7IcgqXWWIznMzNRDnFrke3AO5/kL7fj1UEo0CVt9b5DO7OmuxEBn5QsiDJWfm2on5Y2VueNVgP8I7vWwSGfyTUfKdN/tGV5qJjhXBPUsgHUeKhvC93SUbz7YktTs/3VocmLoIwQbL81dMME+sTjbvCf0n/9mtW2wjviE3JBzHHdzDOv5noKvWmRE4Cwk/l8HlBRaRAn7aH4GVZblNfexoJSxfXxjeySPvcvaLrXZVgz4uv9hFXtbUeN4dh0zB9wfUf0dCHPyjSrJTszyRD6OVOyg311wdCW56fGa6q69h/4krJ9rKo6K31+R95Z7m0lVcmX2s/vah/8w0q425LWYkNZNd44VNp55qL24n3rslulzTEACuTzbO6FlFM6a0JLyyYObMcWwcwh5g+aTtu4Zk36YLieDvfuNV/8itW6/TkoiXHSM88DJc9yjree7lAOzXHuTvIn2yUZGeb7nsdJe2UJJixWmMHWIccyz/QvxGYWBajvH1Nvs1VDiwkFLfamTWKGfjb5DI8NV7SYFMk9Uyq+rC6kYO68l0WIPlLbzjBSkSuwgcjjh8Y8s1YW+I5QD7DAHvHyz+4e4lqi7fB6MjKbl9ZJBd5KGLqSYTF/qGx5MLMwbHiqNBa05xbqkU9G1OdP35bnDQWl4qu6bDbf6272GpTRxQxtDuXFN3mGR4PW/SQJLElyOtygVSEPCRuMj19cIiYxiwBoMr0NC1LltI8Zly9pqj42T64Q4IX3nAnI3BFG9tyWZ7p/ZyPft3iNohA/3ZBdHjRv+pPGkFE0p9dxQcLz77tVAvapRGjmogVuVEg5Ze+5hL61eZFEw5VeBo3Ox1OnBUra+7LQ0R7E+Dca6rrVUeyxujnwd4xL1NOMbcA/j27GEnxcpHS9mIw1NsasVzrz4iL85eroXDgxnR8MAfj7rZbHrhkKQrhUQtu/tpV8CjUQdbCWP1FNz8b7HMyj/8PoLFfmy3vrrHfESjwvih0yZ6aRyHC7wNr0tWrbPJdSjy9fcgXwXtQ+cCPzdZtQL+4rKpYBKaohhss3G/sfOO4YiuIH2Ro282f3Qo3G+1ctWWZ0RB8MbDUV0qWlZlNmv47Nssb7m+WcqLL9P50WXurb5lq9Mu9ovrFoNG43MGHvpzsjPMnlz17VozPS/4zS4qR+8yGKp8akqRsQzf/Gp5JvmiE6UigLNpVzt4CnXnbwvjmgX9ROPkivtOfta+mtEp+338R9ZjS2c5LQN74pcm4l6/WGYfIzplXBaG0S4gMFFupB7uYCaGYO0pT6fO7xn3FJZ6hvPJ7U7WLwmIZTJl+HaOcdPtQ8okuz6ogydYsQF/qEs1JVvIHiQ/l8befFgd+jqZbObjHz1wKtG7QLvFwcWfOx6kp/2z3LAp388dnbHHe6iU/9sEkO0rd4Ltqcwv4pF5PfKEV2Hzywgodo3OL0sa1S3c8SKoBV83FMnloqKTBLCWLkHzPw0v2mV1oNcJ3UZybNa2U4TZz5vQemDTtC3xoYoKw2BDYHQUbjYsPPri4jmwknOM3mDGLyR/vKfzlsavyhLDYvD9HdXhI05AWxapYTNyh+ELvDayi2DLezxBpZ85k2PpjkOfJ90hw9xlEiXHCDvqdxarUIQwunLGX8+8amx1hGICNJ5Lp+JemKS8ux6X1Mp0X7dOxzbjjXuITv5E9sEdduAF8ljXv553SQWDVLYDOY247L9FcoCNozE0e1zko1FTHn756k/O6twEgxf7mmbJA6+uL0bCDcqbUVRL8hXGAuQtqfHNGPh3pNzFi231gow6i0EXV51GfPE8pdT0Jm4jIukF/tQZfWBq+N6ufjsF96Z0Vz9P4y9nf5L1ckvrgiWRjd+MXGEo7NXmcXlzybd0odgxtbz7Z7Z010flN3s3+NfdE9xe9Jsxl5mGWKsVpV6IoLoQGjY0oTJsJcI/lRzE8UWWskSt4G/5iPM7YIq2a+hVZ4aDGHHwWolTTi8+K1C1WKu03tuWYO58Al0YkS7aaJ6LG7wTurFrkMuIy8y/Levd/bhjgr7g42Ri9wTs63vh0g1BG/Mi70tEzI1j+MnDnfXOH3KqKsUULuQfjzf8Zm1vwzvRVLGmBU0QlzPuoaaoa/9LknL/3L4h3t9CL8BsHZqwQmL0rTsHiI3G69YjNOSPPi0eePdF4el98+dj83OCMYpsRZmWc+41FQ8w8RPKb+1ezstSbq1r0XEZrHNH/IAJWoa54ZRg0vCw3OfWABx1tGYXy4oKMncrwV3/UGfLY0v3J+4UXOAE6o7z6Uj7dmRnsLYrI+BRIRiSf4xg7N8Q4ut/ypC1RKo0G9Udsa/0JsA4Sn3xB8jCLd8AUeG6QzUcF3lhC9x1yxX4hgfNbz5qklouoXbvMh6vdLpY0iu2tQXklS5zOGG7eGDuAPzNKx4t+dvWrnba9qiv+chy11R/i9mpwMbADu/YR259MrEkqDGfg75uqECXAizdf52xJXUxoKQl6MJxBfoPo+67j6Gvt+wojd5SiL7PwS4p3bSb4nxvEA3awweSaV89yTIwD/w9tSU/5xlDUs925Vn6V5u4p8bL+s1UhqdxMx9DCJm2he2qiTNdakkATg+UfOIgoAFvI42R+QVJlIQyH3ZaemZa2BYiYKl+SpVVv0o0riS3J4mZ5aOFB+dsXlwQFakuQDeP0lmXZZG3PsZgQeBKhS5LY9+R7w00MhvX6etcMa8ZAh4zHHZRHrunblBn2snGQ2nvyyPaBlRAUBdUnExJ64EVhg5wKhgC7RJp6wArULq/AxF/hOLWMmPhrERSTop5GjWeH+fiCBkZXECNzBealyHzeAXOFU2u6IydNqpwnh0Bvfu15PjYUMcDDdNCqyUNuOzaRLgVrJdCsLuq5sD5dOPGw22KsigZQJjlSGqYjsaGADIs+K5A0cpaUkaip4CRkcrYwj8fl7bd0FTHMpABriH+Q0T9R13kPj2OuR+Z3GZmZXQZbozSn3Ht9gCYElhXfhthOX72a4dFWEzzWaQFmV7cEQykA8EEofrCKx28kC3UqapaqOHUuZiWkZxl+R+KwN0N+iAk3Nuxp/UGGfK3UIJyyBe22Fp6XeMgaoRK7zYZibjGqtgsOYut2yE/vaNkOJI+qeRbg+p3bHyWgh3BLCmXeyFPlvYyEbqMkaKjRl3ni0psUc8AD/D8EjNs8X9zw2L2sQYrpvtUMBmJApj5qvLIRf8P6GKceKRCY8pRUIR+aJUSNtj0Zis/9D5OYFj/ErqA3un1yQjH41Wl15wXZ/rd30wky4ZiL/UOTdDxv9RcNTJ5wtLHOEAjcuqvy0freB+KBmuDt7GpruascCfgG5U99ArPz9XNsIP+pV2G0Wpxw/8IEeS3bqibYobAX9djU9nYwO8V2/0oI5LhJJv4UoUBFpqS1EAbHJInUN8eP+B4brgoONNzZXcdo9PASebZAGcV7RXKUyu4BPcpaHNfYxvtTLwNPfPgIXGj57DXKIlsa93hXYos0EfPjM9TT7GgXOv10XxtrAuhkTXyq2xxjP7A9xqpUZ5vXT9LYT0S1sWruiivB7CcUxrNdTNass3sRLRn3WId6zJI6jxr9NnEQn+DcONKJpl0pUF8xUwbzlT4ZO0SHEob3HQO5o0hUPsX0O8Tc5WKGJGyDM2zZJRm7rJEsoixGLSzTg/oSYtAmfGlqOjp+kZezsQQAEUHOv5peVEV1eswC7O1OwFcMsl+Z4NulIYQBoMT2spupd9XdJaQqQImxRZn4Z9Ygkd0jXmv0rzkmVXX/PRmo4CT6ThZ5dHw5KO2cjOkqDnbHzs8peQF48q6JGnI7LSUfqU8/sr03sqRZ6C1dZMCkMqXLCbOldBtDjdGNvEkFRYHgNnXPkhms4GRfA8sWjFwxPTPRJSj2au/c0Hqet7e4RTdJL8ev6YsG7M4D8VNiDtaxViEA3/UgN1ebB1szHp7A4Ei8uPVF5b6PFh1qZp13eDzynm2iRurg7UrweNFoujJHSELuh2QYO8NaM5CMLsi7C4O+O+l0AyTmR3oNLyoA+XTkHqFr8aTEpRkV/6InS43qzLH0kO/PAXwGOU/39KfSGuadvjvhPk5PVCS7mzjvoAeZux/sNsu0a3cQhF30XTK3zrS/+nJoNYDrbO+FhkFu0r+1kGhQq3IYoym0REGxhy8ragzSrbi/HjE6E6sGPicwiAxEJ0R07AHxDZ3XWOIyc2Yx+nyrpsZBKZqLgBV53odu290MKswrfm6SgXCyq2uTHkC8yQ5r1QnKyPJ4XjwA1cnkmPWOLiMyrJfbhwfVkNUAl8aRzNCoJRP6VTPtZPG67lVg5NxD849HJc7uSB/bYb/whznF1BqAI+Sl02/7lgO3sHOFxiGb6inzpqT0tQVLuruJWugPlpmWXrJsImAj5MegOlPEqDAZS3ilHNnCLbZqqJSdD4/P9/CqY2A6OhFkSqQ7na52pDsNLebZrm9cFYyw7xyf+zhj3K3px4+78XcNw2HAU1DzVuL0w8uxCjdrhPucD94QKADvQg01UEoGmU8qrgwcASl01kxfWXB4qUKWVEnALkgv3SAsCr1rdyH7xM08xpgw2eiinZNJKV+Ycq7abd2JSIr5ftN1CMRAcAzCotq8cRQ76oBS9p5UuJly72XG4hJSFt2/NNBwRV813GhZtM7pHo505qzkkj35nDsVAmb2CV1SzR6l58hWg10qlqj0IGX4krtDVk+QsWP80SWk+px+CBPzpGRhjlXK3If1j7Ybn75XuNzjtcZ1Rgr/IxZuJBgCX/NO6lfcJP+XrsO97244DQuAcVsbP7jfg/LEM4b/eSj4p3NDdstsN6lp6+WZIWTmvQ9PI2Cqs4EczWw9XFTj8zqpvT97560/gsKfheWRqlqmZTgtir37cmUle8k55n/pNNTg5kq9jgZvIhekNIho/V9uPT+BVX9e1KRsb9IqJ7X6E9QJbrNWowJhoiQJygiKYj2PPe2AnViLE03Wa58RQzG8NuNQjJCPfTM5AJOurazEjrGE/4JWjcixI2sCWZpXfiT457Pvz163uo41YoDR87MxlBDsvnrE+Wrasxd5aUwWToNvr/pU9f4IN9cs1oxTpJmoryKevN9Shx+l/3jGSnt5/hlHmyM52wp9j3gadz0c17C3Mpxhy32kZVflwTm1pj8fEPbCbwHiy6pW81m/F6NDha4lSuV2nrPd9umRjWas69V+f0zldeYnLuMP+btKSdZ+8UcxFU4xf/xGcvt+Nzs5WRtBqR+8TkEobvjDv2Hm/1GbWWljpxUJGpkfrmYwh88KwUWVVQH5jA9DOCm8w3NzWUGyGxlB/P2AghLgp7xupXiQ+EaRlZbZA3dkkt57QFSqvgsM1TVe5fqTZTDR3L0xRVBRHxo9HUYEwVqgYoWUb+OneBirfBTBqoSFhrL6U/JlCZk9fD6K+zjWrCR2uNchhla3V8AYuhtBkTBAqnUg9eVyihJsUzXNUtZT4EVyG6h6ugsnEIeEqPkwxTvyK9zcJH6AGIUKwa+rjzuVH2vWMIRsyOTMHeM4a/MkO49iO/4Ao36iWT6sOuWtzXQcfmL+r1Gh0zY+UV/HaQxB237EzVn9EWyMfaX2modXpTjdGPoE6p6QTohtYgxA73JUb2HaXvYcUSPX1g2iOY9NEbd5trd0OeGCXbvFBshxH507qEl+Dso7OEmB1JvLvUmKoqJ1Wd8mr74A1awVwXFzmpR7qM/hqgbQXC+bIF0Iw+/j8qkPRzp0nSi6HZ858i0ThDR5aGpCoE4IwObUby35VYyJbj1GRFWupdcwFC0ZVc78thIiKo9J4wpAGEyRuqRoe9JgDAIAoK7+Crj1AWt9azpgixfwFEF4AvA1NfvE6cdQTPDddb6EEjvqcTB2enmL/Wbngy2HGeJ9f9huX+r02xfervMMsM3BrGQTPrIp/rN0QqlfETZ++AnL2I7uwx35miL/vGhzUr+O0zcaHp9i/9LEmBNkDEGltCcyBBdY6nE8f9tyy9ZTmBRHukn9VbAdCtbDB00oWNrOJAwOVfjegaL7e4y0TjGAFb5h2Tn1zuvAYqJAaAjci48W3M3Ek9K4h7QBDV1YcHhQTvGvqP05YFBPOmFy888y2W0ZukQ2EZ5dHRmcFI1zu7kR2XkZDOlhx+4Va6fkWLbcit/2/s3I3W1Jc+U9y84fAiJGT+VMr8q9ydHNDQOtynu5A7MalZgjDPu6Wld5uHbB9M63xYZABp8eBNvxNYgIOd6WA2JIie8ERRqEAtOOfl8nGk4z8HkEPJFQJqU+PeGeZlIK+80CzPsyQBIbGnVnPWIwSTtWpNnV8AgbLvCgRmDftRK7nL4LB0CotO5W70apl6CLZhEerLV0/ifYG3E7FiZ+840f9uE8lEd+nwQG707XlAusVKas3TlS775NpduWf8UoAUsglYyTRpDXybdeTzu7Pbfg+lFmynlMZWbFcqBd1g/0/RsyPTwNPyvh5WLGwizCN+f8u9UJY1LhJ9bVPqvZqaw5p19t1G9ZVznlN43fF4mBKyOtvROsby088TxG1Xb8GrTidWxK3SW7XXTb8KF9hsCGitgQO3ONHVNHg/HvF6gB3gRD0MJgVGH9Ez55HuWfTgCsoq7B3eX9EqbYTwzeRH0KJt0vpJ3QORkAglLEhuRIUfkNLeTM2PXceVelEPeuhCffym99b5k6JA1nGmCnQ94kqC6tO9uylTCpsNL5ueePCQKBCTWqElZpCDztNs1HDcQ2nRUwzIciNCpUhNqrzMOLgL94W7Z6jfO68JDCa9LO3NisnlK+QzkqNGF9HxZ9hWqWpsvev8yH8tLeg2p6yHzD5Y+eZhONr/JfBkWnxlYUWUgtEadyLOn7o+ICGQP0uCT/gUGPws21SizP7fcWGJWESW77KUUjhfljKSjz3w8nDDpctp6gDWv7xNsocGfj308GzpcFfh7WFaElaivmC3kzwPcd3L+VCm3N4BG+rbGNM/z3lb9gubk8pgsendymgLzvPZbJaOWk/TwvrLqryJoS4xz1+9Kn2OmqK64C09mrVrAgLAfV/7sI5zETRQvPhUWKz3nybaUdv5+H9OLmzjQ88hUXqVspR7BiVOMfk/2QvlaXV5FVVZVQVR/8G3bmtt8PAOLvyTna3HK48mUX6kNzf5ANUr9K5f23HzE0tsgqYkLUIyDNSHeTuCVVthz3bvlT5miEK4yrOCL+QGwfW8pnVYWSk2NluiCluO1+XdjOSsRSpY+GPzC5UTn/4vBrzYDySNWHbSSPjHjgAvYRJQwLz0bCAttHr5DZliFeC+L0jUPo2dvBegpvIuOBCB9Sjn7rOQcdVLe7FnK9vlRVmsOw8zn6U4FJYT0H2/Ai8ffd/a0WYNe4+r7iXOb9tTahwe4pM+OTtezQb5qnqett6qfs9YAxvdghhkBWobuq12jhDEWLmu/kVXWJyVImg3hbfaWoFLBVIr1aVM9jBRqaOm8Nn5+KQi70YpmV4cuB+hdtw/9uNxjRl6nxTnngAc3RbcJqO2u3HfeCjFwk9n1LFvc9a89ZhW+HX3rU8XD7suybhQVVka7m6yDDLKOjTDgUgQiOMNwELLxN7sgKrmMlZApyZzsFVRSs+71j5j9XRwO+rM9qt/1d6mpdTJvU5CacWv6NZxbABJIcpK114iP51nyeS81QV6lfFYuRvcEV4YyAUnnUOnS+lHYeHBOnuEkS0NGKoH5PRd+EYUZJfmTEonzc7FnAqjzPi1d0E0bpVjERXzDqQ0hzM7QA7kJYRbrRdhuuViSj/XdXwtKJkz6XADZ56ZdNi3OId9zjcz/a3dj2B/Iuidk5EIJJ+o88aTgBbAUJph/fACJa7soAMazGXjo0zJtEWhOZJjyXntLMGmme1LuhJX9qbg9/P9Y8DwYKUKDbHfBYrz+8oJFhEb4j6xqdeXhUDVizYVkmz7c3pTTSbRfSX/gYGRHtZkVtjKS4HQTX19d6WhXsVWCZ8jlUUL017Jvw3tjxCATidw1VJojbUz7IX16Zrc6R1nTVRupmhwRse0Igkhbl/MkedGhmoGxyy2sC9ZcNsG8Ylpw5DQudI+zxfIr8Q6+T2Tlm93gHVgF3jW4mXOmivQKWVAt7p9fxkW+yo2hrksa4k6cuBm/yzErow6pJk8GcXgf8oI2NY7QVD7oNludbO09GfOto+FVB9LWwP2A3BCoY71D8LekZvDAhcPvoTCRJmrcsfeoU7zG5Y6LvJMAF1XDmSXYXVcZDOQ9CK+pZMkRTNZhUTDWJJwh0NdusVbZqlwuPuoZnxFXBOHzFsLnRSvvfwynhpQUYeS6nxKwM/PVrXQU38tI54QTjGW1fuyy+PrDWDYUYFJ1CF8Yzealo55d0VTeL9HuUZZkhfFwKqLbczlXg//eBylj4fMJpvS7KXiP/sEQSByOffHFprQ3s8mOaxL6wSFb5YZiJxwiOcRqVEhIlTc0+erzoP379/+sD2xsVGi5unhhYpBrkV2InS7GTkzTcPK0KO4fHmTjFKY4wWfHYOql9y5I8u5A6x1+V6Bvwlb335wn8iObFNyUhfoVuW5LSzmPaWCmLJ9iNppkfkSxhgpAPkk6UJSafxyy+j94XWPto2dShJVvKCgrmWsQqaGKlMimC0/hBr64A4dSuxHiKoiOm5hB87te17bik2YolEnQzfU0QU/keVOSfya8xBKpOZsde/zOpHz2oLUBE8N0lBg1wdQ3LrtY19KT7f5P9m+z/dWQLuBbcVyXegTHkaS/0cD+XRmR0ifeKvEV+CcNbBH8hkvjSgltRP9yYoplX0EZnyO4nz71TCqpIpaDLAyb1DWmU15gYUE0LjCEIKkqa4s+XJXzIS3fL+/s+TSdgXHWCnOKre0vWDKP5BZIZz7zWSxUl9o1ioWePPELRUMmypy80EpsmyxITf7UI54jisnPAO6n7LcUR9HdTfY+IiZq4UGhWrELXUqkm9b1WCzP4ZDB7f8imGJoFmG9jIx9tyyXWsVQMsTAWlzHpkz2pIQysY5OItNPopvmjbhjlTImgqsWr9NZfwBvAGEHySokF6rSbYZ6J7zip4mYBEQyKaCIXCfPY9oOjEIbc/h591VvdiE2GYtzp9G+/bv05NqRbuL0qJiiUJlHT6xq+H2YljDlIYkdbTON+bPcc/yuOUxbgZRnkTF7O5+GlUHHEL7bbc4u/224PNS979uxcLsOaw7Kw9Pa3rjfjDDgrT2BcueQ7kxrr+mMtoL7ENCYw2NRF/Fv8X7DNR++ipuTH/rg766iJsYDu0JfYMPS6B5mna5fiCQzq3DAzkWsJ3suIoiXqBsiEBxxiZD6DIM1jm3GLHUrv/hUMTyNIxs3C4u8SJVJsXUXdMZf46zwV8MSDoojwtJiIpsnxrFodtIIgCojBsi+Y9NzT81cXc9dNtq5z4VawGLiunGCwD0CX7eJJwNYMnsr5BHiAwOCTefJE5npvn1FlWcnXZapH5KzHaZc7efzr+NrRFZdjh53UX/xP/SinxLzM8qlkRuaAhrmqWyUN1hKs7zHQvthxiDMmsikNJiGbhqtkq9f1JQ4efhATE8QpIsOYjF9OBENBEfnBMcOscwi0msEouPHXyKIBIE64P9WwBV8EQLb/R+Gypfc6phMYvy2ZKM5EWAEgsx0WXMhfxbanP/n+b7J/k/2b7P8D2Q3pgFmBiqJVMf6j1yOau29NSv7PbrPQDX1QNGOguvynPr05efrXA8CHcQoga+nquhRxs1w/lAeLDD7ib4MNKICc//6uu8NOzRTPG7labStffIT0ludz5je5yn6ySRvhUR7PhH2g6bxpAYjOxZcmprkLFf/U4leuWW0LaD9efDFIQyzU/6Mf3l3eCIfosQdULOEK1HcDGYsvXsauLVjCU/BBibjvF3qD4oS/xflbnP+1OFE26QT9Z+GTzfLhVMWrxPo+jf4tDCf/kK5nZC1+k7lAsD7cENhXjZufm/YuhGKUkpuB7Cd+jlEN6h4kPFVYSxIPkdfahJLTxK157GqoTb17ahAq/8/KJg54eCX+CtJ/PKR/wy9Oo6hnB6yq17TsJATVD2IF4wQdj5gWxRhDDo1U7DxatHBkdO6pXvqBqOXAvhGsWsaGY2eGkE+ndb3jWSCKADFA68/m/FhZ872xrIlwVZCok+9DBADz+DagH+wqY5x20OnZJyLtK2ExtFlnHNp/j0jeCxXbLAcKVI+gjRvc0ZLRlN5cAYjtGn02GA41L+UJJdJQbCijC1T2Z0MMJWbnmCmmbkdEpIYYfqzrsqne3qdH1dXgwgLJ1Bs+12TZz9WeRV2QT9oSbFjHQjeJvdtpXCUNHW770Foe1zD0hIPGRVLScGlYBtg3L50ACIPcNGEHDI1JlF66Jhs0khMVd/2KwDS9MAjrbv4fzM2kpjr8mW8sXPuA+wlmQrt4k8ySzw7WhZCe0ZTjWcE0EwfEctiyn16hvs0uUAOAXgxpHjIfAOnZVg9vKRowb738ysRtdPySLOoB/p/3G20czRAPKL4M6V/42NNNkDSoqzp8f3aBiFxU32riMBiPxznP09GMgjne7BBaALlJV7e/C3f7AtGglqh5QiIVw0oE7kAM3EnoxjRM6Nr2bVWujXzxtQN/9lsRhO7jvC586lpEaSr6kxc1kY+wF3ZlfCYo+VryMJO3Ghi+HLZt+SeCgbKM5YKafYargQBrvfCWVIkC8npuviYkIZ7WONlijV/LkB+q60AelCWkjP/VxzKMGeBPUM9fJCf7DLMOGJdE1qf1til98FeePTXxQQwEs53OnGhIL8pb9oMsitfIbk3XYS4PC8ZVRqBDGPK4AQa+aZTMe2PJz2TB2IFm23IYD0AbaswRBJbdNhiL53n2tZPa8s/BpXdPoAWClkq3DWuwLyp4x1MwCjRTt4ldNE9flAal4h34yhlyAj2ExqEf7xqGh0ZjNu4+Ctcmay7xEiqqHNk76+Cg4pwoUpF3Qv7pSHsmS1XCY29G6hrbo7iCPFLqvf9Qk43PO4X7O9n9Lc7/eeJA6McpLTN3bJrnSXnQB/+X/bHX3wz+ZvA3g78Z/M3gf6NPClv4/7q8cc/ljRPfQ+jZ+os9EbkeGQsXLroWfOHidR8i21J/cZm5KR2wcBHvAET46C9uP2qz8FygULDPEPieVOQHUl2x6QTtvFVgoPZtV2AgRQnW/ZhbFhgIk/J9/USBIrgoQlS1sCftqCjpsCqt1FrujBWIh6JxOwbGIFxJd0JR+qD8Z9XbehBiHl8VGqJWiyvEU/fb1R3qvAWuWK0IXiQCdcR8oypRpNW1O/Drqpq/1mY4KgZj+oTLgZTp+knX5EkU5evmxrw1MtWc30RvSeWgsU70ru24H1uIHKJvGx87w7NiX4kqYxQ2zR8blv77Hzp+NwU/bpYfe11+ejYnuEGUb50lwuuwOE2C0dPGlgs4scyhw93I2Q3au/I5Wt2AMaTMNWG7qCEGK80P1M6BtNzyKqxszBXAKnRvahms4bOK4HBWKUw9cZaiaqKoJKYd48bad8YwZQpfKOFw5TitHKZMmpvnw3CyIk0XLgXNpAnqmiYSHpS3OKL6OPMdnPlxZR5nfZ8DCcjnScv6+7fX56iuq9wr8E6XBZu8QxpAOsxLQ7K2V2Dr+9IryhhTezRR4i3pBDCD+aYUKrtfTpEmaZjPzOgJwORRiKAm7kaYV+LmuBCYhgvDlo9ciA7UdEhkTLYLXDU1Wjr1johj0bNL+hvEC2K4zjTnMMZcqDJk/qBXu5qZDS7lS9uEhxMGeI0odcNwpH3FdW8QoCGz4j2621h39qtDH609FkDqy53HpvixSGHZsYg+y++H4L+yeVXDjs79bx3Y9weu4uqnntioRq1gilcHPmXginjnLF3nw70pA5WuVYJOudf2JtMzyPzIfFW+qtm6iD3X8tJgI8fz2AAvqq6N75CQfUDtxnwYkHAdWFe23T5dZ6SGK3izKSHarkf34JEj+kKbOyI7lhZtH2/i+vIYz2aMURA4BO82Us05PtBsi4v/vp1CMzkfP5DATzBTDgfBE9EwaWKfJI7xEOx5sULo1X1aflQmdWrV2ftk76QDqYHRul8fDXeaoa94r/VesNnGJpUGgIiCarlHr1KyiXjbeJ6NSAA2jMcFuE4xnj1VcmrWfRc/MDTjkpfAWU8zgng5DlW6CEPLseZsSRGboqgoL8epVDQxOSYg5GRGRXTK9SYoSReIr51nbGBwrU4NPY7l88M4fOiQRfjQPlbTpU8DXCsDGK0K46uUW1VJLgmUP3hJLA2BQ3LqbgAEldynrEbRoG1dOjHrTBtthmRRCbmMQdqaEH30pDyCdwivROpYVklisPjAPnv6k/DuLEHj9CfZIYrytELjkU3G7q+mkccfQt/yNrFyqh8MiO6y7fqVw06zznolRFdXQno+DxquyqLTRyKcbUqTtK+iAkLGsgd9RYxihpmLe11jG1LEvUPTIebb3DTfksvQTBLT7inN7FgNdkx4kSNBSkKFcNWyWa4LEQ0l6hw3EghPl7Fj04y42O2w0js369Nwp2+2zLtUDsk4YroO515dsgnnS/eHX8gRAPNcqxo5NeGwlpa+YpC39ehjwJdU29Pkfu/2p5Za3/t6LzojSAXzbZbbcFUbeTN2O9rUx6AsL9FZ371DiSWBDnST9B9+M/v3Q+iMNR50+NLYYYHQuO0WOa1AwENzudN1NQFJ19OiSwbxkzBevj4z8iS0ssmka/lHNdudj0K/v5PSwDL9lGz6nT8v6Vns83fKJOZ06oQda6Ja55TbGFXPJNJ2fjZV3MvlJjjHzGsa5sNPDPspXEwbI9uFRIYpl85n2OqA7/t0aJ0LIiJxyv8w0julYqChe6idsjtRJE1gDvB8MRmfdFM8fOHmfedONf1WUB+t0wm5wq4yBnDooCipEnezfh76khae/CrKsV22vUo1rPMt2ttrdeZr0fdk78LLeXVnQwTCvJhvjpk1vpxjhStq23DmNCN7vV1qm0QGtN6fWcxzWBtTb2UW5z7VAkw5O6auxmSs5rp49R0BSZrYvc80r2EKZp2zO4+4j/t4oLes8WUezyJcgc4caU3JtjNc48lk8K+yTs+vjkq7CaG30cJVdm/a2FYgDu8CIUzhPGirqx9SvVw7XLUjiNgHdT9/30RCHuj4IdiMWd+dorpTGYuV6fBOuD4NEmVrv6DiNtM0y3XFJ75siFZ+hWD2ptoTarg2nI9RT881Q0jr2XbrQMYK9Q5eUnds/1x4F+pJ7Hp9oFxmfd36k12yCfwSeR83DgSygcnvTDcgx+2zOk1IIUdxHeJWpVy9XlfYTmOHWNwe3CfhlmbI4sq6Szr3A4Rw5yejkOWTkKsAWxGEp6s0Lt1lnJDos82H3LExpsZHgOmEm4VRVBqDA/NuqAy76ah556A571CJ6wFdf+++sZ+0zYUoOi3Ay4jT6EqcMYh91UjNdK9rYHl4DUL0MAiw5uV7xAeZrCuJ87TcMuEJHT9PthMl5VifDtd9Ad63TDfoFQ+gNA32oGipfXOY0woVd7PrOINTWkZFczf/ZGfStuo4+kdqlC7iTjLm1o2q06K3yFWdFuFHtjeRK+0Ae7hxofb0oIQuqei71+X3VWjyRDG6L9q/AKQDCdhIVXQPtOsSQ/QG3D/umZ9BjVd9rC8h/VEapzh6732mUdowS/wvBv4BwcOLud478AGI6Xq00IGAJ41KuCPGjuqhWr2ttnHPZsulrmHt4ktcTeVyYB8WrQhzs6EelL0Tx6bKnel0+a/b7OmnlFxdpSlnpY3Zs6u+qL7ShSq8vf6w2i1r97u7h4R2YdD4a8f0qWj8aEx92gIIebwv3LXVhJHdw2Nc2ex7N0Ba2EYK/YkeXsMnS90oSWPyu5MXCDxeHtUAQXafWX47/3evBFNBWuqEoxmCwOD5EGIRXlC+LPEYXBpurT2ObgVALkJu05++tdJS4c3Kt1oJqWpYPcCR28XgJFXB7hoQbi5l/bKVE4YBMCJ3f/OOr3o98/wM4sdt63Xkv0fOlzoeLXSEmuuCKYDU8DOPba39lM8l7+ue1eM3GJKUEWNPp9O4Se085vzm0pWMsBcSeafI+Ixj9Xu8bKHm3ocJPTo3qp8PJvG3wSjT3s9l4mHurOhstl20Kg+IeKDsqW9J0P9tqiBsN9rMBiMo1c7jl2XCBhxIOb/5zwNCGP5p8aeu5WjdqCdu1ndbRusLlFHbrcadG+/56tPo4G+oa9UP+g/r+qsrA8qhaEaPrywlezWXfrE6PbS2pWXaNUy+vPY9YNM7gwoPq5+963xqwc8sfoE6nys/BJXzVusaMnqQcUh0jge1zA+n7AosUuRrQzCK7+o6kBt3fglzZVNbN3gd2fWo14gLu3EgY123DKDDZAIRa5Y7WStS6ipw3HpF/4PyulxdFMmM1JW13voAfSQTK+vHu1dCQn/KHMbIhwR4whVSlJsGpHnd3aRlsUJDMNIi1EmNmJOCklHXx3TO/QSf+4kEs0y6N9eg8NlEDv8s7R7ANRoiG9KJr2fZcF/2LsI/6hudlxhllhjORuviKTVhfDN3/cns6s1+b6/zn89VMtQiYkiImgKTFZMpLtpLRO3b7gjNiFW7GdIXXitl0oYaulkvk9pyjJ39YxT7c68QpaMwR8xhgQ7Ol/oeI99px3OfBTPzX0vCVqbW6p65t4tnvaG3EYjs6nEadopW2aJJ0r6l2UgVIKWogHOzrndMEKNZGwibZWsF4uGsR/uFT6SxSdHTUkj3Qk+h10BP8aDmfAKJz3BarkeopKKkOibbg3rLL+3tGg7m+gmavP9Mk998LSU4htZWnjioeOIqX6XdwnOoQ8H0Sbx+kgeVI/RaS21gWklu8zFD4CX9q9Farl4vN8NomX2cOFri5CrXtewTj1MvcHJDr+r7xDZ3DTZF5UH1nP86NmP9fEJN2qk9hWvCm6VNKYUA423OMd1ZrqAk/knQ1muCUBjF66pKH4vKIdre1MIbbjbPDztiQp/ExY/z4MSp2XRCXEH20HFlLunAtqIpaUHRHDMrZhheUGSlmp9haWqJQtM4aJlZElQU2h4+cnK+9IqA3MGdet80Rs+CMKE/5ZtmPmSXHNg0nyPUk5u/2ziyVsSAayTdfppMylG4N9dKq5TDMYokTXRD7svTqh429v5gLN8V+9YK+5bnd0EHx8y3PGP7VODJwXhvLHHZzTToGg09UeXhdUNGeg6MVrDbiubbisgpqlzcnZbKBW/WjyzyXmdhkjlqoAQpf+dsXK8ejHmlm2HM5LIqnFrZAGl5B9M6ymDUvRzlBAzX3CGTnpnve7/z9bw+p1yjS5FpSpzyWXmSdlaOYa/iMrQCeCN2xb/q7J4vTEUTIxBdJny7lpIsu++HmVQij5BQR5m5CzSM8/+/zl7fNzYqtR+ti3aCKIiXyPpRb89u312V3x3/4X8AUEsDBBQAAgAIAPqmZku46rdwSQAAAGoAAAAbAAAAdW5pdmVyc2FsL3VuaXZlcnNhbC5wbmcueG1ss7GvyM1RKEstKs7Mz7NVMtQzULK34+WyKShKLctMLVeoAIoZ6RlAgJJCJSq3PDOlJMNWydwcSSwjNTM9o8RWydTcEi6oDzQSAFBLAQIAABQAAgAIALxxsUipAcR2+wIAALAIAAAUAAAAAAAAAAEAAAAAAAAAAAB1bml2ZXJzYWwvcGxheWVyLnhtbFBLAQIAABQAAgAIAPmmZkux5PJ53AQAAGkSAAAdAAAAAAAAAAEAAAAAAC0DAAB1bml2ZXJzYWwvY29tbW9uX21lc3NhZ2VzLmxuZ1BLAQIAABQAAgAIAPmmZktFeVL1LwQAAG4SAAAnAAAAAAAAAAEAAAAAAEQIAAB1bml2ZXJzYWwvZmxhc2hfcHVibGlzaGluZ19zZXR0aW5ncy54bWxQSwECAAAUAAIACAD5pmZLhgQxNc4CAAB6CgAAIQAAAAAAAAABAAAAAAC4DAAAdW5pdmVyc2FsL2ZsYXNoX3NraW5fc2V0dGluZ3MueG1sUEsBAgAAFAACAAgA+aZmS2F7O8kaBAAA/xEAACYAAAAAAAAAAQAAAAAAxQ8AAHVuaXZlcnNhbC9odG1sX3B1Ymxpc2hpbmdfc2V0dGluZ3MueG1sUEsBAgAAFAACAAgA+aZmS2lqk/yEAQAA/gUAAB8AAAAAAAAAAQAAAAAAIxQAAHVuaXZlcnNhbC9odG1sX3NraW5fc2V0dGluZ3MuanNQSwECAAAUAAIACAD6pmZL43ST/hMwAAD8TAAAFwAAAAAAAAAAAAAAAADkFQAAdW5pdmVyc2FsL3VuaXZlcnNhbC5wbmdQSwECAAAUAAIACAD6pmZLuOq3cEkAAABqAAAAGwAAAAAAAAABAAAAAAAsRgAAdW5pdmVyc2FsL3VuaXZlcnNhbC5wbmcueG1sUEsFBgAAAAAIAAgAYAIAAK5GAAAAAA=="/>
  <p:tag name="ISPRING_SCORM_RATE_SLIDES" val="0"/>
  <p:tag name="ISPRING_SCORM_PASSING_SCORE" val="0.000000"/>
  <p:tag name="ISPRING_ULTRA_SCORM_COURSE_ID" val="E043FCF5-9254-4882-80FD-DD35ABC6460D"/>
  <p:tag name="ISPRING_SCORM_ENDPOINT" val="&lt;endpoint&gt;&lt;enable&gt;0&lt;/enable&gt;&lt;lrs&gt;http://&lt;/lrs&gt;&lt;auth&gt;0&lt;/auth&gt;&lt;login&gt;&lt;/login&gt;&lt;password&gt;&lt;/password&gt;&lt;key&gt;&lt;/key&gt;&lt;name&gt;&lt;/name&gt;&lt;email&gt;&lt;/email&gt;&lt;/endpoint&gt;&#10;"/>
  <p:tag name="ISPRINGONLINEFOLDERID" val="0"/>
  <p:tag name="ISPRINGONLINEFOLDERPATH" val="Content List"/>
  <p:tag name="ISPRINGCLOUDFOLDERID" val="0"/>
  <p:tag name="ISPRINGCLOUDFOLDERPATH" val="Repository"/>
  <p:tag name="ISPRING_OUTPUT_FOLDER" val="Q:\OTI\7 - Online Program Folders\MCAS\2017-2018\InfTrial_TestAdmin_1718"/>
  <p:tag name="ISPRING_PRESENTATION_TITLE" val="InfraTrial_TestAdmin_11.2.2017"/>
  <p:tag name="ISPRING_FIRST_PUBLISH" val="1"/>
  <p:tag name="ISPRING_SCORM_RATE_QUIZZES" val="0"/>
  <p:tag name="ISPRING_RESOURCE_PATHS_HASH_PRESENTER" val="4d8877d8358971c925f3fa85275f93944ae2ba9"/>
</p:tagLst>
</file>

<file path=ppt/tags/tag10.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78.689"/>
  <p:tag name="ISPRING_SLIDE_ID_2" val="{FBE42B64-51C3-4B56-9376-7DAEDA213E41}"/>
</p:tagLst>
</file>

<file path=ppt/tags/tag11.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63.432"/>
  <p:tag name="ISPRING_SLIDE_ID_2" val="{26D68FD0-17FC-4E02-AFAF-F247E1C01C2E}"/>
</p:tagLst>
</file>

<file path=ppt/tags/tag12.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21.888"/>
  <p:tag name="ISPRING_SLIDE_ID_2" val="{CE5200DC-548E-4D06-AA94-F5648F60510E}"/>
</p:tagLst>
</file>

<file path=ppt/tags/tag13.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95.862"/>
  <p:tag name="ISPRING_SLIDE_ID_2" val="{7F3F4A69-5358-4B5A-86D1-268C81456200}"/>
</p:tagLst>
</file>

<file path=ppt/tags/tag14.xml><?xml version="1.0" encoding="utf-8"?>
<p:tagLst xmlns:a="http://schemas.openxmlformats.org/drawingml/2006/main" xmlns:r="http://schemas.openxmlformats.org/officeDocument/2006/relationships" xmlns:p="http://schemas.openxmlformats.org/presentationml/2006/main">
  <p:tag name="GENSWF_ADVANCE_TIME" val="49.006"/>
  <p:tag name="ISPRING_CUSTOM_TIMING_USED" val="1"/>
  <p:tag name="ISPRING_SLIDE_ID_2" val="{92E579B4-AB90-4638-BA07-F22F0199ECC0}"/>
</p:tagLst>
</file>

<file path=ppt/tags/tag15.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38.984"/>
  <p:tag name="ISPRING_SLIDE_ID_2" val="{99E9A380-CFDF-4B35-88C6-8F24C7C1FB36}"/>
</p:tagLst>
</file>

<file path=ppt/tags/tag16.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25.944"/>
  <p:tag name="ISPRING_SLIDE_ID_2" val="{4D0CB709-903F-4204-9843-EF55D0476E27}"/>
</p:tagLst>
</file>

<file path=ppt/tags/tag17.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33.17"/>
  <p:tag name="ISPRING_SLIDE_ID_2" val="{F7F07D93-3D34-4752-A07D-37D4198AF588}"/>
</p:tagLst>
</file>

<file path=ppt/tags/tag18.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37.16"/>
  <p:tag name="ISPRING_SLIDE_ID_2" val="{17218AC6-E1E1-4C4F-913D-89D90A6DFC1B}"/>
</p:tagLst>
</file>

<file path=ppt/tags/tag19.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52.022"/>
  <p:tag name="ISPRING_SLIDE_ID_2" val="{16DB25F3-5521-4057-8F1B-8B920B575EA5}"/>
</p:tagLst>
</file>

<file path=ppt/tags/tag2.xml><?xml version="1.0" encoding="utf-8"?>
<p:tagLst xmlns:a="http://schemas.openxmlformats.org/drawingml/2006/main" xmlns:r="http://schemas.openxmlformats.org/officeDocument/2006/relationships" xmlns:p="http://schemas.openxmlformats.org/presentationml/2006/main">
  <p:tag name="GENSWF_ADVANCE_TIME" val="12.012"/>
  <p:tag name="ISPRING_CUSTOM_TIMING_USED" val="1"/>
  <p:tag name="ISPRING_SLIDE_ID_2" val="{75131484-9E6E-43B9-8A32-187D26C18AB1}"/>
</p:tagLst>
</file>

<file path=ppt/tags/tag20.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13.28"/>
  <p:tag name="ISPRING_SLIDE_ID_2" val="{C59ECA27-FCC0-4324-8762-CF4982569066}"/>
</p:tagLst>
</file>

<file path=ppt/tags/tag21.xml><?xml version="1.0" encoding="utf-8"?>
<p:tagLst xmlns:a="http://schemas.openxmlformats.org/drawingml/2006/main" xmlns:r="http://schemas.openxmlformats.org/officeDocument/2006/relationships" xmlns:p="http://schemas.openxmlformats.org/presentationml/2006/main">
  <p:tag name="ISPRING_CUSTOM_TIMING_USED" val="1"/>
  <p:tag name="ISPRING_SLIDE_ID_2" val="{0F85A5ED-5B6D-4FBA-8651-E8B1E9CF168B}"/>
  <p:tag name="GENSWF_ADVANCE_TIME" val="109.784"/>
</p:tagLst>
</file>

<file path=ppt/tags/tag22.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5.016"/>
  <p:tag name="ISPRING_SLIDE_ID_2" val="{B680E3D2-75BB-45E5-A50D-BA92E81D19E0}"/>
</p:tagLst>
</file>

<file path=ppt/tags/tag23.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7.452"/>
  <p:tag name="ISPRING_SLIDE_ID_2" val="{20F4FE2B-7FA5-4651-B13D-83764BCE820E}"/>
</p:tagLst>
</file>

<file path=ppt/tags/tag3.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21.352"/>
  <p:tag name="ISPRING_SLIDE_ID_2" val="{8306605B-F8F2-41F0-B54F-C349767D27AA}"/>
</p:tagLst>
</file>

<file path=ppt/tags/tag4.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14.342"/>
  <p:tag name="ISPRING_SLIDE_ID_2" val="{1FACF228-D55D-462D-962C-E0751FE68082}"/>
</p:tagLst>
</file>

<file path=ppt/tags/tag5.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72.366"/>
  <p:tag name="ISPRING_SLIDE_ID_2" val="{28AF9430-3678-462B-9B4D-D69A6F48DB4F}"/>
</p:tagLst>
</file>

<file path=ppt/tags/tag6.xml><?xml version="1.0" encoding="utf-8"?>
<p:tagLst xmlns:a="http://schemas.openxmlformats.org/drawingml/2006/main" xmlns:r="http://schemas.openxmlformats.org/officeDocument/2006/relationships" xmlns:p="http://schemas.openxmlformats.org/presentationml/2006/main">
  <p:tag name="GENSWF_ADVANCE_TIME" val="41.561"/>
  <p:tag name="ISPRING_CUSTOM_TIMING_USED" val="1"/>
  <p:tag name="ISPRING_SLIDE_ID_2" val="{5395F6B7-6A11-4923-9663-BC1E4F73A02F}"/>
</p:tagLst>
</file>

<file path=ppt/tags/tag7.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71.9"/>
  <p:tag name="ISPRING_SLIDE_ID_2" val="{D873034D-E3AE-4540-B8EB-50DF2F1ECE80}"/>
</p:tagLst>
</file>

<file path=ppt/tags/tag8.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32.43"/>
  <p:tag name="ISPRING_SLIDE_ID_2" val="{5C553535-E6E2-4C84-B4DA-239A9E538251}"/>
</p:tagLst>
</file>

<file path=ppt/tags/tag9.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11.56"/>
  <p:tag name="ISPRING_SLIDE_ID_2" val="{98B323AF-0D30-4D4A-8560-4BAA0ACB6190}"/>
</p:tagLst>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Retrospect</Template>
  <TotalTime>8766</TotalTime>
  <Words>2384</Words>
  <Application>Microsoft Office PowerPoint</Application>
  <PresentationFormat>Custom</PresentationFormat>
  <Paragraphs>205</Paragraphs>
  <Slides>22</Slides>
  <Notes>22</Notes>
  <HiddenSlides>0</HiddenSlides>
  <MMClips>1</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22</vt:i4>
      </vt:variant>
    </vt:vector>
  </HeadingPairs>
  <TitlesOfParts>
    <vt:vector size="28" baseType="lpstr">
      <vt:lpstr>Arial</vt:lpstr>
      <vt:lpstr>Calibri</vt:lpstr>
      <vt:lpstr>Calibri Light</vt:lpstr>
      <vt:lpstr>Courier New</vt:lpstr>
      <vt:lpstr>Retrospect</vt:lpstr>
      <vt:lpstr>Image</vt:lpstr>
      <vt:lpstr>Infrastructure Trial</vt:lpstr>
      <vt:lpstr>Topics</vt:lpstr>
      <vt:lpstr>Glossary</vt:lpstr>
      <vt:lpstr>Introduction</vt:lpstr>
      <vt:lpstr>Test Coordinator and Test Administrator Role</vt:lpstr>
      <vt:lpstr>Schedule and Staffing</vt:lpstr>
      <vt:lpstr>Capacity Planning</vt:lpstr>
      <vt:lpstr>PearsonAccessnext Tasks</vt:lpstr>
      <vt:lpstr>PAN Setup – Create Sample Students and Sessions</vt:lpstr>
      <vt:lpstr>PAN Setup – Create Sessions</vt:lpstr>
      <vt:lpstr>PAN Setup – Create Sessions</vt:lpstr>
      <vt:lpstr>PAN Setup – Print Student Testing Tickets and Seal Codes </vt:lpstr>
      <vt:lpstr>During and After Testing – Prepare sessions</vt:lpstr>
      <vt:lpstr>During and After Testing - Start Session</vt:lpstr>
      <vt:lpstr>During and After Testing - Unlock Test</vt:lpstr>
      <vt:lpstr>During and After Testing - Monitor Progress</vt:lpstr>
      <vt:lpstr>During and After Testing - Mark Test Complete / Resume Test</vt:lpstr>
      <vt:lpstr>During and After Testing - Sign out of TestNav Stop Sessions</vt:lpstr>
      <vt:lpstr>Tools and Accessibility Features in TestNav</vt:lpstr>
      <vt:lpstr>TestNav Tools Demonstration</vt:lpstr>
      <vt:lpstr>Resources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InfraTrial_TestAdmin_11.2.2017</dc:title>
  <dc:creator>Dahn, LeAnn E</dc:creator>
  <cp:lastModifiedBy>Dahn, LeAnn E</cp:lastModifiedBy>
  <cp:revision>222</cp:revision>
  <dcterms:created xsi:type="dcterms:W3CDTF">2016-10-28T00:45:12Z</dcterms:created>
  <dcterms:modified xsi:type="dcterms:W3CDTF">2017-11-17T16:57:09Z</dcterms:modified>
</cp:coreProperties>
</file>