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1171" r:id="rId5"/>
    <p:sldId id="1176" r:id="rId6"/>
    <p:sldId id="1188" r:id="rId7"/>
  </p:sldIdLst>
  <p:sldSz cx="12192000" cy="6858000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50C3311-FCC5-A298-C00D-A0E5DB1F7F9D}" name="Swantz, Scott" initials="SS" userId="S::scott.swantz@pearson.com::0eab0cda-ad66-44c5-9531-d56fd9c6625b" providerId="AD"/>
  <p188:author id="{AD1A463E-1C95-5A4C-E972-2706113614B4}" name="Scott Kelley" initials="sk" userId="Scott Kelley" providerId="None"/>
  <p188:author id="{BF065B60-68B2-033C-0531-4C24429BD042}" name="Cullen, Shannon (DESE)" initials="CS(" userId="S::Shannon.Cullen@mass.gov::6b1ad6a8-5818-44b3-9274-ccefbf22d13d" providerId="AD"/>
  <p188:author id="{2DDAB86A-D521-A4F8-DC3C-FF0AD3E217C3}" name="Zalk, Jodie (DESE)" initials="ZJ(" userId="S::Jodie.L.Zalk@mass.gov::e1452584-4588-4fe8-8e76-c634323654f0" providerId="AD"/>
  <p188:author id="{D2B726C1-6B67-7C9B-17B0-EF1B90BE53D0}" name="Pelychaty, Robert (DESE)" initials="P(" userId="S::robert.pelychaty@mass.gov::4b7f82dc-9b90-4364-a63e-8be2ecd61eb5" providerId="AD"/>
  <p188:author id="{7C2715CB-A9B9-83CC-FE59-A1373292E352}" name="Cullen, Shannon (DESE)" initials="C(" userId="S::shannon.cullen@mass.gov::6b1ad6a8-5818-44b3-9274-ccefbf22d13d" providerId="AD"/>
  <p188:author id="{D7C264F7-7DD7-2006-D813-B710073AC89F}" name="Pelychaty, Robert (DESE)" initials="PR(" userId="S::Robert.Pelychaty@mass.gov::4b7f82dc-9b90-4364-a63e-8be2ecd61eb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lz" initials="j" lastIdx="10" clrIdx="0"/>
  <p:cmAuthor id="7" name="Zalk, Jodie (DESE)" initials="ZJ(" lastIdx="44" clrIdx="7">
    <p:extLst>
      <p:ext uri="{19B8F6BF-5375-455C-9EA6-DF929625EA0E}">
        <p15:presenceInfo xmlns:p15="http://schemas.microsoft.com/office/powerpoint/2012/main" userId="S::Jodie.L.Zalk@mass.gov::e1452584-4588-4fe8-8e76-c634323654f0" providerId="AD"/>
      </p:ext>
    </p:extLst>
  </p:cmAuthor>
  <p:cmAuthor id="1" name="bkelly" initials="bkelly" lastIdx="11" clrIdx="1"/>
  <p:cmAuthor id="8" name="Fickes, Robert" initials="FR" lastIdx="32" clrIdx="8">
    <p:extLst>
      <p:ext uri="{19B8F6BF-5375-455C-9EA6-DF929625EA0E}">
        <p15:presenceInfo xmlns:p15="http://schemas.microsoft.com/office/powerpoint/2012/main" userId="S::Robert.Fickes@pearson.com::487722c4-2233-4d12-9c34-d0a002179c4c" providerId="AD"/>
      </p:ext>
    </p:extLst>
  </p:cmAuthor>
  <p:cmAuthor id="2" name="Kenny Taylor EXTERNAL" initials="KTE" lastIdx="15" clrIdx="2">
    <p:extLst>
      <p:ext uri="{19B8F6BF-5375-455C-9EA6-DF929625EA0E}">
        <p15:presenceInfo xmlns:p15="http://schemas.microsoft.com/office/powerpoint/2012/main" userId="Kenny Taylor EXTERNAL" providerId="None"/>
      </p:ext>
    </p:extLst>
  </p:cmAuthor>
  <p:cmAuthor id="9" name="Cullen, Shannon (DESE)" initials="CS(" lastIdx="21" clrIdx="9">
    <p:extLst>
      <p:ext uri="{19B8F6BF-5375-455C-9EA6-DF929625EA0E}">
        <p15:presenceInfo xmlns:p15="http://schemas.microsoft.com/office/powerpoint/2012/main" userId="S::Shannon.Cullen@mass.gov::6b1ad6a8-5818-44b3-9274-ccefbf22d13d" providerId="AD"/>
      </p:ext>
    </p:extLst>
  </p:cmAuthor>
  <p:cmAuthor id="3" name="Zalk, Jodie" initials="ZJ" lastIdx="68" clrIdx="3">
    <p:extLst>
      <p:ext uri="{19B8F6BF-5375-455C-9EA6-DF929625EA0E}">
        <p15:presenceInfo xmlns:p15="http://schemas.microsoft.com/office/powerpoint/2012/main" userId="Zalk, Jodie" providerId="None"/>
      </p:ext>
    </p:extLst>
  </p:cmAuthor>
  <p:cmAuthor id="10" name="Pelychaty, Robert (DESE)" initials="PR(" lastIdx="9" clrIdx="10">
    <p:extLst>
      <p:ext uri="{19B8F6BF-5375-455C-9EA6-DF929625EA0E}">
        <p15:presenceInfo xmlns:p15="http://schemas.microsoft.com/office/powerpoint/2012/main" userId="S::Robert.Pelychaty@mass.gov::4b7f82dc-9b90-4364-a63e-8be2ecd61eb5" providerId="AD"/>
      </p:ext>
    </p:extLst>
  </p:cmAuthor>
  <p:cmAuthor id="4" name="Pennington, Elizabeth" initials="PE" lastIdx="18" clrIdx="4">
    <p:extLst>
      <p:ext uri="{19B8F6BF-5375-455C-9EA6-DF929625EA0E}">
        <p15:presenceInfo xmlns:p15="http://schemas.microsoft.com/office/powerpoint/2012/main" userId="S::Elizabeth.Pennington@pearson.com::e28ec3e6-d01a-48d6-ac9b-0d88e5d6f329" providerId="AD"/>
      </p:ext>
    </p:extLst>
  </p:cmAuthor>
  <p:cmAuthor id="11" name="Scott Kelley" initials="sk" lastIdx="9" clrIdx="11">
    <p:extLst>
      <p:ext uri="{19B8F6BF-5375-455C-9EA6-DF929625EA0E}">
        <p15:presenceInfo xmlns:p15="http://schemas.microsoft.com/office/powerpoint/2012/main" userId="Scott Kelley" providerId="None"/>
      </p:ext>
    </p:extLst>
  </p:cmAuthor>
  <p:cmAuthor id="5" name="Zalk, Jodie" initials="ZJ [2]" lastIdx="50" clrIdx="5">
    <p:extLst>
      <p:ext uri="{19B8F6BF-5375-455C-9EA6-DF929625EA0E}">
        <p15:presenceInfo xmlns:p15="http://schemas.microsoft.com/office/powerpoint/2012/main" userId="S::JZalk@doe.mass.edu::e1452584-4588-4fe8-8e76-c634323654f0" providerId="AD"/>
      </p:ext>
    </p:extLst>
  </p:cmAuthor>
  <p:cmAuthor id="6" name="Pelychaty, Robert" initials="PR" lastIdx="10" clrIdx="6">
    <p:extLst>
      <p:ext uri="{19B8F6BF-5375-455C-9EA6-DF929625EA0E}">
        <p15:presenceInfo xmlns:p15="http://schemas.microsoft.com/office/powerpoint/2012/main" userId="S-1-5-21-875326689-928589111-1252796590-187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38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2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2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-183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alk, Jodie (DESE)" userId="e1452584-4588-4fe8-8e76-c634323654f0" providerId="ADAL" clId="{7A01B861-3C4C-4DF9-9185-5F4B09DA00DE}"/>
    <pc:docChg chg="delSld">
      <pc:chgData name="Zalk, Jodie (DESE)" userId="e1452584-4588-4fe8-8e76-c634323654f0" providerId="ADAL" clId="{7A01B861-3C4C-4DF9-9185-5F4B09DA00DE}" dt="2022-03-22T22:06:43.173" v="2" actId="47"/>
      <pc:docMkLst>
        <pc:docMk/>
      </pc:docMkLst>
      <pc:sldChg chg="del">
        <pc:chgData name="Zalk, Jodie (DESE)" userId="e1452584-4588-4fe8-8e76-c634323654f0" providerId="ADAL" clId="{7A01B861-3C4C-4DF9-9185-5F4B09DA00DE}" dt="2022-03-22T22:06:43.173" v="2" actId="47"/>
        <pc:sldMkLst>
          <pc:docMk/>
          <pc:sldMk cId="1716783330" sldId="288"/>
        </pc:sldMkLst>
      </pc:sldChg>
      <pc:sldChg chg="del">
        <pc:chgData name="Zalk, Jodie (DESE)" userId="e1452584-4588-4fe8-8e76-c634323654f0" providerId="ADAL" clId="{7A01B861-3C4C-4DF9-9185-5F4B09DA00DE}" dt="2022-03-22T22:06:43.173" v="2" actId="47"/>
        <pc:sldMkLst>
          <pc:docMk/>
          <pc:sldMk cId="2842726582" sldId="292"/>
        </pc:sldMkLst>
      </pc:sldChg>
      <pc:sldChg chg="del">
        <pc:chgData name="Zalk, Jodie (DESE)" userId="e1452584-4588-4fe8-8e76-c634323654f0" providerId="ADAL" clId="{7A01B861-3C4C-4DF9-9185-5F4B09DA00DE}" dt="2022-03-22T22:06:43.173" v="2" actId="47"/>
        <pc:sldMkLst>
          <pc:docMk/>
          <pc:sldMk cId="2142627748" sldId="313"/>
        </pc:sldMkLst>
      </pc:sldChg>
      <pc:sldChg chg="del">
        <pc:chgData name="Zalk, Jodie (DESE)" userId="e1452584-4588-4fe8-8e76-c634323654f0" providerId="ADAL" clId="{7A01B861-3C4C-4DF9-9185-5F4B09DA00DE}" dt="2022-03-22T22:06:43.173" v="2" actId="47"/>
        <pc:sldMkLst>
          <pc:docMk/>
          <pc:sldMk cId="4039005786" sldId="314"/>
        </pc:sldMkLst>
      </pc:sldChg>
      <pc:sldChg chg="del">
        <pc:chgData name="Zalk, Jodie (DESE)" userId="e1452584-4588-4fe8-8e76-c634323654f0" providerId="ADAL" clId="{7A01B861-3C4C-4DF9-9185-5F4B09DA00DE}" dt="2022-03-22T22:06:43.173" v="2" actId="47"/>
        <pc:sldMkLst>
          <pc:docMk/>
          <pc:sldMk cId="1507269568" sldId="334"/>
        </pc:sldMkLst>
      </pc:sldChg>
      <pc:sldChg chg="del">
        <pc:chgData name="Zalk, Jodie (DESE)" userId="e1452584-4588-4fe8-8e76-c634323654f0" providerId="ADAL" clId="{7A01B861-3C4C-4DF9-9185-5F4B09DA00DE}" dt="2022-03-22T22:06:43.173" v="2" actId="47"/>
        <pc:sldMkLst>
          <pc:docMk/>
          <pc:sldMk cId="1693085385" sldId="552"/>
        </pc:sldMkLst>
      </pc:sldChg>
      <pc:sldChg chg="del">
        <pc:chgData name="Zalk, Jodie (DESE)" userId="e1452584-4588-4fe8-8e76-c634323654f0" providerId="ADAL" clId="{7A01B861-3C4C-4DF9-9185-5F4B09DA00DE}" dt="2022-03-22T22:06:43.173" v="2" actId="47"/>
        <pc:sldMkLst>
          <pc:docMk/>
          <pc:sldMk cId="0" sldId="615"/>
        </pc:sldMkLst>
      </pc:sldChg>
      <pc:sldChg chg="del">
        <pc:chgData name="Zalk, Jodie (DESE)" userId="e1452584-4588-4fe8-8e76-c634323654f0" providerId="ADAL" clId="{7A01B861-3C4C-4DF9-9185-5F4B09DA00DE}" dt="2022-03-22T22:06:43.173" v="2" actId="47"/>
        <pc:sldMkLst>
          <pc:docMk/>
          <pc:sldMk cId="3486931511" sldId="616"/>
        </pc:sldMkLst>
      </pc:sldChg>
      <pc:sldChg chg="del">
        <pc:chgData name="Zalk, Jodie (DESE)" userId="e1452584-4588-4fe8-8e76-c634323654f0" providerId="ADAL" clId="{7A01B861-3C4C-4DF9-9185-5F4B09DA00DE}" dt="2022-03-22T22:06:43.173" v="2" actId="47"/>
        <pc:sldMkLst>
          <pc:docMk/>
          <pc:sldMk cId="2329932418" sldId="1072"/>
        </pc:sldMkLst>
      </pc:sldChg>
      <pc:sldChg chg="del">
        <pc:chgData name="Zalk, Jodie (DESE)" userId="e1452584-4588-4fe8-8e76-c634323654f0" providerId="ADAL" clId="{7A01B861-3C4C-4DF9-9185-5F4B09DA00DE}" dt="2022-03-22T22:06:43.173" v="2" actId="47"/>
        <pc:sldMkLst>
          <pc:docMk/>
          <pc:sldMk cId="2261526227" sldId="1103"/>
        </pc:sldMkLst>
      </pc:sldChg>
      <pc:sldChg chg="del">
        <pc:chgData name="Zalk, Jodie (DESE)" userId="e1452584-4588-4fe8-8e76-c634323654f0" providerId="ADAL" clId="{7A01B861-3C4C-4DF9-9185-5F4B09DA00DE}" dt="2022-03-22T22:06:43.173" v="2" actId="47"/>
        <pc:sldMkLst>
          <pc:docMk/>
          <pc:sldMk cId="831413687" sldId="1106"/>
        </pc:sldMkLst>
      </pc:sldChg>
      <pc:sldChg chg="del">
        <pc:chgData name="Zalk, Jodie (DESE)" userId="e1452584-4588-4fe8-8e76-c634323654f0" providerId="ADAL" clId="{7A01B861-3C4C-4DF9-9185-5F4B09DA00DE}" dt="2022-03-22T22:06:43.173" v="2" actId="47"/>
        <pc:sldMkLst>
          <pc:docMk/>
          <pc:sldMk cId="2032589846" sldId="1107"/>
        </pc:sldMkLst>
      </pc:sldChg>
      <pc:sldChg chg="del">
        <pc:chgData name="Zalk, Jodie (DESE)" userId="e1452584-4588-4fe8-8e76-c634323654f0" providerId="ADAL" clId="{7A01B861-3C4C-4DF9-9185-5F4B09DA00DE}" dt="2022-03-22T22:06:43.173" v="2" actId="47"/>
        <pc:sldMkLst>
          <pc:docMk/>
          <pc:sldMk cId="1611210392" sldId="1108"/>
        </pc:sldMkLst>
      </pc:sldChg>
      <pc:sldChg chg="del">
        <pc:chgData name="Zalk, Jodie (DESE)" userId="e1452584-4588-4fe8-8e76-c634323654f0" providerId="ADAL" clId="{7A01B861-3C4C-4DF9-9185-5F4B09DA00DE}" dt="2022-03-22T22:06:43.173" v="2" actId="47"/>
        <pc:sldMkLst>
          <pc:docMk/>
          <pc:sldMk cId="3248341345" sldId="1109"/>
        </pc:sldMkLst>
      </pc:sldChg>
      <pc:sldChg chg="del">
        <pc:chgData name="Zalk, Jodie (DESE)" userId="e1452584-4588-4fe8-8e76-c634323654f0" providerId="ADAL" clId="{7A01B861-3C4C-4DF9-9185-5F4B09DA00DE}" dt="2022-03-22T22:06:43.173" v="2" actId="47"/>
        <pc:sldMkLst>
          <pc:docMk/>
          <pc:sldMk cId="1839277355" sldId="1110"/>
        </pc:sldMkLst>
      </pc:sldChg>
      <pc:sldChg chg="del">
        <pc:chgData name="Zalk, Jodie (DESE)" userId="e1452584-4588-4fe8-8e76-c634323654f0" providerId="ADAL" clId="{7A01B861-3C4C-4DF9-9185-5F4B09DA00DE}" dt="2022-03-22T22:06:43.173" v="2" actId="47"/>
        <pc:sldMkLst>
          <pc:docMk/>
          <pc:sldMk cId="3350034782" sldId="1113"/>
        </pc:sldMkLst>
      </pc:sldChg>
      <pc:sldChg chg="del">
        <pc:chgData name="Zalk, Jodie (DESE)" userId="e1452584-4588-4fe8-8e76-c634323654f0" providerId="ADAL" clId="{7A01B861-3C4C-4DF9-9185-5F4B09DA00DE}" dt="2022-03-22T22:06:43.173" v="2" actId="47"/>
        <pc:sldMkLst>
          <pc:docMk/>
          <pc:sldMk cId="3918364289" sldId="1115"/>
        </pc:sldMkLst>
      </pc:sldChg>
      <pc:sldChg chg="del">
        <pc:chgData name="Zalk, Jodie (DESE)" userId="e1452584-4588-4fe8-8e76-c634323654f0" providerId="ADAL" clId="{7A01B861-3C4C-4DF9-9185-5F4B09DA00DE}" dt="2022-03-22T22:06:43.173" v="2" actId="47"/>
        <pc:sldMkLst>
          <pc:docMk/>
          <pc:sldMk cId="3709502918" sldId="1116"/>
        </pc:sldMkLst>
      </pc:sldChg>
      <pc:sldChg chg="del">
        <pc:chgData name="Zalk, Jodie (DESE)" userId="e1452584-4588-4fe8-8e76-c634323654f0" providerId="ADAL" clId="{7A01B861-3C4C-4DF9-9185-5F4B09DA00DE}" dt="2022-03-22T22:06:43.173" v="2" actId="47"/>
        <pc:sldMkLst>
          <pc:docMk/>
          <pc:sldMk cId="4279984578" sldId="1117"/>
        </pc:sldMkLst>
      </pc:sldChg>
      <pc:sldChg chg="del">
        <pc:chgData name="Zalk, Jodie (DESE)" userId="e1452584-4588-4fe8-8e76-c634323654f0" providerId="ADAL" clId="{7A01B861-3C4C-4DF9-9185-5F4B09DA00DE}" dt="2022-03-22T22:06:43.173" v="2" actId="47"/>
        <pc:sldMkLst>
          <pc:docMk/>
          <pc:sldMk cId="2614414493" sldId="1118"/>
        </pc:sldMkLst>
      </pc:sldChg>
      <pc:sldChg chg="del">
        <pc:chgData name="Zalk, Jodie (DESE)" userId="e1452584-4588-4fe8-8e76-c634323654f0" providerId="ADAL" clId="{7A01B861-3C4C-4DF9-9185-5F4B09DA00DE}" dt="2022-03-22T22:06:43.173" v="2" actId="47"/>
        <pc:sldMkLst>
          <pc:docMk/>
          <pc:sldMk cId="3542943385" sldId="1119"/>
        </pc:sldMkLst>
      </pc:sldChg>
      <pc:sldChg chg="del">
        <pc:chgData name="Zalk, Jodie (DESE)" userId="e1452584-4588-4fe8-8e76-c634323654f0" providerId="ADAL" clId="{7A01B861-3C4C-4DF9-9185-5F4B09DA00DE}" dt="2022-03-22T22:06:43.173" v="2" actId="47"/>
        <pc:sldMkLst>
          <pc:docMk/>
          <pc:sldMk cId="2104040775" sldId="1120"/>
        </pc:sldMkLst>
      </pc:sldChg>
      <pc:sldChg chg="del">
        <pc:chgData name="Zalk, Jodie (DESE)" userId="e1452584-4588-4fe8-8e76-c634323654f0" providerId="ADAL" clId="{7A01B861-3C4C-4DF9-9185-5F4B09DA00DE}" dt="2022-03-22T22:06:43.173" v="2" actId="47"/>
        <pc:sldMkLst>
          <pc:docMk/>
          <pc:sldMk cId="1449119600" sldId="1123"/>
        </pc:sldMkLst>
      </pc:sldChg>
      <pc:sldChg chg="del">
        <pc:chgData name="Zalk, Jodie (DESE)" userId="e1452584-4588-4fe8-8e76-c634323654f0" providerId="ADAL" clId="{7A01B861-3C4C-4DF9-9185-5F4B09DA00DE}" dt="2022-03-22T22:06:43.173" v="2" actId="47"/>
        <pc:sldMkLst>
          <pc:docMk/>
          <pc:sldMk cId="2939664914" sldId="1124"/>
        </pc:sldMkLst>
      </pc:sldChg>
      <pc:sldChg chg="del">
        <pc:chgData name="Zalk, Jodie (DESE)" userId="e1452584-4588-4fe8-8e76-c634323654f0" providerId="ADAL" clId="{7A01B861-3C4C-4DF9-9185-5F4B09DA00DE}" dt="2022-03-22T22:06:43.173" v="2" actId="47"/>
        <pc:sldMkLst>
          <pc:docMk/>
          <pc:sldMk cId="2326740807" sldId="1125"/>
        </pc:sldMkLst>
      </pc:sldChg>
      <pc:sldChg chg="del">
        <pc:chgData name="Zalk, Jodie (DESE)" userId="e1452584-4588-4fe8-8e76-c634323654f0" providerId="ADAL" clId="{7A01B861-3C4C-4DF9-9185-5F4B09DA00DE}" dt="2022-03-22T22:06:43.173" v="2" actId="47"/>
        <pc:sldMkLst>
          <pc:docMk/>
          <pc:sldMk cId="1392257524" sldId="1126"/>
        </pc:sldMkLst>
      </pc:sldChg>
      <pc:sldChg chg="del">
        <pc:chgData name="Zalk, Jodie (DESE)" userId="e1452584-4588-4fe8-8e76-c634323654f0" providerId="ADAL" clId="{7A01B861-3C4C-4DF9-9185-5F4B09DA00DE}" dt="2022-03-22T22:06:43.173" v="2" actId="47"/>
        <pc:sldMkLst>
          <pc:docMk/>
          <pc:sldMk cId="2111447343" sldId="1132"/>
        </pc:sldMkLst>
      </pc:sldChg>
      <pc:sldChg chg="del">
        <pc:chgData name="Zalk, Jodie (DESE)" userId="e1452584-4588-4fe8-8e76-c634323654f0" providerId="ADAL" clId="{7A01B861-3C4C-4DF9-9185-5F4B09DA00DE}" dt="2022-03-22T22:06:35.719" v="1" actId="47"/>
        <pc:sldMkLst>
          <pc:docMk/>
          <pc:sldMk cId="0" sldId="1133"/>
        </pc:sldMkLst>
      </pc:sldChg>
      <pc:sldChg chg="del">
        <pc:chgData name="Zalk, Jodie (DESE)" userId="e1452584-4588-4fe8-8e76-c634323654f0" providerId="ADAL" clId="{7A01B861-3C4C-4DF9-9185-5F4B09DA00DE}" dt="2022-03-22T22:06:35.719" v="1" actId="47"/>
        <pc:sldMkLst>
          <pc:docMk/>
          <pc:sldMk cId="0" sldId="1134"/>
        </pc:sldMkLst>
      </pc:sldChg>
      <pc:sldChg chg="del">
        <pc:chgData name="Zalk, Jodie (DESE)" userId="e1452584-4588-4fe8-8e76-c634323654f0" providerId="ADAL" clId="{7A01B861-3C4C-4DF9-9185-5F4B09DA00DE}" dt="2022-03-22T22:06:43.173" v="2" actId="47"/>
        <pc:sldMkLst>
          <pc:docMk/>
          <pc:sldMk cId="730685977" sldId="1140"/>
        </pc:sldMkLst>
      </pc:sldChg>
      <pc:sldChg chg="del">
        <pc:chgData name="Zalk, Jodie (DESE)" userId="e1452584-4588-4fe8-8e76-c634323654f0" providerId="ADAL" clId="{7A01B861-3C4C-4DF9-9185-5F4B09DA00DE}" dt="2022-03-22T22:06:43.173" v="2" actId="47"/>
        <pc:sldMkLst>
          <pc:docMk/>
          <pc:sldMk cId="1826341534" sldId="1142"/>
        </pc:sldMkLst>
      </pc:sldChg>
      <pc:sldChg chg="del">
        <pc:chgData name="Zalk, Jodie (DESE)" userId="e1452584-4588-4fe8-8e76-c634323654f0" providerId="ADAL" clId="{7A01B861-3C4C-4DF9-9185-5F4B09DA00DE}" dt="2022-03-22T22:06:43.173" v="2" actId="47"/>
        <pc:sldMkLst>
          <pc:docMk/>
          <pc:sldMk cId="2323439553" sldId="1143"/>
        </pc:sldMkLst>
      </pc:sldChg>
      <pc:sldChg chg="del">
        <pc:chgData name="Zalk, Jodie (DESE)" userId="e1452584-4588-4fe8-8e76-c634323654f0" providerId="ADAL" clId="{7A01B861-3C4C-4DF9-9185-5F4B09DA00DE}" dt="2022-03-22T22:06:43.173" v="2" actId="47"/>
        <pc:sldMkLst>
          <pc:docMk/>
          <pc:sldMk cId="1288240044" sldId="1144"/>
        </pc:sldMkLst>
      </pc:sldChg>
      <pc:sldChg chg="del">
        <pc:chgData name="Zalk, Jodie (DESE)" userId="e1452584-4588-4fe8-8e76-c634323654f0" providerId="ADAL" clId="{7A01B861-3C4C-4DF9-9185-5F4B09DA00DE}" dt="2022-03-22T22:06:43.173" v="2" actId="47"/>
        <pc:sldMkLst>
          <pc:docMk/>
          <pc:sldMk cId="3462188530" sldId="1145"/>
        </pc:sldMkLst>
      </pc:sldChg>
      <pc:sldChg chg="del">
        <pc:chgData name="Zalk, Jodie (DESE)" userId="e1452584-4588-4fe8-8e76-c634323654f0" providerId="ADAL" clId="{7A01B861-3C4C-4DF9-9185-5F4B09DA00DE}" dt="2022-03-22T22:06:35.719" v="1" actId="47"/>
        <pc:sldMkLst>
          <pc:docMk/>
          <pc:sldMk cId="3419494032" sldId="1146"/>
        </pc:sldMkLst>
      </pc:sldChg>
      <pc:sldChg chg="del">
        <pc:chgData name="Zalk, Jodie (DESE)" userId="e1452584-4588-4fe8-8e76-c634323654f0" providerId="ADAL" clId="{7A01B861-3C4C-4DF9-9185-5F4B09DA00DE}" dt="2022-03-22T22:06:43.173" v="2" actId="47"/>
        <pc:sldMkLst>
          <pc:docMk/>
          <pc:sldMk cId="1177659971" sldId="1155"/>
        </pc:sldMkLst>
      </pc:sldChg>
      <pc:sldChg chg="del">
        <pc:chgData name="Zalk, Jodie (DESE)" userId="e1452584-4588-4fe8-8e76-c634323654f0" providerId="ADAL" clId="{7A01B861-3C4C-4DF9-9185-5F4B09DA00DE}" dt="2022-03-22T22:06:43.173" v="2" actId="47"/>
        <pc:sldMkLst>
          <pc:docMk/>
          <pc:sldMk cId="1902660754" sldId="1157"/>
        </pc:sldMkLst>
      </pc:sldChg>
      <pc:sldChg chg="del">
        <pc:chgData name="Zalk, Jodie (DESE)" userId="e1452584-4588-4fe8-8e76-c634323654f0" providerId="ADAL" clId="{7A01B861-3C4C-4DF9-9185-5F4B09DA00DE}" dt="2022-03-22T22:06:43.173" v="2" actId="47"/>
        <pc:sldMkLst>
          <pc:docMk/>
          <pc:sldMk cId="3925943931" sldId="1158"/>
        </pc:sldMkLst>
      </pc:sldChg>
      <pc:sldChg chg="del">
        <pc:chgData name="Zalk, Jodie (DESE)" userId="e1452584-4588-4fe8-8e76-c634323654f0" providerId="ADAL" clId="{7A01B861-3C4C-4DF9-9185-5F4B09DA00DE}" dt="2022-03-22T22:06:43.173" v="2" actId="47"/>
        <pc:sldMkLst>
          <pc:docMk/>
          <pc:sldMk cId="134764453" sldId="1159"/>
        </pc:sldMkLst>
      </pc:sldChg>
      <pc:sldChg chg="del">
        <pc:chgData name="Zalk, Jodie (DESE)" userId="e1452584-4588-4fe8-8e76-c634323654f0" providerId="ADAL" clId="{7A01B861-3C4C-4DF9-9185-5F4B09DA00DE}" dt="2022-03-22T22:06:43.173" v="2" actId="47"/>
        <pc:sldMkLst>
          <pc:docMk/>
          <pc:sldMk cId="1897134008" sldId="1160"/>
        </pc:sldMkLst>
      </pc:sldChg>
      <pc:sldChg chg="del">
        <pc:chgData name="Zalk, Jodie (DESE)" userId="e1452584-4588-4fe8-8e76-c634323654f0" providerId="ADAL" clId="{7A01B861-3C4C-4DF9-9185-5F4B09DA00DE}" dt="2022-03-22T22:06:43.173" v="2" actId="47"/>
        <pc:sldMkLst>
          <pc:docMk/>
          <pc:sldMk cId="1787987203" sldId="1161"/>
        </pc:sldMkLst>
      </pc:sldChg>
      <pc:sldChg chg="del">
        <pc:chgData name="Zalk, Jodie (DESE)" userId="e1452584-4588-4fe8-8e76-c634323654f0" providerId="ADAL" clId="{7A01B861-3C4C-4DF9-9185-5F4B09DA00DE}" dt="2022-03-22T22:06:43.173" v="2" actId="47"/>
        <pc:sldMkLst>
          <pc:docMk/>
          <pc:sldMk cId="3093096766" sldId="1162"/>
        </pc:sldMkLst>
      </pc:sldChg>
      <pc:sldChg chg="del">
        <pc:chgData name="Zalk, Jodie (DESE)" userId="e1452584-4588-4fe8-8e76-c634323654f0" providerId="ADAL" clId="{7A01B861-3C4C-4DF9-9185-5F4B09DA00DE}" dt="2022-03-22T22:06:43.173" v="2" actId="47"/>
        <pc:sldMkLst>
          <pc:docMk/>
          <pc:sldMk cId="4282851462" sldId="1163"/>
        </pc:sldMkLst>
      </pc:sldChg>
      <pc:sldChg chg="del">
        <pc:chgData name="Zalk, Jodie (DESE)" userId="e1452584-4588-4fe8-8e76-c634323654f0" providerId="ADAL" clId="{7A01B861-3C4C-4DF9-9185-5F4B09DA00DE}" dt="2022-03-22T22:06:43.173" v="2" actId="47"/>
        <pc:sldMkLst>
          <pc:docMk/>
          <pc:sldMk cId="3880824257" sldId="1164"/>
        </pc:sldMkLst>
      </pc:sldChg>
      <pc:sldChg chg="del">
        <pc:chgData name="Zalk, Jodie (DESE)" userId="e1452584-4588-4fe8-8e76-c634323654f0" providerId="ADAL" clId="{7A01B861-3C4C-4DF9-9185-5F4B09DA00DE}" dt="2022-03-22T22:06:43.173" v="2" actId="47"/>
        <pc:sldMkLst>
          <pc:docMk/>
          <pc:sldMk cId="1062632341" sldId="1165"/>
        </pc:sldMkLst>
      </pc:sldChg>
      <pc:sldChg chg="del">
        <pc:chgData name="Zalk, Jodie (DESE)" userId="e1452584-4588-4fe8-8e76-c634323654f0" providerId="ADAL" clId="{7A01B861-3C4C-4DF9-9185-5F4B09DA00DE}" dt="2022-03-22T22:06:43.173" v="2" actId="47"/>
        <pc:sldMkLst>
          <pc:docMk/>
          <pc:sldMk cId="2582076368" sldId="1166"/>
        </pc:sldMkLst>
      </pc:sldChg>
      <pc:sldChg chg="del">
        <pc:chgData name="Zalk, Jodie (DESE)" userId="e1452584-4588-4fe8-8e76-c634323654f0" providerId="ADAL" clId="{7A01B861-3C4C-4DF9-9185-5F4B09DA00DE}" dt="2022-03-22T22:06:43.173" v="2" actId="47"/>
        <pc:sldMkLst>
          <pc:docMk/>
          <pc:sldMk cId="3585060745" sldId="1167"/>
        </pc:sldMkLst>
      </pc:sldChg>
      <pc:sldChg chg="del">
        <pc:chgData name="Zalk, Jodie (DESE)" userId="e1452584-4588-4fe8-8e76-c634323654f0" providerId="ADAL" clId="{7A01B861-3C4C-4DF9-9185-5F4B09DA00DE}" dt="2022-03-22T22:06:43.173" v="2" actId="47"/>
        <pc:sldMkLst>
          <pc:docMk/>
          <pc:sldMk cId="4256399757" sldId="1168"/>
        </pc:sldMkLst>
      </pc:sldChg>
      <pc:sldChg chg="del">
        <pc:chgData name="Zalk, Jodie (DESE)" userId="e1452584-4588-4fe8-8e76-c634323654f0" providerId="ADAL" clId="{7A01B861-3C4C-4DF9-9185-5F4B09DA00DE}" dt="2022-03-22T22:06:35.719" v="1" actId="47"/>
        <pc:sldMkLst>
          <pc:docMk/>
          <pc:sldMk cId="536911273" sldId="1174"/>
        </pc:sldMkLst>
      </pc:sldChg>
      <pc:sldChg chg="del">
        <pc:chgData name="Zalk, Jodie (DESE)" userId="e1452584-4588-4fe8-8e76-c634323654f0" providerId="ADAL" clId="{7A01B861-3C4C-4DF9-9185-5F4B09DA00DE}" dt="2022-03-22T22:06:43.173" v="2" actId="47"/>
        <pc:sldMkLst>
          <pc:docMk/>
          <pc:sldMk cId="2692442448" sldId="1186"/>
        </pc:sldMkLst>
      </pc:sldChg>
      <pc:sldChg chg="del">
        <pc:chgData name="Zalk, Jodie (DESE)" userId="e1452584-4588-4fe8-8e76-c634323654f0" providerId="ADAL" clId="{7A01B861-3C4C-4DF9-9185-5F4B09DA00DE}" dt="2022-03-22T22:06:43.173" v="2" actId="47"/>
        <pc:sldMkLst>
          <pc:docMk/>
          <pc:sldMk cId="973769732" sldId="1187"/>
        </pc:sldMkLst>
      </pc:sldChg>
      <pc:sldChg chg="del">
        <pc:chgData name="Zalk, Jodie (DESE)" userId="e1452584-4588-4fe8-8e76-c634323654f0" providerId="ADAL" clId="{7A01B861-3C4C-4DF9-9185-5F4B09DA00DE}" dt="2022-03-22T22:06:43.173" v="2" actId="47"/>
        <pc:sldMkLst>
          <pc:docMk/>
          <pc:sldMk cId="3250626573" sldId="1189"/>
        </pc:sldMkLst>
      </pc:sldChg>
      <pc:sldChg chg="del">
        <pc:chgData name="Zalk, Jodie (DESE)" userId="e1452584-4588-4fe8-8e76-c634323654f0" providerId="ADAL" clId="{7A01B861-3C4C-4DF9-9185-5F4B09DA00DE}" dt="2022-03-22T22:06:43.173" v="2" actId="47"/>
        <pc:sldMkLst>
          <pc:docMk/>
          <pc:sldMk cId="821559789" sldId="1190"/>
        </pc:sldMkLst>
      </pc:sldChg>
      <pc:sldChg chg="del">
        <pc:chgData name="Zalk, Jodie (DESE)" userId="e1452584-4588-4fe8-8e76-c634323654f0" providerId="ADAL" clId="{7A01B861-3C4C-4DF9-9185-5F4B09DA00DE}" dt="2022-03-22T22:06:43.173" v="2" actId="47"/>
        <pc:sldMkLst>
          <pc:docMk/>
          <pc:sldMk cId="1901890704" sldId="1191"/>
        </pc:sldMkLst>
      </pc:sldChg>
      <pc:sldChg chg="del">
        <pc:chgData name="Zalk, Jodie (DESE)" userId="e1452584-4588-4fe8-8e76-c634323654f0" providerId="ADAL" clId="{7A01B861-3C4C-4DF9-9185-5F4B09DA00DE}" dt="2022-03-22T22:06:43.173" v="2" actId="47"/>
        <pc:sldMkLst>
          <pc:docMk/>
          <pc:sldMk cId="1820546973" sldId="1192"/>
        </pc:sldMkLst>
      </pc:sldChg>
      <pc:sldChg chg="del">
        <pc:chgData name="Zalk, Jodie (DESE)" userId="e1452584-4588-4fe8-8e76-c634323654f0" providerId="ADAL" clId="{7A01B861-3C4C-4DF9-9185-5F4B09DA00DE}" dt="2022-03-22T22:06:35.719" v="1" actId="47"/>
        <pc:sldMkLst>
          <pc:docMk/>
          <pc:sldMk cId="223428758" sldId="1193"/>
        </pc:sldMkLst>
      </pc:sldChg>
      <pc:sldChg chg="del">
        <pc:chgData name="Zalk, Jodie (DESE)" userId="e1452584-4588-4fe8-8e76-c634323654f0" providerId="ADAL" clId="{7A01B861-3C4C-4DF9-9185-5F4B09DA00DE}" dt="2022-03-22T22:06:43.173" v="2" actId="47"/>
        <pc:sldMkLst>
          <pc:docMk/>
          <pc:sldMk cId="171950271" sldId="1194"/>
        </pc:sldMkLst>
      </pc:sldChg>
      <pc:sldChg chg="del">
        <pc:chgData name="Zalk, Jodie (DESE)" userId="e1452584-4588-4fe8-8e76-c634323654f0" providerId="ADAL" clId="{7A01B861-3C4C-4DF9-9185-5F4B09DA00DE}" dt="2022-03-22T22:06:43.173" v="2" actId="47"/>
        <pc:sldMkLst>
          <pc:docMk/>
          <pc:sldMk cId="535874069" sldId="1195"/>
        </pc:sldMkLst>
      </pc:sldChg>
      <pc:sldChg chg="del">
        <pc:chgData name="Zalk, Jodie (DESE)" userId="e1452584-4588-4fe8-8e76-c634323654f0" providerId="ADAL" clId="{7A01B861-3C4C-4DF9-9185-5F4B09DA00DE}" dt="2022-03-22T22:06:43.173" v="2" actId="47"/>
        <pc:sldMkLst>
          <pc:docMk/>
          <pc:sldMk cId="2835318933" sldId="1196"/>
        </pc:sldMkLst>
      </pc:sldChg>
      <pc:sldChg chg="del">
        <pc:chgData name="Zalk, Jodie (DESE)" userId="e1452584-4588-4fe8-8e76-c634323654f0" providerId="ADAL" clId="{7A01B861-3C4C-4DF9-9185-5F4B09DA00DE}" dt="2022-03-22T22:06:31.313" v="0" actId="47"/>
        <pc:sldMkLst>
          <pc:docMk/>
          <pc:sldMk cId="931833508" sldId="1197"/>
        </pc:sldMkLst>
      </pc:sldChg>
      <pc:sldChg chg="del">
        <pc:chgData name="Zalk, Jodie (DESE)" userId="e1452584-4588-4fe8-8e76-c634323654f0" providerId="ADAL" clId="{7A01B861-3C4C-4DF9-9185-5F4B09DA00DE}" dt="2022-03-22T22:06:43.173" v="2" actId="47"/>
        <pc:sldMkLst>
          <pc:docMk/>
          <pc:sldMk cId="2999516009" sldId="1198"/>
        </pc:sldMkLst>
      </pc:sldChg>
      <pc:sldChg chg="del">
        <pc:chgData name="Zalk, Jodie (DESE)" userId="e1452584-4588-4fe8-8e76-c634323654f0" providerId="ADAL" clId="{7A01B861-3C4C-4DF9-9185-5F4B09DA00DE}" dt="2022-03-22T22:06:43.173" v="2" actId="47"/>
        <pc:sldMkLst>
          <pc:docMk/>
          <pc:sldMk cId="4074789172" sldId="1199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doe.mass.edu/mcas/cal.html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doe.mass.edu/mcas/cal.htm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E35D9B-051D-4DD1-8ADE-107CFB18F803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CF5CC4-3C0F-424B-B522-A53633655257}">
      <dgm:prSet phldrT="[Text]"/>
      <dgm:spPr/>
      <dgm:t>
        <a:bodyPr/>
        <a:lstStyle/>
        <a:p>
          <a:r>
            <a:rPr lang="en-US" b="1" dirty="0"/>
            <a:t>2 weeks before testing</a:t>
          </a:r>
        </a:p>
      </dgm:t>
    </dgm:pt>
    <dgm:pt modelId="{A7BA8A3E-21F8-49A8-B337-BF648BA5FC2C}" type="parTrans" cxnId="{184357C2-0B7B-4C72-851F-1B4F1F01B699}">
      <dgm:prSet/>
      <dgm:spPr/>
      <dgm:t>
        <a:bodyPr/>
        <a:lstStyle/>
        <a:p>
          <a:endParaRPr lang="en-US"/>
        </a:p>
      </dgm:t>
    </dgm:pt>
    <dgm:pt modelId="{EF22CF3C-A2C7-45B7-A169-C7F308FD73CA}" type="sibTrans" cxnId="{184357C2-0B7B-4C72-851F-1B4F1F01B699}">
      <dgm:prSet/>
      <dgm:spPr/>
      <dgm:t>
        <a:bodyPr/>
        <a:lstStyle/>
        <a:p>
          <a:endParaRPr lang="en-US"/>
        </a:p>
      </dgm:t>
    </dgm:pt>
    <dgm:pt modelId="{28F3BB83-37C9-43C9-998D-55C63EA5F675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700" b="1" dirty="0"/>
            <a:t>Create PAN Sessions and add students</a:t>
          </a:r>
        </a:p>
        <a:p>
          <a:pPr>
            <a:buFont typeface="Arial" panose="020B0604020202020204" pitchFamily="34" charset="0"/>
            <a:buChar char="•"/>
          </a:pPr>
          <a:r>
            <a:rPr lang="en-US" sz="1700" b="1" dirty="0"/>
            <a:t>Verify accommodations in PAN</a:t>
          </a:r>
        </a:p>
      </dgm:t>
    </dgm:pt>
    <dgm:pt modelId="{EA61D2AA-EEF4-4F75-A5E3-D5F43D127C8C}" type="parTrans" cxnId="{6A999A4F-9038-422E-9B14-1BDA200417F8}">
      <dgm:prSet/>
      <dgm:spPr/>
      <dgm:t>
        <a:bodyPr/>
        <a:lstStyle/>
        <a:p>
          <a:endParaRPr lang="en-US"/>
        </a:p>
      </dgm:t>
    </dgm:pt>
    <dgm:pt modelId="{4BD8F71F-8816-4E74-9B43-75388AC8FB1F}" type="sibTrans" cxnId="{6A999A4F-9038-422E-9B14-1BDA200417F8}">
      <dgm:prSet/>
      <dgm:spPr/>
      <dgm:t>
        <a:bodyPr/>
        <a:lstStyle/>
        <a:p>
          <a:endParaRPr lang="en-US"/>
        </a:p>
      </dgm:t>
    </dgm:pt>
    <dgm:pt modelId="{19D211BD-5780-41ED-A587-A06E96442397}">
      <dgm:prSet phldrT="[Text]" custT="1"/>
      <dgm:spPr/>
      <dgm:t>
        <a:bodyPr/>
        <a:lstStyle/>
        <a:p>
          <a:pPr algn="l">
            <a:spcAft>
              <a:spcPts val="0"/>
            </a:spcAft>
            <a:buNone/>
          </a:pPr>
          <a:r>
            <a:rPr lang="en-US" sz="1400" dirty="0"/>
            <a:t>Recommended: principals/test coordinators, but can also be done by  </a:t>
          </a:r>
        </a:p>
        <a:p>
          <a:pPr algn="l">
            <a:spcAft>
              <a:spcPts val="0"/>
            </a:spcAft>
            <a:buFont typeface="Arial" panose="020B0604020202020204" pitchFamily="34" charset="0"/>
            <a:buNone/>
          </a:pP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•</a:t>
          </a:r>
          <a:r>
            <a:rPr lang="en-US" sz="1400" dirty="0"/>
            <a:t> District or School Test Coordinator</a:t>
          </a:r>
        </a:p>
        <a:p>
          <a:pPr algn="l">
            <a:spcAft>
              <a:spcPts val="0"/>
            </a:spcAft>
            <a:buFont typeface="Arial" panose="020B0604020202020204" pitchFamily="34" charset="0"/>
            <a:buNone/>
          </a:pP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•</a:t>
          </a:r>
          <a:r>
            <a:rPr lang="en-US" sz="1400" dirty="0"/>
            <a:t> Tech Coordinato</a:t>
          </a:r>
          <a:r>
            <a:rPr lang="en-US" sz="1300" dirty="0"/>
            <a:t>r</a:t>
          </a:r>
        </a:p>
      </dgm:t>
    </dgm:pt>
    <dgm:pt modelId="{A8871FB5-4E05-4165-B295-EE74A595719F}" type="parTrans" cxnId="{52728E2B-7518-4E1D-B01C-9773146D2286}">
      <dgm:prSet/>
      <dgm:spPr/>
      <dgm:t>
        <a:bodyPr/>
        <a:lstStyle/>
        <a:p>
          <a:endParaRPr lang="en-US"/>
        </a:p>
      </dgm:t>
    </dgm:pt>
    <dgm:pt modelId="{F498244F-E9F5-4656-935C-510B5E457DA1}" type="sibTrans" cxnId="{52728E2B-7518-4E1D-B01C-9773146D2286}">
      <dgm:prSet/>
      <dgm:spPr/>
      <dgm:t>
        <a:bodyPr/>
        <a:lstStyle/>
        <a:p>
          <a:endParaRPr lang="en-US"/>
        </a:p>
      </dgm:t>
    </dgm:pt>
    <dgm:pt modelId="{C9D3C74F-6799-44EE-9F2D-6652B06CE892}">
      <dgm:prSet phldrT="[Text]"/>
      <dgm:spPr/>
      <dgm:t>
        <a:bodyPr/>
        <a:lstStyle/>
        <a:p>
          <a:r>
            <a:rPr lang="en-US" b="1" dirty="0"/>
            <a:t>Up to 2 days before testing</a:t>
          </a:r>
        </a:p>
      </dgm:t>
    </dgm:pt>
    <dgm:pt modelId="{992C9E23-76FF-4BD7-86B1-74E05B950819}" type="parTrans" cxnId="{C60C09E7-691F-433B-91B3-7A404FC6F16D}">
      <dgm:prSet/>
      <dgm:spPr/>
      <dgm:t>
        <a:bodyPr/>
        <a:lstStyle/>
        <a:p>
          <a:endParaRPr lang="en-US"/>
        </a:p>
      </dgm:t>
    </dgm:pt>
    <dgm:pt modelId="{A04A7728-9575-474D-A643-D9DDCFD9FA53}" type="sibTrans" cxnId="{C60C09E7-691F-433B-91B3-7A404FC6F16D}">
      <dgm:prSet/>
      <dgm:spPr/>
      <dgm:t>
        <a:bodyPr/>
        <a:lstStyle/>
        <a:p>
          <a:endParaRPr lang="en-US"/>
        </a:p>
      </dgm:t>
    </dgm:pt>
    <dgm:pt modelId="{FB47BBAB-30C2-462D-A911-DF397D00FC97}">
      <dgm:prSet phldrT="[Text]" custT="1"/>
      <dgm:spPr/>
      <dgm:t>
        <a:bodyPr/>
        <a:lstStyle/>
        <a:p>
          <a:pPr algn="ctr"/>
          <a:r>
            <a:rPr lang="en-US" sz="1800" b="1" dirty="0"/>
            <a:t>Prepare PAN Sessions</a:t>
          </a:r>
        </a:p>
        <a:p>
          <a:pPr algn="ctr"/>
          <a:r>
            <a:rPr lang="en-US" sz="1800" b="1" dirty="0"/>
            <a:t>Print testing tickets </a:t>
          </a:r>
        </a:p>
      </dgm:t>
    </dgm:pt>
    <dgm:pt modelId="{80BE1259-3D70-4C7E-8C96-1CB87BE71C1F}" type="parTrans" cxnId="{A65DF0FE-07B7-4292-9917-CAAF37879143}">
      <dgm:prSet/>
      <dgm:spPr/>
      <dgm:t>
        <a:bodyPr/>
        <a:lstStyle/>
        <a:p>
          <a:endParaRPr lang="en-US"/>
        </a:p>
      </dgm:t>
    </dgm:pt>
    <dgm:pt modelId="{7FCB949B-C259-4EAE-AB9D-CF54A1965D61}" type="sibTrans" cxnId="{A65DF0FE-07B7-4292-9917-CAAF37879143}">
      <dgm:prSet/>
      <dgm:spPr/>
      <dgm:t>
        <a:bodyPr/>
        <a:lstStyle/>
        <a:p>
          <a:endParaRPr lang="en-US"/>
        </a:p>
      </dgm:t>
    </dgm:pt>
    <dgm:pt modelId="{BF404E4D-19AB-44E0-B401-90A32F5CC797}">
      <dgm:prSet phldrT="[Text]" custT="1"/>
      <dgm:spPr/>
      <dgm:t>
        <a:bodyPr/>
        <a:lstStyle/>
        <a:p>
          <a:pPr algn="ctr"/>
          <a:r>
            <a:rPr lang="en-US" sz="1600" dirty="0"/>
            <a:t>Recommended: Principals/test coordinators, but all PAN users have access to do these tasks. </a:t>
          </a:r>
        </a:p>
      </dgm:t>
    </dgm:pt>
    <dgm:pt modelId="{2814D676-E8E1-42B2-A6BF-C263C9F2ADD2}" type="parTrans" cxnId="{182EA241-849A-4965-80BB-E78A223D40EF}">
      <dgm:prSet/>
      <dgm:spPr/>
      <dgm:t>
        <a:bodyPr/>
        <a:lstStyle/>
        <a:p>
          <a:endParaRPr lang="en-US"/>
        </a:p>
      </dgm:t>
    </dgm:pt>
    <dgm:pt modelId="{4CEA0494-C7A6-4BB0-A344-401221396031}" type="sibTrans" cxnId="{182EA241-849A-4965-80BB-E78A223D40EF}">
      <dgm:prSet/>
      <dgm:spPr/>
      <dgm:t>
        <a:bodyPr/>
        <a:lstStyle/>
        <a:p>
          <a:endParaRPr lang="en-US"/>
        </a:p>
      </dgm:t>
    </dgm:pt>
    <dgm:pt modelId="{90CC34D7-89AC-4298-97EE-075ED13DD0C3}">
      <dgm:prSet phldrT="[Text]"/>
      <dgm:spPr/>
      <dgm:t>
        <a:bodyPr/>
        <a:lstStyle/>
        <a:p>
          <a:r>
            <a:rPr lang="en-US" b="1" dirty="0"/>
            <a:t>1 day before testing</a:t>
          </a:r>
        </a:p>
      </dgm:t>
    </dgm:pt>
    <dgm:pt modelId="{7CF0D474-7918-4779-B202-B8A4C8FC2EB1}" type="parTrans" cxnId="{36D6EFFE-CAF1-4203-8BB2-0137BAFD5E3F}">
      <dgm:prSet/>
      <dgm:spPr/>
      <dgm:t>
        <a:bodyPr/>
        <a:lstStyle/>
        <a:p>
          <a:endParaRPr lang="en-US"/>
        </a:p>
      </dgm:t>
    </dgm:pt>
    <dgm:pt modelId="{7CCB1F48-05BC-473A-A742-AC89A45BABFC}" type="sibTrans" cxnId="{36D6EFFE-CAF1-4203-8BB2-0137BAFD5E3F}">
      <dgm:prSet/>
      <dgm:spPr/>
      <dgm:t>
        <a:bodyPr/>
        <a:lstStyle/>
        <a:p>
          <a:endParaRPr lang="en-US"/>
        </a:p>
      </dgm:t>
    </dgm:pt>
    <dgm:pt modelId="{22FEAA27-1C29-4FBB-A326-5682276014D9}">
      <dgm:prSet phldrT="[Text]" custT="1"/>
      <dgm:spPr/>
      <dgm:t>
        <a:bodyPr/>
        <a:lstStyle/>
        <a:p>
          <a:r>
            <a:rPr lang="en-US" sz="2000" b="1" dirty="0"/>
            <a:t>Start PAN Sessions </a:t>
          </a:r>
        </a:p>
      </dgm:t>
    </dgm:pt>
    <dgm:pt modelId="{2268F730-E421-4307-967B-7F63247420FC}" type="parTrans" cxnId="{003013BD-D425-4B74-9C49-52FABE260E93}">
      <dgm:prSet/>
      <dgm:spPr/>
      <dgm:t>
        <a:bodyPr/>
        <a:lstStyle/>
        <a:p>
          <a:endParaRPr lang="en-US"/>
        </a:p>
      </dgm:t>
    </dgm:pt>
    <dgm:pt modelId="{CD6892D9-3FD3-4D1A-BE7A-349FB9FF1F7A}" type="sibTrans" cxnId="{003013BD-D425-4B74-9C49-52FABE260E93}">
      <dgm:prSet/>
      <dgm:spPr/>
      <dgm:t>
        <a:bodyPr/>
        <a:lstStyle/>
        <a:p>
          <a:endParaRPr lang="en-US"/>
        </a:p>
      </dgm:t>
    </dgm:pt>
    <dgm:pt modelId="{6764CA58-F75B-4663-ABC7-1D50085566DB}">
      <dgm:prSet phldrT="[Text]" custT="1"/>
      <dgm:spPr/>
      <dgm:t>
        <a:bodyPr/>
        <a:lstStyle/>
        <a:p>
          <a:r>
            <a:rPr lang="en-US" sz="1600" dirty="0"/>
            <a:t>Recommended: Principals/test coordinators, but all PAN users have access to do this. </a:t>
          </a:r>
        </a:p>
      </dgm:t>
    </dgm:pt>
    <dgm:pt modelId="{9CA78F52-854A-491D-90F6-60CDBAEBED0F}" type="parTrans" cxnId="{EC4F3C5C-D89A-4FAD-8A05-C7D255324251}">
      <dgm:prSet/>
      <dgm:spPr/>
      <dgm:t>
        <a:bodyPr/>
        <a:lstStyle/>
        <a:p>
          <a:endParaRPr lang="en-US"/>
        </a:p>
      </dgm:t>
    </dgm:pt>
    <dgm:pt modelId="{41BADB70-C935-47A6-A28D-BCB9AE8E62D8}" type="sibTrans" cxnId="{EC4F3C5C-D89A-4FAD-8A05-C7D255324251}">
      <dgm:prSet/>
      <dgm:spPr/>
      <dgm:t>
        <a:bodyPr/>
        <a:lstStyle/>
        <a:p>
          <a:endParaRPr lang="en-US"/>
        </a:p>
      </dgm:t>
    </dgm:pt>
    <dgm:pt modelId="{1A723B7C-74B7-47E1-8128-B2C6E082BA53}">
      <dgm:prSet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Test Day</a:t>
          </a:r>
        </a:p>
      </dgm:t>
    </dgm:pt>
    <dgm:pt modelId="{29D65279-5FCE-4607-ADE3-D3FA2A4D9608}" type="parTrans" cxnId="{D82E5099-BC09-49F0-8E4A-A42F1497F17B}">
      <dgm:prSet/>
      <dgm:spPr/>
      <dgm:t>
        <a:bodyPr/>
        <a:lstStyle/>
        <a:p>
          <a:endParaRPr lang="en-US"/>
        </a:p>
      </dgm:t>
    </dgm:pt>
    <dgm:pt modelId="{C71C78B3-348D-47C7-A632-35F7133BB93B}" type="sibTrans" cxnId="{D82E5099-BC09-49F0-8E4A-A42F1497F17B}">
      <dgm:prSet/>
      <dgm:spPr/>
      <dgm:t>
        <a:bodyPr/>
        <a:lstStyle/>
        <a:p>
          <a:endParaRPr lang="en-US"/>
        </a:p>
      </dgm:t>
    </dgm:pt>
    <dgm:pt modelId="{D1B96660-9265-4D83-9DDD-32E0F9CE006E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1" dirty="0"/>
            <a:t>Now</a:t>
          </a:r>
        </a:p>
      </dgm:t>
    </dgm:pt>
    <dgm:pt modelId="{E35D59E4-FE76-4D58-AD4E-2B8C616B0C44}" type="parTrans" cxnId="{3EE1C822-CD9B-4303-A981-18EDF1FBEAB9}">
      <dgm:prSet/>
      <dgm:spPr/>
      <dgm:t>
        <a:bodyPr/>
        <a:lstStyle/>
        <a:p>
          <a:endParaRPr lang="en-US"/>
        </a:p>
      </dgm:t>
    </dgm:pt>
    <dgm:pt modelId="{BC99D777-B5B0-42D8-A6C3-A74338D44CC4}" type="sibTrans" cxnId="{3EE1C822-CD9B-4303-A981-18EDF1FBEAB9}">
      <dgm:prSet/>
      <dgm:spPr/>
      <dgm:t>
        <a:bodyPr/>
        <a:lstStyle/>
        <a:p>
          <a:endParaRPr lang="en-US"/>
        </a:p>
      </dgm:t>
    </dgm:pt>
    <dgm:pt modelId="{8ADFF0F2-B854-4424-82AA-B43E3EBD10F9}">
      <dgm:prSet phldrT="[Text]" custT="1"/>
      <dgm:spPr/>
      <dgm:t>
        <a:bodyPr/>
        <a:lstStyle/>
        <a:p>
          <a:pPr algn="ctr">
            <a:buFont typeface="Arial" panose="020B0604020202020204" pitchFamily="34" charset="0"/>
            <a:buNone/>
          </a:pPr>
          <a:r>
            <a:rPr lang="en-US" sz="1600" b="1" dirty="0"/>
            <a:t>Conduct Infr. Trial</a:t>
          </a:r>
        </a:p>
      </dgm:t>
    </dgm:pt>
    <dgm:pt modelId="{16431ECD-6B85-4AB4-80AC-4F9217F662AE}" type="parTrans" cxnId="{292268E7-2E92-4547-A656-6220695E9705}">
      <dgm:prSet/>
      <dgm:spPr/>
      <dgm:t>
        <a:bodyPr/>
        <a:lstStyle/>
        <a:p>
          <a:endParaRPr lang="en-US"/>
        </a:p>
      </dgm:t>
    </dgm:pt>
    <dgm:pt modelId="{05A9A49B-4D05-4748-ACA8-3B9471D0A96D}" type="sibTrans" cxnId="{292268E7-2E92-4547-A656-6220695E9705}">
      <dgm:prSet/>
      <dgm:spPr/>
      <dgm:t>
        <a:bodyPr/>
        <a:lstStyle/>
        <a:p>
          <a:endParaRPr lang="en-US"/>
        </a:p>
      </dgm:t>
    </dgm:pt>
    <dgm:pt modelId="{34D080CB-4DB5-4A31-BFDC-940555371401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600" dirty="0"/>
            <a:t>See </a:t>
          </a:r>
          <a:r>
            <a:rPr lang="en-US" sz="1600" b="1" dirty="0">
              <a:solidFill>
                <a:srgbClr val="00B0F0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recommended dates</a:t>
          </a:r>
          <a:r>
            <a:rPr lang="en-US" sz="1600" b="1" dirty="0">
              <a:solidFill>
                <a:srgbClr val="00B0F0"/>
              </a:solidFill>
            </a:rPr>
            <a:t> </a:t>
          </a:r>
          <a:r>
            <a:rPr lang="en-US" sz="1600" dirty="0"/>
            <a:t>for Infrastructure Trial</a:t>
          </a:r>
          <a:endParaRPr lang="en-US" sz="1600" b="1" dirty="0"/>
        </a:p>
      </dgm:t>
    </dgm:pt>
    <dgm:pt modelId="{8FA8AA96-10E4-4A7C-A270-6A0DDD414090}" type="parTrans" cxnId="{94C65A27-6483-4499-B5F2-A35C6CF75588}">
      <dgm:prSet/>
      <dgm:spPr/>
      <dgm:t>
        <a:bodyPr/>
        <a:lstStyle/>
        <a:p>
          <a:endParaRPr lang="en-US"/>
        </a:p>
      </dgm:t>
    </dgm:pt>
    <dgm:pt modelId="{2E514ACF-51E6-4645-93F3-2A42502F53D7}" type="sibTrans" cxnId="{94C65A27-6483-4499-B5F2-A35C6CF75588}">
      <dgm:prSet/>
      <dgm:spPr/>
      <dgm:t>
        <a:bodyPr/>
        <a:lstStyle/>
        <a:p>
          <a:endParaRPr lang="en-US"/>
        </a:p>
      </dgm:t>
    </dgm:pt>
    <dgm:pt modelId="{15FD8A64-93E8-4E4F-BEF6-8FD6EAB0493D}">
      <dgm:prSet phldrT="[Text]" custT="1"/>
      <dgm:spPr/>
      <dgm:t>
        <a:bodyPr/>
        <a:lstStyle/>
        <a:p>
          <a:pPr algn="ctr">
            <a:buFont typeface="Arial" panose="020B0604020202020204" pitchFamily="34" charset="0"/>
            <a:buChar char="•"/>
          </a:pPr>
          <a:r>
            <a:rPr lang="en-US" sz="1600" b="1" dirty="0"/>
            <a:t>Continue to update student info in PAN (SR/PNP)</a:t>
          </a:r>
        </a:p>
      </dgm:t>
    </dgm:pt>
    <dgm:pt modelId="{E3EC2101-501B-4799-AB40-B3D4A37FFDE1}" type="parTrans" cxnId="{B6491CCD-0852-4869-9C3A-710A74E6AEA2}">
      <dgm:prSet/>
      <dgm:spPr/>
      <dgm:t>
        <a:bodyPr/>
        <a:lstStyle/>
        <a:p>
          <a:endParaRPr lang="en-US"/>
        </a:p>
      </dgm:t>
    </dgm:pt>
    <dgm:pt modelId="{29B46715-A480-4703-B879-E01DFE05E601}" type="sibTrans" cxnId="{B6491CCD-0852-4869-9C3A-710A74E6AEA2}">
      <dgm:prSet/>
      <dgm:spPr/>
      <dgm:t>
        <a:bodyPr/>
        <a:lstStyle/>
        <a:p>
          <a:endParaRPr lang="en-US"/>
        </a:p>
      </dgm:t>
    </dgm:pt>
    <dgm:pt modelId="{1AB104BA-2064-4AAB-9828-C6CEEE177DB7}">
      <dgm:prSet custT="1"/>
      <dgm:spPr/>
      <dgm:t>
        <a:bodyPr/>
        <a:lstStyle/>
        <a:p>
          <a:r>
            <a:rPr lang="en-US" sz="1800" b="1" i="0" dirty="0"/>
            <a:t>Unlock PAN Sessions</a:t>
          </a:r>
        </a:p>
        <a:p>
          <a:r>
            <a:rPr lang="en-US" sz="1800" b="1" i="0" dirty="0"/>
            <a:t>Distribute testing tickets to Test Administrators</a:t>
          </a:r>
        </a:p>
      </dgm:t>
    </dgm:pt>
    <dgm:pt modelId="{04428520-7F13-482D-861E-4290D2042E06}" type="parTrans" cxnId="{6747CD42-4F29-44A6-97C1-C8EE704314D2}">
      <dgm:prSet/>
      <dgm:spPr/>
      <dgm:t>
        <a:bodyPr/>
        <a:lstStyle/>
        <a:p>
          <a:endParaRPr lang="en-US"/>
        </a:p>
      </dgm:t>
    </dgm:pt>
    <dgm:pt modelId="{51931EBD-A5E9-40CE-9CDB-286D2C9B187A}" type="sibTrans" cxnId="{6747CD42-4F29-44A6-97C1-C8EE704314D2}">
      <dgm:prSet/>
      <dgm:spPr/>
      <dgm:t>
        <a:bodyPr/>
        <a:lstStyle/>
        <a:p>
          <a:endParaRPr lang="en-US"/>
        </a:p>
      </dgm:t>
    </dgm:pt>
    <dgm:pt modelId="{8B28EE81-644F-41B1-9944-85CE6297DCC8}">
      <dgm:prSet custT="1"/>
      <dgm:spPr/>
      <dgm:t>
        <a:bodyPr/>
        <a:lstStyle/>
        <a:p>
          <a:r>
            <a:rPr lang="en-US" sz="1400" dirty="0"/>
            <a:t>Recommended: test administrators unlock PAN Sessions, but all PAN users have access to do this. </a:t>
          </a:r>
        </a:p>
      </dgm:t>
    </dgm:pt>
    <dgm:pt modelId="{5D247C8B-C203-4ED2-AC06-96603DA6C105}" type="parTrans" cxnId="{8482790E-506B-4A90-A737-16E2A602F3CF}">
      <dgm:prSet/>
      <dgm:spPr/>
      <dgm:t>
        <a:bodyPr/>
        <a:lstStyle/>
        <a:p>
          <a:endParaRPr lang="en-US"/>
        </a:p>
      </dgm:t>
    </dgm:pt>
    <dgm:pt modelId="{53082DF9-3F39-45AC-A19A-EA6438BB23A8}" type="sibTrans" cxnId="{8482790E-506B-4A90-A737-16E2A602F3CF}">
      <dgm:prSet/>
      <dgm:spPr/>
      <dgm:t>
        <a:bodyPr/>
        <a:lstStyle/>
        <a:p>
          <a:endParaRPr lang="en-US"/>
        </a:p>
      </dgm:t>
    </dgm:pt>
    <dgm:pt modelId="{2D5262D9-F84B-4314-84C9-0D5E183AE82E}">
      <dgm:prSet phldrT="[Text]" custT="1"/>
      <dgm:spPr/>
      <dgm:t>
        <a:bodyPr/>
        <a:lstStyle/>
        <a:p>
          <a:pPr algn="ctr">
            <a:buFont typeface="Arial" panose="020B0604020202020204" pitchFamily="34" charset="0"/>
            <a:buNone/>
          </a:pPr>
          <a:r>
            <a:rPr lang="en-US" sz="1600" b="1" dirty="0"/>
            <a:t>Enrollment Transfer Work Requests (as needed)</a:t>
          </a:r>
        </a:p>
      </dgm:t>
    </dgm:pt>
    <dgm:pt modelId="{BF04436A-C90B-4D63-A86F-95565316DC54}" type="parTrans" cxnId="{63E9884C-9DBE-4FBC-B094-0DE02B0052AA}">
      <dgm:prSet/>
      <dgm:spPr/>
      <dgm:t>
        <a:bodyPr/>
        <a:lstStyle/>
        <a:p>
          <a:endParaRPr lang="en-US"/>
        </a:p>
      </dgm:t>
    </dgm:pt>
    <dgm:pt modelId="{6F842213-3125-4A58-8642-D3FCB476A7CF}" type="sibTrans" cxnId="{63E9884C-9DBE-4FBC-B094-0DE02B0052AA}">
      <dgm:prSet/>
      <dgm:spPr/>
      <dgm:t>
        <a:bodyPr/>
        <a:lstStyle/>
        <a:p>
          <a:endParaRPr lang="en-US"/>
        </a:p>
      </dgm:t>
    </dgm:pt>
    <dgm:pt modelId="{C73FE255-4A66-43EE-80DE-8EDE54880EF8}" type="pres">
      <dgm:prSet presAssocID="{EBE35D9B-051D-4DD1-8ADE-107CFB18F803}" presName="theList" presStyleCnt="0">
        <dgm:presLayoutVars>
          <dgm:dir/>
          <dgm:animLvl val="lvl"/>
          <dgm:resizeHandles val="exact"/>
        </dgm:presLayoutVars>
      </dgm:prSet>
      <dgm:spPr/>
    </dgm:pt>
    <dgm:pt modelId="{FC8E802B-1F40-4FC5-9217-2E628C0781D2}" type="pres">
      <dgm:prSet presAssocID="{D1B96660-9265-4D83-9DDD-32E0F9CE006E}" presName="compNode" presStyleCnt="0"/>
      <dgm:spPr/>
    </dgm:pt>
    <dgm:pt modelId="{BC33968B-E3BF-4A7A-A8CA-E0E07D5C7112}" type="pres">
      <dgm:prSet presAssocID="{D1B96660-9265-4D83-9DDD-32E0F9CE006E}" presName="aNode" presStyleLbl="bgShp" presStyleIdx="0" presStyleCnt="5"/>
      <dgm:spPr/>
    </dgm:pt>
    <dgm:pt modelId="{D53A5849-2E24-4F60-AE44-C0E2CCFBF245}" type="pres">
      <dgm:prSet presAssocID="{D1B96660-9265-4D83-9DDD-32E0F9CE006E}" presName="textNode" presStyleLbl="bgShp" presStyleIdx="0" presStyleCnt="5"/>
      <dgm:spPr/>
    </dgm:pt>
    <dgm:pt modelId="{F25969B3-B6F5-4508-973F-8A7619210AE1}" type="pres">
      <dgm:prSet presAssocID="{D1B96660-9265-4D83-9DDD-32E0F9CE006E}" presName="compChildNode" presStyleCnt="0"/>
      <dgm:spPr/>
    </dgm:pt>
    <dgm:pt modelId="{CC7EF905-4F00-46D3-AD62-C2363F93730F}" type="pres">
      <dgm:prSet presAssocID="{D1B96660-9265-4D83-9DDD-32E0F9CE006E}" presName="theInnerList" presStyleCnt="0"/>
      <dgm:spPr/>
    </dgm:pt>
    <dgm:pt modelId="{B46ABF52-564A-4912-A352-C8D75C06C2B3}" type="pres">
      <dgm:prSet presAssocID="{15FD8A64-93E8-4E4F-BEF6-8FD6EAB0493D}" presName="childNode" presStyleLbl="node1" presStyleIdx="0" presStyleCnt="10" custScaleX="121967" custScaleY="1409226" custLinFactY="-110456" custLinFactNeighborX="-1907" custLinFactNeighborY="-200000">
        <dgm:presLayoutVars>
          <dgm:bulletEnabled val="1"/>
        </dgm:presLayoutVars>
      </dgm:prSet>
      <dgm:spPr/>
    </dgm:pt>
    <dgm:pt modelId="{7BF0D985-82CF-41B1-A7E7-433C54DD721E}" type="pres">
      <dgm:prSet presAssocID="{15FD8A64-93E8-4E4F-BEF6-8FD6EAB0493D}" presName="aSpace2" presStyleCnt="0"/>
      <dgm:spPr/>
    </dgm:pt>
    <dgm:pt modelId="{DF196DF8-2B66-418A-91EB-2A224C8A3F35}" type="pres">
      <dgm:prSet presAssocID="{34D080CB-4DB5-4A31-BFDC-940555371401}" presName="childNode" presStyleLbl="node1" presStyleIdx="1" presStyleCnt="10" custScaleX="107562" custScaleY="705497" custLinFactY="46615" custLinFactNeighborX="2778" custLinFactNeighborY="100000">
        <dgm:presLayoutVars>
          <dgm:bulletEnabled val="1"/>
        </dgm:presLayoutVars>
      </dgm:prSet>
      <dgm:spPr/>
    </dgm:pt>
    <dgm:pt modelId="{12386E13-78E7-4619-B3B2-E7B89D1AA60C}" type="pres">
      <dgm:prSet presAssocID="{D1B96660-9265-4D83-9DDD-32E0F9CE006E}" presName="aSpace" presStyleCnt="0"/>
      <dgm:spPr/>
    </dgm:pt>
    <dgm:pt modelId="{A1D65087-3937-4B34-B059-995279AFAF65}" type="pres">
      <dgm:prSet presAssocID="{3DCF5CC4-3C0F-424B-B522-A53633655257}" presName="compNode" presStyleCnt="0"/>
      <dgm:spPr/>
    </dgm:pt>
    <dgm:pt modelId="{43237A7C-F3A8-4024-8664-D74DA0D9FBD4}" type="pres">
      <dgm:prSet presAssocID="{3DCF5CC4-3C0F-424B-B522-A53633655257}" presName="aNode" presStyleLbl="bgShp" presStyleIdx="1" presStyleCnt="5"/>
      <dgm:spPr/>
    </dgm:pt>
    <dgm:pt modelId="{E5F58CCF-05A3-49C8-9750-E29EBADAECFB}" type="pres">
      <dgm:prSet presAssocID="{3DCF5CC4-3C0F-424B-B522-A53633655257}" presName="textNode" presStyleLbl="bgShp" presStyleIdx="1" presStyleCnt="5"/>
      <dgm:spPr/>
    </dgm:pt>
    <dgm:pt modelId="{6F9F20A5-E014-4CE6-BF34-4BAE78381ACF}" type="pres">
      <dgm:prSet presAssocID="{3DCF5CC4-3C0F-424B-B522-A53633655257}" presName="compChildNode" presStyleCnt="0"/>
      <dgm:spPr/>
    </dgm:pt>
    <dgm:pt modelId="{9AC32DD8-28A2-4BB2-A5A7-4DDAA4A231D1}" type="pres">
      <dgm:prSet presAssocID="{3DCF5CC4-3C0F-424B-B522-A53633655257}" presName="theInnerList" presStyleCnt="0"/>
      <dgm:spPr/>
    </dgm:pt>
    <dgm:pt modelId="{9E5E75BA-1DD5-418A-B210-EF2268262C28}" type="pres">
      <dgm:prSet presAssocID="{28F3BB83-37C9-43C9-998D-55C63EA5F675}" presName="childNode" presStyleLbl="node1" presStyleIdx="2" presStyleCnt="10" custScaleX="120797" custScaleY="432101" custLinFactY="-7896" custLinFactNeighborY="-100000">
        <dgm:presLayoutVars>
          <dgm:bulletEnabled val="1"/>
        </dgm:presLayoutVars>
      </dgm:prSet>
      <dgm:spPr/>
    </dgm:pt>
    <dgm:pt modelId="{EE630D8E-712E-48EE-8488-7B813095655A}" type="pres">
      <dgm:prSet presAssocID="{28F3BB83-37C9-43C9-998D-55C63EA5F675}" presName="aSpace2" presStyleCnt="0"/>
      <dgm:spPr/>
    </dgm:pt>
    <dgm:pt modelId="{CB5DAFBA-27C0-4D8A-AE32-782444170401}" type="pres">
      <dgm:prSet presAssocID="{19D211BD-5780-41ED-A587-A06E96442397}" presName="childNode" presStyleLbl="node1" presStyleIdx="3" presStyleCnt="10" custScaleX="123386" custScaleY="404073" custLinFactNeighborX="-721" custLinFactNeighborY="-11935">
        <dgm:presLayoutVars>
          <dgm:bulletEnabled val="1"/>
        </dgm:presLayoutVars>
      </dgm:prSet>
      <dgm:spPr/>
    </dgm:pt>
    <dgm:pt modelId="{9746FAAC-00DE-4F0F-90E7-F32ACDB68FF8}" type="pres">
      <dgm:prSet presAssocID="{3DCF5CC4-3C0F-424B-B522-A53633655257}" presName="aSpace" presStyleCnt="0"/>
      <dgm:spPr/>
    </dgm:pt>
    <dgm:pt modelId="{929E412A-C2AC-416D-B529-B9BF0FDD272E}" type="pres">
      <dgm:prSet presAssocID="{C9D3C74F-6799-44EE-9F2D-6652B06CE892}" presName="compNode" presStyleCnt="0"/>
      <dgm:spPr/>
    </dgm:pt>
    <dgm:pt modelId="{9338C6C0-B28C-4308-8478-594D92C5D5CB}" type="pres">
      <dgm:prSet presAssocID="{C9D3C74F-6799-44EE-9F2D-6652B06CE892}" presName="aNode" presStyleLbl="bgShp" presStyleIdx="2" presStyleCnt="5"/>
      <dgm:spPr/>
    </dgm:pt>
    <dgm:pt modelId="{F19ACDAE-4442-4938-B4E1-1C4363CD9C08}" type="pres">
      <dgm:prSet presAssocID="{C9D3C74F-6799-44EE-9F2D-6652B06CE892}" presName="textNode" presStyleLbl="bgShp" presStyleIdx="2" presStyleCnt="5"/>
      <dgm:spPr/>
    </dgm:pt>
    <dgm:pt modelId="{84C15C61-36FE-45A8-9C72-6A2155C5BC13}" type="pres">
      <dgm:prSet presAssocID="{C9D3C74F-6799-44EE-9F2D-6652B06CE892}" presName="compChildNode" presStyleCnt="0"/>
      <dgm:spPr/>
    </dgm:pt>
    <dgm:pt modelId="{57344207-3CFB-49ED-B901-7A9A1FEA17B8}" type="pres">
      <dgm:prSet presAssocID="{C9D3C74F-6799-44EE-9F2D-6652B06CE892}" presName="theInnerList" presStyleCnt="0"/>
      <dgm:spPr/>
    </dgm:pt>
    <dgm:pt modelId="{C7D57BC3-E152-405E-BF39-68B6C7A68D6C}" type="pres">
      <dgm:prSet presAssocID="{FB47BBAB-30C2-462D-A911-DF397D00FC97}" presName="childNode" presStyleLbl="node1" presStyleIdx="4" presStyleCnt="10">
        <dgm:presLayoutVars>
          <dgm:bulletEnabled val="1"/>
        </dgm:presLayoutVars>
      </dgm:prSet>
      <dgm:spPr/>
    </dgm:pt>
    <dgm:pt modelId="{714D2161-4161-4887-B8BE-649239385616}" type="pres">
      <dgm:prSet presAssocID="{FB47BBAB-30C2-462D-A911-DF397D00FC97}" presName="aSpace2" presStyleCnt="0"/>
      <dgm:spPr/>
    </dgm:pt>
    <dgm:pt modelId="{57ACFAE8-D60F-4F0D-AF42-C22D647803DA}" type="pres">
      <dgm:prSet presAssocID="{BF404E4D-19AB-44E0-B401-90A32F5CC797}" presName="childNode" presStyleLbl="node1" presStyleIdx="5" presStyleCnt="10">
        <dgm:presLayoutVars>
          <dgm:bulletEnabled val="1"/>
        </dgm:presLayoutVars>
      </dgm:prSet>
      <dgm:spPr/>
    </dgm:pt>
    <dgm:pt modelId="{93F5F1C7-6A4B-4C7F-A7D0-CDD7754818A4}" type="pres">
      <dgm:prSet presAssocID="{C9D3C74F-6799-44EE-9F2D-6652B06CE892}" presName="aSpace" presStyleCnt="0"/>
      <dgm:spPr/>
    </dgm:pt>
    <dgm:pt modelId="{887F456C-29CF-4B80-848B-C6ADCED76203}" type="pres">
      <dgm:prSet presAssocID="{90CC34D7-89AC-4298-97EE-075ED13DD0C3}" presName="compNode" presStyleCnt="0"/>
      <dgm:spPr/>
    </dgm:pt>
    <dgm:pt modelId="{4E7A64B2-346B-4CC8-80E4-9B77DFDB0B20}" type="pres">
      <dgm:prSet presAssocID="{90CC34D7-89AC-4298-97EE-075ED13DD0C3}" presName="aNode" presStyleLbl="bgShp" presStyleIdx="3" presStyleCnt="5"/>
      <dgm:spPr/>
    </dgm:pt>
    <dgm:pt modelId="{B55CEA90-8E65-4527-9D13-B43FCD0FB2BB}" type="pres">
      <dgm:prSet presAssocID="{90CC34D7-89AC-4298-97EE-075ED13DD0C3}" presName="textNode" presStyleLbl="bgShp" presStyleIdx="3" presStyleCnt="5"/>
      <dgm:spPr/>
    </dgm:pt>
    <dgm:pt modelId="{F55C958F-9CF8-4DA4-9082-F31C61D433C6}" type="pres">
      <dgm:prSet presAssocID="{90CC34D7-89AC-4298-97EE-075ED13DD0C3}" presName="compChildNode" presStyleCnt="0"/>
      <dgm:spPr/>
    </dgm:pt>
    <dgm:pt modelId="{6919347C-7CC2-41C1-BF86-7F641C325F24}" type="pres">
      <dgm:prSet presAssocID="{90CC34D7-89AC-4298-97EE-075ED13DD0C3}" presName="theInnerList" presStyleCnt="0"/>
      <dgm:spPr/>
    </dgm:pt>
    <dgm:pt modelId="{727A9983-79C7-4F03-A54D-12C49EA13540}" type="pres">
      <dgm:prSet presAssocID="{22FEAA27-1C29-4FBB-A326-5682276014D9}" presName="childNode" presStyleLbl="node1" presStyleIdx="6" presStyleCnt="10">
        <dgm:presLayoutVars>
          <dgm:bulletEnabled val="1"/>
        </dgm:presLayoutVars>
      </dgm:prSet>
      <dgm:spPr/>
    </dgm:pt>
    <dgm:pt modelId="{F787FD1A-2529-4E25-AB49-68EC80E4CD50}" type="pres">
      <dgm:prSet presAssocID="{22FEAA27-1C29-4FBB-A326-5682276014D9}" presName="aSpace2" presStyleCnt="0"/>
      <dgm:spPr/>
    </dgm:pt>
    <dgm:pt modelId="{74732566-C1BB-4C53-89CD-94F6C829FDFE}" type="pres">
      <dgm:prSet presAssocID="{6764CA58-F75B-4663-ABC7-1D50085566DB}" presName="childNode" presStyleLbl="node1" presStyleIdx="7" presStyleCnt="10" custLinFactNeighborX="777" custLinFactNeighborY="-8625">
        <dgm:presLayoutVars>
          <dgm:bulletEnabled val="1"/>
        </dgm:presLayoutVars>
      </dgm:prSet>
      <dgm:spPr/>
    </dgm:pt>
    <dgm:pt modelId="{6021C77A-4727-4901-BDC0-9816FCDB8CF6}" type="pres">
      <dgm:prSet presAssocID="{90CC34D7-89AC-4298-97EE-075ED13DD0C3}" presName="aSpace" presStyleCnt="0"/>
      <dgm:spPr/>
    </dgm:pt>
    <dgm:pt modelId="{89ABB06F-89DC-451B-B77D-EB5DAF691EAB}" type="pres">
      <dgm:prSet presAssocID="{1A723B7C-74B7-47E1-8128-B2C6E082BA53}" presName="compNode" presStyleCnt="0"/>
      <dgm:spPr/>
    </dgm:pt>
    <dgm:pt modelId="{FED935C3-B61F-4F37-A61E-FC12A96BB539}" type="pres">
      <dgm:prSet presAssocID="{1A723B7C-74B7-47E1-8128-B2C6E082BA53}" presName="aNode" presStyleLbl="bgShp" presStyleIdx="4" presStyleCnt="5" custLinFactNeighborX="867" custLinFactNeighborY="1474"/>
      <dgm:spPr/>
    </dgm:pt>
    <dgm:pt modelId="{06736ED1-6867-457A-ADD4-E5232A93ED82}" type="pres">
      <dgm:prSet presAssocID="{1A723B7C-74B7-47E1-8128-B2C6E082BA53}" presName="textNode" presStyleLbl="bgShp" presStyleIdx="4" presStyleCnt="5"/>
      <dgm:spPr/>
    </dgm:pt>
    <dgm:pt modelId="{D885D4BB-7294-4003-B586-58F1E722FAB8}" type="pres">
      <dgm:prSet presAssocID="{1A723B7C-74B7-47E1-8128-B2C6E082BA53}" presName="compChildNode" presStyleCnt="0"/>
      <dgm:spPr/>
    </dgm:pt>
    <dgm:pt modelId="{766979A6-07D4-43D6-977C-B2EC184290FD}" type="pres">
      <dgm:prSet presAssocID="{1A723B7C-74B7-47E1-8128-B2C6E082BA53}" presName="theInnerList" presStyleCnt="0"/>
      <dgm:spPr/>
    </dgm:pt>
    <dgm:pt modelId="{1F5BBF23-0F21-41EF-ADEE-242B8819212C}" type="pres">
      <dgm:prSet presAssocID="{1AB104BA-2064-4AAB-9828-C6CEEE177DB7}" presName="childNode" presStyleLbl="node1" presStyleIdx="8" presStyleCnt="10" custScaleX="108069" custScaleY="353790" custLinFactNeighborX="2806" custLinFactNeighborY="-83241">
        <dgm:presLayoutVars>
          <dgm:bulletEnabled val="1"/>
        </dgm:presLayoutVars>
      </dgm:prSet>
      <dgm:spPr/>
    </dgm:pt>
    <dgm:pt modelId="{D9DF6171-8E39-4EF0-B1DA-F90E741E037B}" type="pres">
      <dgm:prSet presAssocID="{1AB104BA-2064-4AAB-9828-C6CEEE177DB7}" presName="aSpace2" presStyleCnt="0"/>
      <dgm:spPr/>
    </dgm:pt>
    <dgm:pt modelId="{3434F2C3-8C9B-42A9-9CCC-353AC6424DD3}" type="pres">
      <dgm:prSet presAssocID="{8B28EE81-644F-41B1-9944-85CE6297DCC8}" presName="childNode" presStyleLbl="node1" presStyleIdx="9" presStyleCnt="10" custScaleX="99706" custScaleY="269769">
        <dgm:presLayoutVars>
          <dgm:bulletEnabled val="1"/>
        </dgm:presLayoutVars>
      </dgm:prSet>
      <dgm:spPr/>
    </dgm:pt>
  </dgm:ptLst>
  <dgm:cxnLst>
    <dgm:cxn modelId="{C96DF40C-F708-4884-850C-413CA1CA0000}" type="presOf" srcId="{EBE35D9B-051D-4DD1-8ADE-107CFB18F803}" destId="{C73FE255-4A66-43EE-80DE-8EDE54880EF8}" srcOrd="0" destOrd="0" presId="urn:microsoft.com/office/officeart/2005/8/layout/lProcess2"/>
    <dgm:cxn modelId="{8482790E-506B-4A90-A737-16E2A602F3CF}" srcId="{1A723B7C-74B7-47E1-8128-B2C6E082BA53}" destId="{8B28EE81-644F-41B1-9944-85CE6297DCC8}" srcOrd="1" destOrd="0" parTransId="{5D247C8B-C203-4ED2-AC06-96603DA6C105}" sibTransId="{53082DF9-3F39-45AC-A19A-EA6438BB23A8}"/>
    <dgm:cxn modelId="{3EE1C822-CD9B-4303-A981-18EDF1FBEAB9}" srcId="{EBE35D9B-051D-4DD1-8ADE-107CFB18F803}" destId="{D1B96660-9265-4D83-9DDD-32E0F9CE006E}" srcOrd="0" destOrd="0" parTransId="{E35D59E4-FE76-4D58-AD4E-2B8C616B0C44}" sibTransId="{BC99D777-B5B0-42D8-A6C3-A74338D44CC4}"/>
    <dgm:cxn modelId="{94C65A27-6483-4499-B5F2-A35C6CF75588}" srcId="{D1B96660-9265-4D83-9DDD-32E0F9CE006E}" destId="{34D080CB-4DB5-4A31-BFDC-940555371401}" srcOrd="1" destOrd="0" parTransId="{8FA8AA96-10E4-4A7C-A270-6A0DDD414090}" sibTransId="{2E514ACF-51E6-4645-93F3-2A42502F53D7}"/>
    <dgm:cxn modelId="{52728E2B-7518-4E1D-B01C-9773146D2286}" srcId="{3DCF5CC4-3C0F-424B-B522-A53633655257}" destId="{19D211BD-5780-41ED-A587-A06E96442397}" srcOrd="1" destOrd="0" parTransId="{A8871FB5-4E05-4165-B295-EE74A595719F}" sibTransId="{F498244F-E9F5-4656-935C-510B5E457DA1}"/>
    <dgm:cxn modelId="{1C037233-1D14-47CE-BF2A-BBDA47093FBB}" type="presOf" srcId="{28F3BB83-37C9-43C9-998D-55C63EA5F675}" destId="{9E5E75BA-1DD5-418A-B210-EF2268262C28}" srcOrd="0" destOrd="0" presId="urn:microsoft.com/office/officeart/2005/8/layout/lProcess2"/>
    <dgm:cxn modelId="{897BB340-DE30-4812-AFFA-9277A4F1DB6E}" type="presOf" srcId="{90CC34D7-89AC-4298-97EE-075ED13DD0C3}" destId="{4E7A64B2-346B-4CC8-80E4-9B77DFDB0B20}" srcOrd="0" destOrd="0" presId="urn:microsoft.com/office/officeart/2005/8/layout/lProcess2"/>
    <dgm:cxn modelId="{EC4F3C5C-D89A-4FAD-8A05-C7D255324251}" srcId="{90CC34D7-89AC-4298-97EE-075ED13DD0C3}" destId="{6764CA58-F75B-4663-ABC7-1D50085566DB}" srcOrd="1" destOrd="0" parTransId="{9CA78F52-854A-491D-90F6-60CDBAEBED0F}" sibTransId="{41BADB70-C935-47A6-A28D-BCB9AE8E62D8}"/>
    <dgm:cxn modelId="{182EA241-849A-4965-80BB-E78A223D40EF}" srcId="{C9D3C74F-6799-44EE-9F2D-6652B06CE892}" destId="{BF404E4D-19AB-44E0-B401-90A32F5CC797}" srcOrd="1" destOrd="0" parTransId="{2814D676-E8E1-42B2-A6BF-C263C9F2ADD2}" sibTransId="{4CEA0494-C7A6-4BB0-A344-401221396031}"/>
    <dgm:cxn modelId="{6747CD42-4F29-44A6-97C1-C8EE704314D2}" srcId="{1A723B7C-74B7-47E1-8128-B2C6E082BA53}" destId="{1AB104BA-2064-4AAB-9828-C6CEEE177DB7}" srcOrd="0" destOrd="0" parTransId="{04428520-7F13-482D-861E-4290D2042E06}" sibTransId="{51931EBD-A5E9-40CE-9CDB-286D2C9B187A}"/>
    <dgm:cxn modelId="{87529D63-C0A3-4E66-88FF-1052F69A768B}" type="presOf" srcId="{8B28EE81-644F-41B1-9944-85CE6297DCC8}" destId="{3434F2C3-8C9B-42A9-9CCC-353AC6424DD3}" srcOrd="0" destOrd="0" presId="urn:microsoft.com/office/officeart/2005/8/layout/lProcess2"/>
    <dgm:cxn modelId="{D379FE4A-00EB-4582-82D9-AB6EB0D94EB3}" type="presOf" srcId="{2D5262D9-F84B-4314-84C9-0D5E183AE82E}" destId="{B46ABF52-564A-4912-A352-C8D75C06C2B3}" srcOrd="0" destOrd="2" presId="urn:microsoft.com/office/officeart/2005/8/layout/lProcess2"/>
    <dgm:cxn modelId="{63E9884C-9DBE-4FBC-B094-0DE02B0052AA}" srcId="{15FD8A64-93E8-4E4F-BEF6-8FD6EAB0493D}" destId="{2D5262D9-F84B-4314-84C9-0D5E183AE82E}" srcOrd="1" destOrd="0" parTransId="{BF04436A-C90B-4D63-A86F-95565316DC54}" sibTransId="{6F842213-3125-4A58-8642-D3FCB476A7CF}"/>
    <dgm:cxn modelId="{7F6F9E6D-23F7-4225-847A-09E532040784}" type="presOf" srcId="{1A723B7C-74B7-47E1-8128-B2C6E082BA53}" destId="{FED935C3-B61F-4F37-A61E-FC12A96BB539}" srcOrd="0" destOrd="0" presId="urn:microsoft.com/office/officeart/2005/8/layout/lProcess2"/>
    <dgm:cxn modelId="{6A999A4F-9038-422E-9B14-1BDA200417F8}" srcId="{3DCF5CC4-3C0F-424B-B522-A53633655257}" destId="{28F3BB83-37C9-43C9-998D-55C63EA5F675}" srcOrd="0" destOrd="0" parTransId="{EA61D2AA-EEF4-4F75-A5E3-D5F43D127C8C}" sibTransId="{4BD8F71F-8816-4E74-9B43-75388AC8FB1F}"/>
    <dgm:cxn modelId="{61E68771-DC20-4DA0-A5FC-EDAE64A0FCD2}" type="presOf" srcId="{22FEAA27-1C29-4FBB-A326-5682276014D9}" destId="{727A9983-79C7-4F03-A54D-12C49EA13540}" srcOrd="0" destOrd="0" presId="urn:microsoft.com/office/officeart/2005/8/layout/lProcess2"/>
    <dgm:cxn modelId="{53FFD351-9927-4DC9-82A8-69CCFADF64E4}" type="presOf" srcId="{34D080CB-4DB5-4A31-BFDC-940555371401}" destId="{DF196DF8-2B66-418A-91EB-2A224C8A3F35}" srcOrd="0" destOrd="0" presId="urn:microsoft.com/office/officeart/2005/8/layout/lProcess2"/>
    <dgm:cxn modelId="{BE741A81-623B-4BA7-A098-E16A7F516561}" type="presOf" srcId="{BF404E4D-19AB-44E0-B401-90A32F5CC797}" destId="{57ACFAE8-D60F-4F0D-AF42-C22D647803DA}" srcOrd="0" destOrd="0" presId="urn:microsoft.com/office/officeart/2005/8/layout/lProcess2"/>
    <dgm:cxn modelId="{04412084-29D5-4D99-B8A8-F995819AD2CE}" type="presOf" srcId="{D1B96660-9265-4D83-9DDD-32E0F9CE006E}" destId="{D53A5849-2E24-4F60-AE44-C0E2CCFBF245}" srcOrd="1" destOrd="0" presId="urn:microsoft.com/office/officeart/2005/8/layout/lProcess2"/>
    <dgm:cxn modelId="{26A33996-C488-49A7-9DD3-09172AEF423F}" type="presOf" srcId="{FB47BBAB-30C2-462D-A911-DF397D00FC97}" destId="{C7D57BC3-E152-405E-BF39-68B6C7A68D6C}" srcOrd="0" destOrd="0" presId="urn:microsoft.com/office/officeart/2005/8/layout/lProcess2"/>
    <dgm:cxn modelId="{E8A0BF98-F98E-4908-B0B6-F8E0524DA97B}" type="presOf" srcId="{6764CA58-F75B-4663-ABC7-1D50085566DB}" destId="{74732566-C1BB-4C53-89CD-94F6C829FDFE}" srcOrd="0" destOrd="0" presId="urn:microsoft.com/office/officeart/2005/8/layout/lProcess2"/>
    <dgm:cxn modelId="{D82E5099-BC09-49F0-8E4A-A42F1497F17B}" srcId="{EBE35D9B-051D-4DD1-8ADE-107CFB18F803}" destId="{1A723B7C-74B7-47E1-8128-B2C6E082BA53}" srcOrd="4" destOrd="0" parTransId="{29D65279-5FCE-4607-ADE3-D3FA2A4D9608}" sibTransId="{C71C78B3-348D-47C7-A632-35F7133BB93B}"/>
    <dgm:cxn modelId="{693CE0A1-4B19-4AA0-B672-30A488B1611E}" type="presOf" srcId="{19D211BD-5780-41ED-A587-A06E96442397}" destId="{CB5DAFBA-27C0-4D8A-AE32-782444170401}" srcOrd="0" destOrd="0" presId="urn:microsoft.com/office/officeart/2005/8/layout/lProcess2"/>
    <dgm:cxn modelId="{6F33E1A7-FC25-429A-B4C7-3B66413F193A}" type="presOf" srcId="{3DCF5CC4-3C0F-424B-B522-A53633655257}" destId="{E5F58CCF-05A3-49C8-9750-E29EBADAECFB}" srcOrd="1" destOrd="0" presId="urn:microsoft.com/office/officeart/2005/8/layout/lProcess2"/>
    <dgm:cxn modelId="{42F1FCAD-2FF1-4018-B067-3BD60496FEA4}" type="presOf" srcId="{3DCF5CC4-3C0F-424B-B522-A53633655257}" destId="{43237A7C-F3A8-4024-8664-D74DA0D9FBD4}" srcOrd="0" destOrd="0" presId="urn:microsoft.com/office/officeart/2005/8/layout/lProcess2"/>
    <dgm:cxn modelId="{38A182B5-1248-4DF5-B2EB-4CE7591965E5}" type="presOf" srcId="{15FD8A64-93E8-4E4F-BEF6-8FD6EAB0493D}" destId="{B46ABF52-564A-4912-A352-C8D75C06C2B3}" srcOrd="0" destOrd="0" presId="urn:microsoft.com/office/officeart/2005/8/layout/lProcess2"/>
    <dgm:cxn modelId="{003013BD-D425-4B74-9C49-52FABE260E93}" srcId="{90CC34D7-89AC-4298-97EE-075ED13DD0C3}" destId="{22FEAA27-1C29-4FBB-A326-5682276014D9}" srcOrd="0" destOrd="0" parTransId="{2268F730-E421-4307-967B-7F63247420FC}" sibTransId="{CD6892D9-3FD3-4D1A-BE7A-349FB9FF1F7A}"/>
    <dgm:cxn modelId="{184357C2-0B7B-4C72-851F-1B4F1F01B699}" srcId="{EBE35D9B-051D-4DD1-8ADE-107CFB18F803}" destId="{3DCF5CC4-3C0F-424B-B522-A53633655257}" srcOrd="1" destOrd="0" parTransId="{A7BA8A3E-21F8-49A8-B337-BF648BA5FC2C}" sibTransId="{EF22CF3C-A2C7-45B7-A169-C7F308FD73CA}"/>
    <dgm:cxn modelId="{441B5CC3-0BD0-462F-9283-0ABE2A5FFEBA}" type="presOf" srcId="{D1B96660-9265-4D83-9DDD-32E0F9CE006E}" destId="{BC33968B-E3BF-4A7A-A8CA-E0E07D5C7112}" srcOrd="0" destOrd="0" presId="urn:microsoft.com/office/officeart/2005/8/layout/lProcess2"/>
    <dgm:cxn modelId="{C42B3FC7-C25E-4A89-BA7A-7F0D59194913}" type="presOf" srcId="{C9D3C74F-6799-44EE-9F2D-6652B06CE892}" destId="{F19ACDAE-4442-4938-B4E1-1C4363CD9C08}" srcOrd="1" destOrd="0" presId="urn:microsoft.com/office/officeart/2005/8/layout/lProcess2"/>
    <dgm:cxn modelId="{B6491CCD-0852-4869-9C3A-710A74E6AEA2}" srcId="{D1B96660-9265-4D83-9DDD-32E0F9CE006E}" destId="{15FD8A64-93E8-4E4F-BEF6-8FD6EAB0493D}" srcOrd="0" destOrd="0" parTransId="{E3EC2101-501B-4799-AB40-B3D4A37FFDE1}" sibTransId="{29B46715-A480-4703-B879-E01DFE05E601}"/>
    <dgm:cxn modelId="{D95C8BD5-3453-4095-8F30-D0C44BDC61BF}" type="presOf" srcId="{C9D3C74F-6799-44EE-9F2D-6652B06CE892}" destId="{9338C6C0-B28C-4308-8478-594D92C5D5CB}" srcOrd="0" destOrd="0" presId="urn:microsoft.com/office/officeart/2005/8/layout/lProcess2"/>
    <dgm:cxn modelId="{C60C09E7-691F-433B-91B3-7A404FC6F16D}" srcId="{EBE35D9B-051D-4DD1-8ADE-107CFB18F803}" destId="{C9D3C74F-6799-44EE-9F2D-6652B06CE892}" srcOrd="2" destOrd="0" parTransId="{992C9E23-76FF-4BD7-86B1-74E05B950819}" sibTransId="{A04A7728-9575-474D-A643-D9DDCFD9FA53}"/>
    <dgm:cxn modelId="{292268E7-2E92-4547-A656-6220695E9705}" srcId="{15FD8A64-93E8-4E4F-BEF6-8FD6EAB0493D}" destId="{8ADFF0F2-B854-4424-82AA-B43E3EBD10F9}" srcOrd="0" destOrd="0" parTransId="{16431ECD-6B85-4AB4-80AC-4F9217F662AE}" sibTransId="{05A9A49B-4D05-4748-ACA8-3B9471D0A96D}"/>
    <dgm:cxn modelId="{5AB57AE8-AE39-493A-A610-4ABD7C778401}" type="presOf" srcId="{1AB104BA-2064-4AAB-9828-C6CEEE177DB7}" destId="{1F5BBF23-0F21-41EF-ADEE-242B8819212C}" srcOrd="0" destOrd="0" presId="urn:microsoft.com/office/officeart/2005/8/layout/lProcess2"/>
    <dgm:cxn modelId="{4CAE5CEB-C991-47FD-AFD5-04BDD374E10C}" type="presOf" srcId="{8ADFF0F2-B854-4424-82AA-B43E3EBD10F9}" destId="{B46ABF52-564A-4912-A352-C8D75C06C2B3}" srcOrd="0" destOrd="1" presId="urn:microsoft.com/office/officeart/2005/8/layout/lProcess2"/>
    <dgm:cxn modelId="{4357BDFD-9723-4C2F-8CBA-1195DCE540CF}" type="presOf" srcId="{90CC34D7-89AC-4298-97EE-075ED13DD0C3}" destId="{B55CEA90-8E65-4527-9D13-B43FCD0FB2BB}" srcOrd="1" destOrd="0" presId="urn:microsoft.com/office/officeart/2005/8/layout/lProcess2"/>
    <dgm:cxn modelId="{36D6EFFE-CAF1-4203-8BB2-0137BAFD5E3F}" srcId="{EBE35D9B-051D-4DD1-8ADE-107CFB18F803}" destId="{90CC34D7-89AC-4298-97EE-075ED13DD0C3}" srcOrd="3" destOrd="0" parTransId="{7CF0D474-7918-4779-B202-B8A4C8FC2EB1}" sibTransId="{7CCB1F48-05BC-473A-A742-AC89A45BABFC}"/>
    <dgm:cxn modelId="{A65DF0FE-07B7-4292-9917-CAAF37879143}" srcId="{C9D3C74F-6799-44EE-9F2D-6652B06CE892}" destId="{FB47BBAB-30C2-462D-A911-DF397D00FC97}" srcOrd="0" destOrd="0" parTransId="{80BE1259-3D70-4C7E-8C96-1CB87BE71C1F}" sibTransId="{7FCB949B-C259-4EAE-AB9D-CF54A1965D61}"/>
    <dgm:cxn modelId="{9C8CFFFE-0CDE-4BD9-A5DB-7304CA5D8F17}" type="presOf" srcId="{1A723B7C-74B7-47E1-8128-B2C6E082BA53}" destId="{06736ED1-6867-457A-ADD4-E5232A93ED82}" srcOrd="1" destOrd="0" presId="urn:microsoft.com/office/officeart/2005/8/layout/lProcess2"/>
    <dgm:cxn modelId="{2D5394CD-508B-4449-BF9E-825ADC2D884F}" type="presParOf" srcId="{C73FE255-4A66-43EE-80DE-8EDE54880EF8}" destId="{FC8E802B-1F40-4FC5-9217-2E628C0781D2}" srcOrd="0" destOrd="0" presId="urn:microsoft.com/office/officeart/2005/8/layout/lProcess2"/>
    <dgm:cxn modelId="{8D399B1D-EBEB-4BB0-A8A9-700E67A9E3ED}" type="presParOf" srcId="{FC8E802B-1F40-4FC5-9217-2E628C0781D2}" destId="{BC33968B-E3BF-4A7A-A8CA-E0E07D5C7112}" srcOrd="0" destOrd="0" presId="urn:microsoft.com/office/officeart/2005/8/layout/lProcess2"/>
    <dgm:cxn modelId="{5EB51834-5662-44CC-AB5E-84F7AD5B4266}" type="presParOf" srcId="{FC8E802B-1F40-4FC5-9217-2E628C0781D2}" destId="{D53A5849-2E24-4F60-AE44-C0E2CCFBF245}" srcOrd="1" destOrd="0" presId="urn:microsoft.com/office/officeart/2005/8/layout/lProcess2"/>
    <dgm:cxn modelId="{931C969F-8C6A-435D-B052-2348C9395093}" type="presParOf" srcId="{FC8E802B-1F40-4FC5-9217-2E628C0781D2}" destId="{F25969B3-B6F5-4508-973F-8A7619210AE1}" srcOrd="2" destOrd="0" presId="urn:microsoft.com/office/officeart/2005/8/layout/lProcess2"/>
    <dgm:cxn modelId="{A9FEE9B7-CE3D-42A7-9F4E-EB3533F7CFFB}" type="presParOf" srcId="{F25969B3-B6F5-4508-973F-8A7619210AE1}" destId="{CC7EF905-4F00-46D3-AD62-C2363F93730F}" srcOrd="0" destOrd="0" presId="urn:microsoft.com/office/officeart/2005/8/layout/lProcess2"/>
    <dgm:cxn modelId="{6702311B-AE87-4C1E-B56E-92697688629F}" type="presParOf" srcId="{CC7EF905-4F00-46D3-AD62-C2363F93730F}" destId="{B46ABF52-564A-4912-A352-C8D75C06C2B3}" srcOrd="0" destOrd="0" presId="urn:microsoft.com/office/officeart/2005/8/layout/lProcess2"/>
    <dgm:cxn modelId="{4488363E-7A8E-4663-9230-6D2EA2215B76}" type="presParOf" srcId="{CC7EF905-4F00-46D3-AD62-C2363F93730F}" destId="{7BF0D985-82CF-41B1-A7E7-433C54DD721E}" srcOrd="1" destOrd="0" presId="urn:microsoft.com/office/officeart/2005/8/layout/lProcess2"/>
    <dgm:cxn modelId="{E3B5B4AC-CFDF-484D-8B5A-40AD09B439FC}" type="presParOf" srcId="{CC7EF905-4F00-46D3-AD62-C2363F93730F}" destId="{DF196DF8-2B66-418A-91EB-2A224C8A3F35}" srcOrd="2" destOrd="0" presId="urn:microsoft.com/office/officeart/2005/8/layout/lProcess2"/>
    <dgm:cxn modelId="{2D4F42C8-BFD6-4CC9-B864-3254F9BF6849}" type="presParOf" srcId="{C73FE255-4A66-43EE-80DE-8EDE54880EF8}" destId="{12386E13-78E7-4619-B3B2-E7B89D1AA60C}" srcOrd="1" destOrd="0" presId="urn:microsoft.com/office/officeart/2005/8/layout/lProcess2"/>
    <dgm:cxn modelId="{EEACB9E5-4C36-476A-A60C-E696886074F4}" type="presParOf" srcId="{C73FE255-4A66-43EE-80DE-8EDE54880EF8}" destId="{A1D65087-3937-4B34-B059-995279AFAF65}" srcOrd="2" destOrd="0" presId="urn:microsoft.com/office/officeart/2005/8/layout/lProcess2"/>
    <dgm:cxn modelId="{7FD769B2-8BC6-4193-83B8-EB885F4333D8}" type="presParOf" srcId="{A1D65087-3937-4B34-B059-995279AFAF65}" destId="{43237A7C-F3A8-4024-8664-D74DA0D9FBD4}" srcOrd="0" destOrd="0" presId="urn:microsoft.com/office/officeart/2005/8/layout/lProcess2"/>
    <dgm:cxn modelId="{E0D85587-1CF8-4F5F-A227-0A3DF0338C7F}" type="presParOf" srcId="{A1D65087-3937-4B34-B059-995279AFAF65}" destId="{E5F58CCF-05A3-49C8-9750-E29EBADAECFB}" srcOrd="1" destOrd="0" presId="urn:microsoft.com/office/officeart/2005/8/layout/lProcess2"/>
    <dgm:cxn modelId="{DF44B539-55E7-470A-AF93-0D87C4D6A4BE}" type="presParOf" srcId="{A1D65087-3937-4B34-B059-995279AFAF65}" destId="{6F9F20A5-E014-4CE6-BF34-4BAE78381ACF}" srcOrd="2" destOrd="0" presId="urn:microsoft.com/office/officeart/2005/8/layout/lProcess2"/>
    <dgm:cxn modelId="{9D26D5EE-A20A-4DA6-A821-00A50094266A}" type="presParOf" srcId="{6F9F20A5-E014-4CE6-BF34-4BAE78381ACF}" destId="{9AC32DD8-28A2-4BB2-A5A7-4DDAA4A231D1}" srcOrd="0" destOrd="0" presId="urn:microsoft.com/office/officeart/2005/8/layout/lProcess2"/>
    <dgm:cxn modelId="{9ED6DFE9-C0BE-4C62-A1C6-FB06726BC2C1}" type="presParOf" srcId="{9AC32DD8-28A2-4BB2-A5A7-4DDAA4A231D1}" destId="{9E5E75BA-1DD5-418A-B210-EF2268262C28}" srcOrd="0" destOrd="0" presId="urn:microsoft.com/office/officeart/2005/8/layout/lProcess2"/>
    <dgm:cxn modelId="{CD95B93D-6644-44DE-B02B-F0ECAD8D5DE6}" type="presParOf" srcId="{9AC32DD8-28A2-4BB2-A5A7-4DDAA4A231D1}" destId="{EE630D8E-712E-48EE-8488-7B813095655A}" srcOrd="1" destOrd="0" presId="urn:microsoft.com/office/officeart/2005/8/layout/lProcess2"/>
    <dgm:cxn modelId="{411444A8-410B-4D5B-AAE0-85B075426E74}" type="presParOf" srcId="{9AC32DD8-28A2-4BB2-A5A7-4DDAA4A231D1}" destId="{CB5DAFBA-27C0-4D8A-AE32-782444170401}" srcOrd="2" destOrd="0" presId="urn:microsoft.com/office/officeart/2005/8/layout/lProcess2"/>
    <dgm:cxn modelId="{F73F3ABF-78F6-47C2-A9A3-1181942931EB}" type="presParOf" srcId="{C73FE255-4A66-43EE-80DE-8EDE54880EF8}" destId="{9746FAAC-00DE-4F0F-90E7-F32ACDB68FF8}" srcOrd="3" destOrd="0" presId="urn:microsoft.com/office/officeart/2005/8/layout/lProcess2"/>
    <dgm:cxn modelId="{9BC1372E-104F-444C-8130-AB0A58A61A01}" type="presParOf" srcId="{C73FE255-4A66-43EE-80DE-8EDE54880EF8}" destId="{929E412A-C2AC-416D-B529-B9BF0FDD272E}" srcOrd="4" destOrd="0" presId="urn:microsoft.com/office/officeart/2005/8/layout/lProcess2"/>
    <dgm:cxn modelId="{9EF43924-021B-4A3B-9447-17CBD65E1A94}" type="presParOf" srcId="{929E412A-C2AC-416D-B529-B9BF0FDD272E}" destId="{9338C6C0-B28C-4308-8478-594D92C5D5CB}" srcOrd="0" destOrd="0" presId="urn:microsoft.com/office/officeart/2005/8/layout/lProcess2"/>
    <dgm:cxn modelId="{7657F260-1838-4101-BAF1-ED80500CA61C}" type="presParOf" srcId="{929E412A-C2AC-416D-B529-B9BF0FDD272E}" destId="{F19ACDAE-4442-4938-B4E1-1C4363CD9C08}" srcOrd="1" destOrd="0" presId="urn:microsoft.com/office/officeart/2005/8/layout/lProcess2"/>
    <dgm:cxn modelId="{80EEE73A-463A-4E73-BB4F-7571890CEB00}" type="presParOf" srcId="{929E412A-C2AC-416D-B529-B9BF0FDD272E}" destId="{84C15C61-36FE-45A8-9C72-6A2155C5BC13}" srcOrd="2" destOrd="0" presId="urn:microsoft.com/office/officeart/2005/8/layout/lProcess2"/>
    <dgm:cxn modelId="{FA97D076-D7C0-44B2-8206-D1C2FAED46B9}" type="presParOf" srcId="{84C15C61-36FE-45A8-9C72-6A2155C5BC13}" destId="{57344207-3CFB-49ED-B901-7A9A1FEA17B8}" srcOrd="0" destOrd="0" presId="urn:microsoft.com/office/officeart/2005/8/layout/lProcess2"/>
    <dgm:cxn modelId="{79103846-88C6-424E-A5BA-F4A825B32B20}" type="presParOf" srcId="{57344207-3CFB-49ED-B901-7A9A1FEA17B8}" destId="{C7D57BC3-E152-405E-BF39-68B6C7A68D6C}" srcOrd="0" destOrd="0" presId="urn:microsoft.com/office/officeart/2005/8/layout/lProcess2"/>
    <dgm:cxn modelId="{CD4F24FF-48DF-48F8-B7D0-1CFFDA696C49}" type="presParOf" srcId="{57344207-3CFB-49ED-B901-7A9A1FEA17B8}" destId="{714D2161-4161-4887-B8BE-649239385616}" srcOrd="1" destOrd="0" presId="urn:microsoft.com/office/officeart/2005/8/layout/lProcess2"/>
    <dgm:cxn modelId="{1E6B3B7C-DE5A-4264-95E6-C359F1FCAB52}" type="presParOf" srcId="{57344207-3CFB-49ED-B901-7A9A1FEA17B8}" destId="{57ACFAE8-D60F-4F0D-AF42-C22D647803DA}" srcOrd="2" destOrd="0" presId="urn:microsoft.com/office/officeart/2005/8/layout/lProcess2"/>
    <dgm:cxn modelId="{C4711F3D-6B63-4163-A7F8-ADC58734C58A}" type="presParOf" srcId="{C73FE255-4A66-43EE-80DE-8EDE54880EF8}" destId="{93F5F1C7-6A4B-4C7F-A7D0-CDD7754818A4}" srcOrd="5" destOrd="0" presId="urn:microsoft.com/office/officeart/2005/8/layout/lProcess2"/>
    <dgm:cxn modelId="{D9536390-5532-4AA4-B59C-C36EECA22FBF}" type="presParOf" srcId="{C73FE255-4A66-43EE-80DE-8EDE54880EF8}" destId="{887F456C-29CF-4B80-848B-C6ADCED76203}" srcOrd="6" destOrd="0" presId="urn:microsoft.com/office/officeart/2005/8/layout/lProcess2"/>
    <dgm:cxn modelId="{16CE836A-9E4E-4B72-95B1-FCEE7BEE83A4}" type="presParOf" srcId="{887F456C-29CF-4B80-848B-C6ADCED76203}" destId="{4E7A64B2-346B-4CC8-80E4-9B77DFDB0B20}" srcOrd="0" destOrd="0" presId="urn:microsoft.com/office/officeart/2005/8/layout/lProcess2"/>
    <dgm:cxn modelId="{B35159F5-2553-4532-BE51-795555ECE45D}" type="presParOf" srcId="{887F456C-29CF-4B80-848B-C6ADCED76203}" destId="{B55CEA90-8E65-4527-9D13-B43FCD0FB2BB}" srcOrd="1" destOrd="0" presId="urn:microsoft.com/office/officeart/2005/8/layout/lProcess2"/>
    <dgm:cxn modelId="{21538D9F-10F2-403D-A7B3-9130D964B613}" type="presParOf" srcId="{887F456C-29CF-4B80-848B-C6ADCED76203}" destId="{F55C958F-9CF8-4DA4-9082-F31C61D433C6}" srcOrd="2" destOrd="0" presId="urn:microsoft.com/office/officeart/2005/8/layout/lProcess2"/>
    <dgm:cxn modelId="{788342A4-1E15-477A-9176-AFAA82B601F3}" type="presParOf" srcId="{F55C958F-9CF8-4DA4-9082-F31C61D433C6}" destId="{6919347C-7CC2-41C1-BF86-7F641C325F24}" srcOrd="0" destOrd="0" presId="urn:microsoft.com/office/officeart/2005/8/layout/lProcess2"/>
    <dgm:cxn modelId="{38594EC6-6DCD-4AFE-901A-FBAAE54ADAF4}" type="presParOf" srcId="{6919347C-7CC2-41C1-BF86-7F641C325F24}" destId="{727A9983-79C7-4F03-A54D-12C49EA13540}" srcOrd="0" destOrd="0" presId="urn:microsoft.com/office/officeart/2005/8/layout/lProcess2"/>
    <dgm:cxn modelId="{EE0797D1-1450-4223-8CAD-52DA235E5A4B}" type="presParOf" srcId="{6919347C-7CC2-41C1-BF86-7F641C325F24}" destId="{F787FD1A-2529-4E25-AB49-68EC80E4CD50}" srcOrd="1" destOrd="0" presId="urn:microsoft.com/office/officeart/2005/8/layout/lProcess2"/>
    <dgm:cxn modelId="{38A0CF0A-6C03-4DFA-9EA8-BCEF234C8D6B}" type="presParOf" srcId="{6919347C-7CC2-41C1-BF86-7F641C325F24}" destId="{74732566-C1BB-4C53-89CD-94F6C829FDFE}" srcOrd="2" destOrd="0" presId="urn:microsoft.com/office/officeart/2005/8/layout/lProcess2"/>
    <dgm:cxn modelId="{D2A55359-C12A-4D7D-9204-0266DCA6E9D9}" type="presParOf" srcId="{C73FE255-4A66-43EE-80DE-8EDE54880EF8}" destId="{6021C77A-4727-4901-BDC0-9816FCDB8CF6}" srcOrd="7" destOrd="0" presId="urn:microsoft.com/office/officeart/2005/8/layout/lProcess2"/>
    <dgm:cxn modelId="{136362F0-EE73-471C-AFA9-1CE8DDB1A525}" type="presParOf" srcId="{C73FE255-4A66-43EE-80DE-8EDE54880EF8}" destId="{89ABB06F-89DC-451B-B77D-EB5DAF691EAB}" srcOrd="8" destOrd="0" presId="urn:microsoft.com/office/officeart/2005/8/layout/lProcess2"/>
    <dgm:cxn modelId="{62030D0C-4F56-4967-AE67-13F576B40E66}" type="presParOf" srcId="{89ABB06F-89DC-451B-B77D-EB5DAF691EAB}" destId="{FED935C3-B61F-4F37-A61E-FC12A96BB539}" srcOrd="0" destOrd="0" presId="urn:microsoft.com/office/officeart/2005/8/layout/lProcess2"/>
    <dgm:cxn modelId="{F74289A3-27AF-48AD-B765-5F5403958A57}" type="presParOf" srcId="{89ABB06F-89DC-451B-B77D-EB5DAF691EAB}" destId="{06736ED1-6867-457A-ADD4-E5232A93ED82}" srcOrd="1" destOrd="0" presId="urn:microsoft.com/office/officeart/2005/8/layout/lProcess2"/>
    <dgm:cxn modelId="{01C04D63-72DD-4A51-9656-E82C781BA785}" type="presParOf" srcId="{89ABB06F-89DC-451B-B77D-EB5DAF691EAB}" destId="{D885D4BB-7294-4003-B586-58F1E722FAB8}" srcOrd="2" destOrd="0" presId="urn:microsoft.com/office/officeart/2005/8/layout/lProcess2"/>
    <dgm:cxn modelId="{78AB28D8-977A-47B0-BC7F-BC591A239EA8}" type="presParOf" srcId="{D885D4BB-7294-4003-B586-58F1E722FAB8}" destId="{766979A6-07D4-43D6-977C-B2EC184290FD}" srcOrd="0" destOrd="0" presId="urn:microsoft.com/office/officeart/2005/8/layout/lProcess2"/>
    <dgm:cxn modelId="{511B039B-4EBA-42C1-BA42-1FE490164CE0}" type="presParOf" srcId="{766979A6-07D4-43D6-977C-B2EC184290FD}" destId="{1F5BBF23-0F21-41EF-ADEE-242B8819212C}" srcOrd="0" destOrd="0" presId="urn:microsoft.com/office/officeart/2005/8/layout/lProcess2"/>
    <dgm:cxn modelId="{32DF7F00-247D-4587-A6A7-EA6E8F48DC43}" type="presParOf" srcId="{766979A6-07D4-43D6-977C-B2EC184290FD}" destId="{D9DF6171-8E39-4EF0-B1DA-F90E741E037B}" srcOrd="1" destOrd="0" presId="urn:microsoft.com/office/officeart/2005/8/layout/lProcess2"/>
    <dgm:cxn modelId="{5679023C-60B8-4028-B314-192E5624F879}" type="presParOf" srcId="{766979A6-07D4-43D6-977C-B2EC184290FD}" destId="{3434F2C3-8C9B-42A9-9CCC-353AC6424DD3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E35D9B-051D-4DD1-8ADE-107CFB18F803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D3C74F-6799-44EE-9F2D-6652B06CE892}">
      <dgm:prSet phldrT="[Text]"/>
      <dgm:spPr/>
      <dgm:t>
        <a:bodyPr/>
        <a:lstStyle/>
        <a:p>
          <a:r>
            <a:rPr lang="en-US" b="1" dirty="0"/>
            <a:t>Up to 2 days before testing</a:t>
          </a:r>
        </a:p>
      </dgm:t>
    </dgm:pt>
    <dgm:pt modelId="{992C9E23-76FF-4BD7-86B1-74E05B950819}" type="parTrans" cxnId="{C60C09E7-691F-433B-91B3-7A404FC6F16D}">
      <dgm:prSet/>
      <dgm:spPr/>
      <dgm:t>
        <a:bodyPr/>
        <a:lstStyle/>
        <a:p>
          <a:endParaRPr lang="en-US"/>
        </a:p>
      </dgm:t>
    </dgm:pt>
    <dgm:pt modelId="{A04A7728-9575-474D-A643-D9DDCFD9FA53}" type="sibTrans" cxnId="{C60C09E7-691F-433B-91B3-7A404FC6F16D}">
      <dgm:prSet/>
      <dgm:spPr/>
      <dgm:t>
        <a:bodyPr/>
        <a:lstStyle/>
        <a:p>
          <a:endParaRPr lang="en-US"/>
        </a:p>
      </dgm:t>
    </dgm:pt>
    <dgm:pt modelId="{90CC34D7-89AC-4298-97EE-075ED13DD0C3}">
      <dgm:prSet phldrT="[Text]"/>
      <dgm:spPr/>
      <dgm:t>
        <a:bodyPr/>
        <a:lstStyle/>
        <a:p>
          <a:r>
            <a:rPr lang="en-US" b="1" dirty="0"/>
            <a:t>1 day before testing</a:t>
          </a:r>
        </a:p>
      </dgm:t>
    </dgm:pt>
    <dgm:pt modelId="{7CF0D474-7918-4779-B202-B8A4C8FC2EB1}" type="parTrans" cxnId="{36D6EFFE-CAF1-4203-8BB2-0137BAFD5E3F}">
      <dgm:prSet/>
      <dgm:spPr/>
      <dgm:t>
        <a:bodyPr/>
        <a:lstStyle/>
        <a:p>
          <a:endParaRPr lang="en-US"/>
        </a:p>
      </dgm:t>
    </dgm:pt>
    <dgm:pt modelId="{7CCB1F48-05BC-473A-A742-AC89A45BABFC}" type="sibTrans" cxnId="{36D6EFFE-CAF1-4203-8BB2-0137BAFD5E3F}">
      <dgm:prSet/>
      <dgm:spPr/>
      <dgm:t>
        <a:bodyPr/>
        <a:lstStyle/>
        <a:p>
          <a:endParaRPr lang="en-US"/>
        </a:p>
      </dgm:t>
    </dgm:pt>
    <dgm:pt modelId="{22FEAA27-1C29-4FBB-A326-5682276014D9}">
      <dgm:prSet phldrT="[Text]" custT="1"/>
      <dgm:spPr/>
      <dgm:t>
        <a:bodyPr/>
        <a:lstStyle/>
        <a:p>
          <a:r>
            <a:rPr lang="en-US" sz="2000" b="1" dirty="0"/>
            <a:t>Start PAN Sessions </a:t>
          </a:r>
        </a:p>
      </dgm:t>
    </dgm:pt>
    <dgm:pt modelId="{2268F730-E421-4307-967B-7F63247420FC}" type="parTrans" cxnId="{003013BD-D425-4B74-9C49-52FABE260E93}">
      <dgm:prSet/>
      <dgm:spPr/>
      <dgm:t>
        <a:bodyPr/>
        <a:lstStyle/>
        <a:p>
          <a:endParaRPr lang="en-US"/>
        </a:p>
      </dgm:t>
    </dgm:pt>
    <dgm:pt modelId="{CD6892D9-3FD3-4D1A-BE7A-349FB9FF1F7A}" type="sibTrans" cxnId="{003013BD-D425-4B74-9C49-52FABE260E93}">
      <dgm:prSet/>
      <dgm:spPr/>
      <dgm:t>
        <a:bodyPr/>
        <a:lstStyle/>
        <a:p>
          <a:endParaRPr lang="en-US"/>
        </a:p>
      </dgm:t>
    </dgm:pt>
    <dgm:pt modelId="{6764CA58-F75B-4663-ABC7-1D50085566DB}">
      <dgm:prSet phldrT="[Text]" custT="1"/>
      <dgm:spPr/>
      <dgm:t>
        <a:bodyPr/>
        <a:lstStyle/>
        <a:p>
          <a:r>
            <a:rPr lang="en-US" sz="1700" dirty="0"/>
            <a:t>Recommended: Principals/test coordinators, but all PAN users have access to do this. </a:t>
          </a:r>
        </a:p>
      </dgm:t>
    </dgm:pt>
    <dgm:pt modelId="{9CA78F52-854A-491D-90F6-60CDBAEBED0F}" type="parTrans" cxnId="{EC4F3C5C-D89A-4FAD-8A05-C7D255324251}">
      <dgm:prSet/>
      <dgm:spPr/>
      <dgm:t>
        <a:bodyPr/>
        <a:lstStyle/>
        <a:p>
          <a:endParaRPr lang="en-US"/>
        </a:p>
      </dgm:t>
    </dgm:pt>
    <dgm:pt modelId="{41BADB70-C935-47A6-A28D-BCB9AE8E62D8}" type="sibTrans" cxnId="{EC4F3C5C-D89A-4FAD-8A05-C7D255324251}">
      <dgm:prSet/>
      <dgm:spPr/>
      <dgm:t>
        <a:bodyPr/>
        <a:lstStyle/>
        <a:p>
          <a:endParaRPr lang="en-US"/>
        </a:p>
      </dgm:t>
    </dgm:pt>
    <dgm:pt modelId="{1A723B7C-74B7-47E1-8128-B2C6E082BA53}">
      <dgm:prSet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Test Day</a:t>
          </a:r>
        </a:p>
      </dgm:t>
    </dgm:pt>
    <dgm:pt modelId="{29D65279-5FCE-4607-ADE3-D3FA2A4D9608}" type="parTrans" cxnId="{D82E5099-BC09-49F0-8E4A-A42F1497F17B}">
      <dgm:prSet/>
      <dgm:spPr/>
      <dgm:t>
        <a:bodyPr/>
        <a:lstStyle/>
        <a:p>
          <a:endParaRPr lang="en-US"/>
        </a:p>
      </dgm:t>
    </dgm:pt>
    <dgm:pt modelId="{C71C78B3-348D-47C7-A632-35F7133BB93B}" type="sibTrans" cxnId="{D82E5099-BC09-49F0-8E4A-A42F1497F17B}">
      <dgm:prSet/>
      <dgm:spPr/>
      <dgm:t>
        <a:bodyPr/>
        <a:lstStyle/>
        <a:p>
          <a:endParaRPr lang="en-US"/>
        </a:p>
      </dgm:t>
    </dgm:pt>
    <dgm:pt modelId="{9C2DFADA-7957-4FDA-AD8E-A90B080C8152}">
      <dgm:prSet phldrT="[Text]" custT="1"/>
      <dgm:spPr/>
      <dgm:t>
        <a:bodyPr/>
        <a:lstStyle/>
        <a:p>
          <a:r>
            <a:rPr lang="en-US" sz="2000" b="1" dirty="0"/>
            <a:t>Verify that students have the correct test forms, including accommodations</a:t>
          </a:r>
        </a:p>
      </dgm:t>
    </dgm:pt>
    <dgm:pt modelId="{650876B8-C7E5-4699-BB2F-1AC11B37C16C}" type="parTrans" cxnId="{169554D0-50C4-4AAA-98DE-23179635A533}">
      <dgm:prSet/>
      <dgm:spPr/>
      <dgm:t>
        <a:bodyPr/>
        <a:lstStyle/>
        <a:p>
          <a:endParaRPr lang="en-US"/>
        </a:p>
      </dgm:t>
    </dgm:pt>
    <dgm:pt modelId="{A41607D6-C665-4E8D-BCA8-9DA948D7CFF8}" type="sibTrans" cxnId="{169554D0-50C4-4AAA-98DE-23179635A533}">
      <dgm:prSet/>
      <dgm:spPr/>
      <dgm:t>
        <a:bodyPr/>
        <a:lstStyle/>
        <a:p>
          <a:endParaRPr lang="en-US"/>
        </a:p>
      </dgm:t>
    </dgm:pt>
    <dgm:pt modelId="{8FEB9FD2-7D87-4B5F-BBE6-93E6D5D63141}">
      <dgm:prSet phldrT="[Text]" custT="1"/>
      <dgm:spPr/>
      <dgm:t>
        <a:bodyPr/>
        <a:lstStyle/>
        <a:p>
          <a:r>
            <a:rPr lang="en-US" sz="1700" b="0" dirty="0"/>
            <a:t>Note that this should be done after Sessions have been prepared. </a:t>
          </a:r>
        </a:p>
      </dgm:t>
    </dgm:pt>
    <dgm:pt modelId="{9EF6762A-8DFE-439C-AF87-FB631081595B}" type="parTrans" cxnId="{2C8AF864-2789-4EF1-873C-5000A770F62B}">
      <dgm:prSet/>
      <dgm:spPr/>
      <dgm:t>
        <a:bodyPr/>
        <a:lstStyle/>
        <a:p>
          <a:endParaRPr lang="en-US"/>
        </a:p>
      </dgm:t>
    </dgm:pt>
    <dgm:pt modelId="{9F31181B-044A-46B9-AB44-CC3C40A46051}" type="sibTrans" cxnId="{2C8AF864-2789-4EF1-873C-5000A770F62B}">
      <dgm:prSet/>
      <dgm:spPr/>
      <dgm:t>
        <a:bodyPr/>
        <a:lstStyle/>
        <a:p>
          <a:endParaRPr lang="en-US"/>
        </a:p>
      </dgm:t>
    </dgm:pt>
    <dgm:pt modelId="{30168D2F-E7FD-4DC1-AB13-D9287234C27B}">
      <dgm:prSet custT="1"/>
      <dgm:spPr/>
      <dgm:t>
        <a:bodyPr/>
        <a:lstStyle/>
        <a:p>
          <a:r>
            <a:rPr lang="en-US" sz="1800" b="1" dirty="0"/>
            <a:t>Unlock PAN Sessions</a:t>
          </a:r>
        </a:p>
        <a:p>
          <a:r>
            <a:rPr lang="en-US" sz="1800" b="1" dirty="0"/>
            <a:t>Distribute testing tickets to students</a:t>
          </a:r>
        </a:p>
        <a:p>
          <a:r>
            <a:rPr lang="en-US" sz="1800" b="1" dirty="0"/>
            <a:t>Monitor students in PAN</a:t>
          </a:r>
        </a:p>
        <a:p>
          <a:r>
            <a:rPr lang="en-US" sz="1800" b="1" dirty="0"/>
            <a:t>Resume students who exit TestNav unexpectedly</a:t>
          </a:r>
        </a:p>
      </dgm:t>
    </dgm:pt>
    <dgm:pt modelId="{3A5C8151-2B99-4E10-A394-A653AE83C67F}" type="parTrans" cxnId="{20A90559-4EFE-44F8-8EAA-6FD21D40A248}">
      <dgm:prSet/>
      <dgm:spPr/>
      <dgm:t>
        <a:bodyPr/>
        <a:lstStyle/>
        <a:p>
          <a:endParaRPr lang="en-US"/>
        </a:p>
      </dgm:t>
    </dgm:pt>
    <dgm:pt modelId="{5A32C67C-5968-4419-9684-6EFBD72F38AA}" type="sibTrans" cxnId="{20A90559-4EFE-44F8-8EAA-6FD21D40A248}">
      <dgm:prSet/>
      <dgm:spPr/>
      <dgm:t>
        <a:bodyPr/>
        <a:lstStyle/>
        <a:p>
          <a:endParaRPr lang="en-US"/>
        </a:p>
      </dgm:t>
    </dgm:pt>
    <dgm:pt modelId="{3E603FC3-CB35-46B5-82CA-7783F7908AA5}">
      <dgm:prSet custT="1"/>
      <dgm:spPr/>
      <dgm:t>
        <a:bodyPr/>
        <a:lstStyle/>
        <a:p>
          <a:r>
            <a:rPr lang="en-US" sz="1700" dirty="0"/>
            <a:t>Recommended: Test administrators unlock PAN Sessions, but all PAN users have access to do this. </a:t>
          </a:r>
        </a:p>
      </dgm:t>
    </dgm:pt>
    <dgm:pt modelId="{F9DF2AA7-6F37-427A-9F8C-B3FFC4A3C455}" type="parTrans" cxnId="{8A1B6269-FD2D-4B47-A7CD-FE136D0FD38E}">
      <dgm:prSet/>
      <dgm:spPr/>
      <dgm:t>
        <a:bodyPr/>
        <a:lstStyle/>
        <a:p>
          <a:endParaRPr lang="en-US"/>
        </a:p>
      </dgm:t>
    </dgm:pt>
    <dgm:pt modelId="{C1F47539-BF28-4741-B8D6-21BA1D54E91E}" type="sibTrans" cxnId="{8A1B6269-FD2D-4B47-A7CD-FE136D0FD38E}">
      <dgm:prSet/>
      <dgm:spPr/>
      <dgm:t>
        <a:bodyPr/>
        <a:lstStyle/>
        <a:p>
          <a:endParaRPr lang="en-US"/>
        </a:p>
      </dgm:t>
    </dgm:pt>
    <dgm:pt modelId="{C73FE255-4A66-43EE-80DE-8EDE54880EF8}" type="pres">
      <dgm:prSet presAssocID="{EBE35D9B-051D-4DD1-8ADE-107CFB18F803}" presName="theList" presStyleCnt="0">
        <dgm:presLayoutVars>
          <dgm:dir/>
          <dgm:animLvl val="lvl"/>
          <dgm:resizeHandles val="exact"/>
        </dgm:presLayoutVars>
      </dgm:prSet>
      <dgm:spPr/>
    </dgm:pt>
    <dgm:pt modelId="{929E412A-C2AC-416D-B529-B9BF0FDD272E}" type="pres">
      <dgm:prSet presAssocID="{C9D3C74F-6799-44EE-9F2D-6652B06CE892}" presName="compNode" presStyleCnt="0"/>
      <dgm:spPr/>
    </dgm:pt>
    <dgm:pt modelId="{9338C6C0-B28C-4308-8478-594D92C5D5CB}" type="pres">
      <dgm:prSet presAssocID="{C9D3C74F-6799-44EE-9F2D-6652B06CE892}" presName="aNode" presStyleLbl="bgShp" presStyleIdx="0" presStyleCnt="3"/>
      <dgm:spPr/>
    </dgm:pt>
    <dgm:pt modelId="{F19ACDAE-4442-4938-B4E1-1C4363CD9C08}" type="pres">
      <dgm:prSet presAssocID="{C9D3C74F-6799-44EE-9F2D-6652B06CE892}" presName="textNode" presStyleLbl="bgShp" presStyleIdx="0" presStyleCnt="3"/>
      <dgm:spPr/>
    </dgm:pt>
    <dgm:pt modelId="{84C15C61-36FE-45A8-9C72-6A2155C5BC13}" type="pres">
      <dgm:prSet presAssocID="{C9D3C74F-6799-44EE-9F2D-6652B06CE892}" presName="compChildNode" presStyleCnt="0"/>
      <dgm:spPr/>
    </dgm:pt>
    <dgm:pt modelId="{57344207-3CFB-49ED-B901-7A9A1FEA17B8}" type="pres">
      <dgm:prSet presAssocID="{C9D3C74F-6799-44EE-9F2D-6652B06CE892}" presName="theInnerList" presStyleCnt="0"/>
      <dgm:spPr/>
    </dgm:pt>
    <dgm:pt modelId="{D320A643-3A9C-40E6-8C95-D5B771205F5A}" type="pres">
      <dgm:prSet presAssocID="{9C2DFADA-7957-4FDA-AD8E-A90B080C8152}" presName="childNode" presStyleLbl="node1" presStyleIdx="0" presStyleCnt="6" custScaleY="158730">
        <dgm:presLayoutVars>
          <dgm:bulletEnabled val="1"/>
        </dgm:presLayoutVars>
      </dgm:prSet>
      <dgm:spPr/>
    </dgm:pt>
    <dgm:pt modelId="{C042A297-3D60-40A5-BD7E-92564E3FBE8B}" type="pres">
      <dgm:prSet presAssocID="{9C2DFADA-7957-4FDA-AD8E-A90B080C8152}" presName="aSpace2" presStyleCnt="0"/>
      <dgm:spPr/>
    </dgm:pt>
    <dgm:pt modelId="{78AD38CB-CA6A-4EE5-822D-34632573BB25}" type="pres">
      <dgm:prSet presAssocID="{8FEB9FD2-7D87-4B5F-BBE6-93E6D5D63141}" presName="childNode" presStyleLbl="node1" presStyleIdx="1" presStyleCnt="6">
        <dgm:presLayoutVars>
          <dgm:bulletEnabled val="1"/>
        </dgm:presLayoutVars>
      </dgm:prSet>
      <dgm:spPr/>
    </dgm:pt>
    <dgm:pt modelId="{93F5F1C7-6A4B-4C7F-A7D0-CDD7754818A4}" type="pres">
      <dgm:prSet presAssocID="{C9D3C74F-6799-44EE-9F2D-6652B06CE892}" presName="aSpace" presStyleCnt="0"/>
      <dgm:spPr/>
    </dgm:pt>
    <dgm:pt modelId="{887F456C-29CF-4B80-848B-C6ADCED76203}" type="pres">
      <dgm:prSet presAssocID="{90CC34D7-89AC-4298-97EE-075ED13DD0C3}" presName="compNode" presStyleCnt="0"/>
      <dgm:spPr/>
    </dgm:pt>
    <dgm:pt modelId="{4E7A64B2-346B-4CC8-80E4-9B77DFDB0B20}" type="pres">
      <dgm:prSet presAssocID="{90CC34D7-89AC-4298-97EE-075ED13DD0C3}" presName="aNode" presStyleLbl="bgShp" presStyleIdx="1" presStyleCnt="3"/>
      <dgm:spPr/>
    </dgm:pt>
    <dgm:pt modelId="{B55CEA90-8E65-4527-9D13-B43FCD0FB2BB}" type="pres">
      <dgm:prSet presAssocID="{90CC34D7-89AC-4298-97EE-075ED13DD0C3}" presName="textNode" presStyleLbl="bgShp" presStyleIdx="1" presStyleCnt="3"/>
      <dgm:spPr/>
    </dgm:pt>
    <dgm:pt modelId="{F55C958F-9CF8-4DA4-9082-F31C61D433C6}" type="pres">
      <dgm:prSet presAssocID="{90CC34D7-89AC-4298-97EE-075ED13DD0C3}" presName="compChildNode" presStyleCnt="0"/>
      <dgm:spPr/>
    </dgm:pt>
    <dgm:pt modelId="{6919347C-7CC2-41C1-BF86-7F641C325F24}" type="pres">
      <dgm:prSet presAssocID="{90CC34D7-89AC-4298-97EE-075ED13DD0C3}" presName="theInnerList" presStyleCnt="0"/>
      <dgm:spPr/>
    </dgm:pt>
    <dgm:pt modelId="{727A9983-79C7-4F03-A54D-12C49EA13540}" type="pres">
      <dgm:prSet presAssocID="{22FEAA27-1C29-4FBB-A326-5682276014D9}" presName="childNode" presStyleLbl="node1" presStyleIdx="2" presStyleCnt="6">
        <dgm:presLayoutVars>
          <dgm:bulletEnabled val="1"/>
        </dgm:presLayoutVars>
      </dgm:prSet>
      <dgm:spPr/>
    </dgm:pt>
    <dgm:pt modelId="{F787FD1A-2529-4E25-AB49-68EC80E4CD50}" type="pres">
      <dgm:prSet presAssocID="{22FEAA27-1C29-4FBB-A326-5682276014D9}" presName="aSpace2" presStyleCnt="0"/>
      <dgm:spPr/>
    </dgm:pt>
    <dgm:pt modelId="{74732566-C1BB-4C53-89CD-94F6C829FDFE}" type="pres">
      <dgm:prSet presAssocID="{6764CA58-F75B-4663-ABC7-1D50085566DB}" presName="childNode" presStyleLbl="node1" presStyleIdx="3" presStyleCnt="6" custLinFactNeighborX="777" custLinFactNeighborY="-8625">
        <dgm:presLayoutVars>
          <dgm:bulletEnabled val="1"/>
        </dgm:presLayoutVars>
      </dgm:prSet>
      <dgm:spPr/>
    </dgm:pt>
    <dgm:pt modelId="{6021C77A-4727-4901-BDC0-9816FCDB8CF6}" type="pres">
      <dgm:prSet presAssocID="{90CC34D7-89AC-4298-97EE-075ED13DD0C3}" presName="aSpace" presStyleCnt="0"/>
      <dgm:spPr/>
    </dgm:pt>
    <dgm:pt modelId="{89ABB06F-89DC-451B-B77D-EB5DAF691EAB}" type="pres">
      <dgm:prSet presAssocID="{1A723B7C-74B7-47E1-8128-B2C6E082BA53}" presName="compNode" presStyleCnt="0"/>
      <dgm:spPr/>
    </dgm:pt>
    <dgm:pt modelId="{FED935C3-B61F-4F37-A61E-FC12A96BB539}" type="pres">
      <dgm:prSet presAssocID="{1A723B7C-74B7-47E1-8128-B2C6E082BA53}" presName="aNode" presStyleLbl="bgShp" presStyleIdx="2" presStyleCnt="3" custLinFactNeighborX="867" custLinFactNeighborY="1474"/>
      <dgm:spPr/>
    </dgm:pt>
    <dgm:pt modelId="{06736ED1-6867-457A-ADD4-E5232A93ED82}" type="pres">
      <dgm:prSet presAssocID="{1A723B7C-74B7-47E1-8128-B2C6E082BA53}" presName="textNode" presStyleLbl="bgShp" presStyleIdx="2" presStyleCnt="3"/>
      <dgm:spPr/>
    </dgm:pt>
    <dgm:pt modelId="{D885D4BB-7294-4003-B586-58F1E722FAB8}" type="pres">
      <dgm:prSet presAssocID="{1A723B7C-74B7-47E1-8128-B2C6E082BA53}" presName="compChildNode" presStyleCnt="0"/>
      <dgm:spPr/>
    </dgm:pt>
    <dgm:pt modelId="{766979A6-07D4-43D6-977C-B2EC184290FD}" type="pres">
      <dgm:prSet presAssocID="{1A723B7C-74B7-47E1-8128-B2C6E082BA53}" presName="theInnerList" presStyleCnt="0"/>
      <dgm:spPr/>
    </dgm:pt>
    <dgm:pt modelId="{DA40E540-4944-42F8-8D3B-5AB6029BBBEC}" type="pres">
      <dgm:prSet presAssocID="{30168D2F-E7FD-4DC1-AB13-D9287234C27B}" presName="childNode" presStyleLbl="node1" presStyleIdx="4" presStyleCnt="6" custScaleX="105218" custScaleY="2000000" custLinFactY="-277359" custLinFactNeighborX="1712" custLinFactNeighborY="-300000">
        <dgm:presLayoutVars>
          <dgm:bulletEnabled val="1"/>
        </dgm:presLayoutVars>
      </dgm:prSet>
      <dgm:spPr/>
    </dgm:pt>
    <dgm:pt modelId="{D087C6B3-B0C9-4C5C-8F09-28855D17ABB7}" type="pres">
      <dgm:prSet presAssocID="{30168D2F-E7FD-4DC1-AB13-D9287234C27B}" presName="aSpace2" presStyleCnt="0"/>
      <dgm:spPr/>
    </dgm:pt>
    <dgm:pt modelId="{04971821-4853-4F12-8FFF-D23A707D5EE2}" type="pres">
      <dgm:prSet presAssocID="{3E603FC3-CB35-46B5-82CA-7783F7908AA5}" presName="childNode" presStyleLbl="node1" presStyleIdx="5" presStyleCnt="6" custScaleX="104139" custScaleY="1012807" custLinFactY="-105827" custLinFactNeighborX="2424" custLinFactNeighborY="-200000">
        <dgm:presLayoutVars>
          <dgm:bulletEnabled val="1"/>
        </dgm:presLayoutVars>
      </dgm:prSet>
      <dgm:spPr/>
    </dgm:pt>
  </dgm:ptLst>
  <dgm:cxnLst>
    <dgm:cxn modelId="{C96DF40C-F708-4884-850C-413CA1CA0000}" type="presOf" srcId="{EBE35D9B-051D-4DD1-8ADE-107CFB18F803}" destId="{C73FE255-4A66-43EE-80DE-8EDE54880EF8}" srcOrd="0" destOrd="0" presId="urn:microsoft.com/office/officeart/2005/8/layout/lProcess2"/>
    <dgm:cxn modelId="{2B8E3429-5ACF-43E1-B547-1C0591335E2A}" type="presOf" srcId="{30168D2F-E7FD-4DC1-AB13-D9287234C27B}" destId="{DA40E540-4944-42F8-8D3B-5AB6029BBBEC}" srcOrd="0" destOrd="0" presId="urn:microsoft.com/office/officeart/2005/8/layout/lProcess2"/>
    <dgm:cxn modelId="{897BB340-DE30-4812-AFFA-9277A4F1DB6E}" type="presOf" srcId="{90CC34D7-89AC-4298-97EE-075ED13DD0C3}" destId="{4E7A64B2-346B-4CC8-80E4-9B77DFDB0B20}" srcOrd="0" destOrd="0" presId="urn:microsoft.com/office/officeart/2005/8/layout/lProcess2"/>
    <dgm:cxn modelId="{EC4F3C5C-D89A-4FAD-8A05-C7D255324251}" srcId="{90CC34D7-89AC-4298-97EE-075ED13DD0C3}" destId="{6764CA58-F75B-4663-ABC7-1D50085566DB}" srcOrd="1" destOrd="0" parTransId="{9CA78F52-854A-491D-90F6-60CDBAEBED0F}" sibTransId="{41BADB70-C935-47A6-A28D-BCB9AE8E62D8}"/>
    <dgm:cxn modelId="{2C8AF864-2789-4EF1-873C-5000A770F62B}" srcId="{C9D3C74F-6799-44EE-9F2D-6652B06CE892}" destId="{8FEB9FD2-7D87-4B5F-BBE6-93E6D5D63141}" srcOrd="1" destOrd="0" parTransId="{9EF6762A-8DFE-439C-AF87-FB631081595B}" sibTransId="{9F31181B-044A-46B9-AB44-CC3C40A46051}"/>
    <dgm:cxn modelId="{99218968-30C0-46C6-A6E4-4A7159FE7F14}" type="presOf" srcId="{9C2DFADA-7957-4FDA-AD8E-A90B080C8152}" destId="{D320A643-3A9C-40E6-8C95-D5B771205F5A}" srcOrd="0" destOrd="0" presId="urn:microsoft.com/office/officeart/2005/8/layout/lProcess2"/>
    <dgm:cxn modelId="{8A1B6269-FD2D-4B47-A7CD-FE136D0FD38E}" srcId="{1A723B7C-74B7-47E1-8128-B2C6E082BA53}" destId="{3E603FC3-CB35-46B5-82CA-7783F7908AA5}" srcOrd="1" destOrd="0" parTransId="{F9DF2AA7-6F37-427A-9F8C-B3FFC4A3C455}" sibTransId="{C1F47539-BF28-4741-B8D6-21BA1D54E91E}"/>
    <dgm:cxn modelId="{7F6F9E6D-23F7-4225-847A-09E532040784}" type="presOf" srcId="{1A723B7C-74B7-47E1-8128-B2C6E082BA53}" destId="{FED935C3-B61F-4F37-A61E-FC12A96BB539}" srcOrd="0" destOrd="0" presId="urn:microsoft.com/office/officeart/2005/8/layout/lProcess2"/>
    <dgm:cxn modelId="{61E68771-DC20-4DA0-A5FC-EDAE64A0FCD2}" type="presOf" srcId="{22FEAA27-1C29-4FBB-A326-5682276014D9}" destId="{727A9983-79C7-4F03-A54D-12C49EA13540}" srcOrd="0" destOrd="0" presId="urn:microsoft.com/office/officeart/2005/8/layout/lProcess2"/>
    <dgm:cxn modelId="{20A90559-4EFE-44F8-8EAA-6FD21D40A248}" srcId="{1A723B7C-74B7-47E1-8128-B2C6E082BA53}" destId="{30168D2F-E7FD-4DC1-AB13-D9287234C27B}" srcOrd="0" destOrd="0" parTransId="{3A5C8151-2B99-4E10-A394-A653AE83C67F}" sibTransId="{5A32C67C-5968-4419-9684-6EFBD72F38AA}"/>
    <dgm:cxn modelId="{73506A8E-69FA-4364-B1F3-DE8DE3A456CE}" type="presOf" srcId="{8FEB9FD2-7D87-4B5F-BBE6-93E6D5D63141}" destId="{78AD38CB-CA6A-4EE5-822D-34632573BB25}" srcOrd="0" destOrd="0" presId="urn:microsoft.com/office/officeart/2005/8/layout/lProcess2"/>
    <dgm:cxn modelId="{F0732891-B37A-43C6-8C5F-DE2C5E1C9D1E}" type="presOf" srcId="{3E603FC3-CB35-46B5-82CA-7783F7908AA5}" destId="{04971821-4853-4F12-8FFF-D23A707D5EE2}" srcOrd="0" destOrd="0" presId="urn:microsoft.com/office/officeart/2005/8/layout/lProcess2"/>
    <dgm:cxn modelId="{E8A0BF98-F98E-4908-B0B6-F8E0524DA97B}" type="presOf" srcId="{6764CA58-F75B-4663-ABC7-1D50085566DB}" destId="{74732566-C1BB-4C53-89CD-94F6C829FDFE}" srcOrd="0" destOrd="0" presId="urn:microsoft.com/office/officeart/2005/8/layout/lProcess2"/>
    <dgm:cxn modelId="{D82E5099-BC09-49F0-8E4A-A42F1497F17B}" srcId="{EBE35D9B-051D-4DD1-8ADE-107CFB18F803}" destId="{1A723B7C-74B7-47E1-8128-B2C6E082BA53}" srcOrd="2" destOrd="0" parTransId="{29D65279-5FCE-4607-ADE3-D3FA2A4D9608}" sibTransId="{C71C78B3-348D-47C7-A632-35F7133BB93B}"/>
    <dgm:cxn modelId="{003013BD-D425-4B74-9C49-52FABE260E93}" srcId="{90CC34D7-89AC-4298-97EE-075ED13DD0C3}" destId="{22FEAA27-1C29-4FBB-A326-5682276014D9}" srcOrd="0" destOrd="0" parTransId="{2268F730-E421-4307-967B-7F63247420FC}" sibTransId="{CD6892D9-3FD3-4D1A-BE7A-349FB9FF1F7A}"/>
    <dgm:cxn modelId="{C42B3FC7-C25E-4A89-BA7A-7F0D59194913}" type="presOf" srcId="{C9D3C74F-6799-44EE-9F2D-6652B06CE892}" destId="{F19ACDAE-4442-4938-B4E1-1C4363CD9C08}" srcOrd="1" destOrd="0" presId="urn:microsoft.com/office/officeart/2005/8/layout/lProcess2"/>
    <dgm:cxn modelId="{169554D0-50C4-4AAA-98DE-23179635A533}" srcId="{C9D3C74F-6799-44EE-9F2D-6652B06CE892}" destId="{9C2DFADA-7957-4FDA-AD8E-A90B080C8152}" srcOrd="0" destOrd="0" parTransId="{650876B8-C7E5-4699-BB2F-1AC11B37C16C}" sibTransId="{A41607D6-C665-4E8D-BCA8-9DA948D7CFF8}"/>
    <dgm:cxn modelId="{D95C8BD5-3453-4095-8F30-D0C44BDC61BF}" type="presOf" srcId="{C9D3C74F-6799-44EE-9F2D-6652B06CE892}" destId="{9338C6C0-B28C-4308-8478-594D92C5D5CB}" srcOrd="0" destOrd="0" presId="urn:microsoft.com/office/officeart/2005/8/layout/lProcess2"/>
    <dgm:cxn modelId="{C60C09E7-691F-433B-91B3-7A404FC6F16D}" srcId="{EBE35D9B-051D-4DD1-8ADE-107CFB18F803}" destId="{C9D3C74F-6799-44EE-9F2D-6652B06CE892}" srcOrd="0" destOrd="0" parTransId="{992C9E23-76FF-4BD7-86B1-74E05B950819}" sibTransId="{A04A7728-9575-474D-A643-D9DDCFD9FA53}"/>
    <dgm:cxn modelId="{4357BDFD-9723-4C2F-8CBA-1195DCE540CF}" type="presOf" srcId="{90CC34D7-89AC-4298-97EE-075ED13DD0C3}" destId="{B55CEA90-8E65-4527-9D13-B43FCD0FB2BB}" srcOrd="1" destOrd="0" presId="urn:microsoft.com/office/officeart/2005/8/layout/lProcess2"/>
    <dgm:cxn modelId="{36D6EFFE-CAF1-4203-8BB2-0137BAFD5E3F}" srcId="{EBE35D9B-051D-4DD1-8ADE-107CFB18F803}" destId="{90CC34D7-89AC-4298-97EE-075ED13DD0C3}" srcOrd="1" destOrd="0" parTransId="{7CF0D474-7918-4779-B202-B8A4C8FC2EB1}" sibTransId="{7CCB1F48-05BC-473A-A742-AC89A45BABFC}"/>
    <dgm:cxn modelId="{9C8CFFFE-0CDE-4BD9-A5DB-7304CA5D8F17}" type="presOf" srcId="{1A723B7C-74B7-47E1-8128-B2C6E082BA53}" destId="{06736ED1-6867-457A-ADD4-E5232A93ED82}" srcOrd="1" destOrd="0" presId="urn:microsoft.com/office/officeart/2005/8/layout/lProcess2"/>
    <dgm:cxn modelId="{9BC1372E-104F-444C-8130-AB0A58A61A01}" type="presParOf" srcId="{C73FE255-4A66-43EE-80DE-8EDE54880EF8}" destId="{929E412A-C2AC-416D-B529-B9BF0FDD272E}" srcOrd="0" destOrd="0" presId="urn:microsoft.com/office/officeart/2005/8/layout/lProcess2"/>
    <dgm:cxn modelId="{9EF43924-021B-4A3B-9447-17CBD65E1A94}" type="presParOf" srcId="{929E412A-C2AC-416D-B529-B9BF0FDD272E}" destId="{9338C6C0-B28C-4308-8478-594D92C5D5CB}" srcOrd="0" destOrd="0" presId="urn:microsoft.com/office/officeart/2005/8/layout/lProcess2"/>
    <dgm:cxn modelId="{7657F260-1838-4101-BAF1-ED80500CA61C}" type="presParOf" srcId="{929E412A-C2AC-416D-B529-B9BF0FDD272E}" destId="{F19ACDAE-4442-4938-B4E1-1C4363CD9C08}" srcOrd="1" destOrd="0" presId="urn:microsoft.com/office/officeart/2005/8/layout/lProcess2"/>
    <dgm:cxn modelId="{80EEE73A-463A-4E73-BB4F-7571890CEB00}" type="presParOf" srcId="{929E412A-C2AC-416D-B529-B9BF0FDD272E}" destId="{84C15C61-36FE-45A8-9C72-6A2155C5BC13}" srcOrd="2" destOrd="0" presId="urn:microsoft.com/office/officeart/2005/8/layout/lProcess2"/>
    <dgm:cxn modelId="{FA97D076-D7C0-44B2-8206-D1C2FAED46B9}" type="presParOf" srcId="{84C15C61-36FE-45A8-9C72-6A2155C5BC13}" destId="{57344207-3CFB-49ED-B901-7A9A1FEA17B8}" srcOrd="0" destOrd="0" presId="urn:microsoft.com/office/officeart/2005/8/layout/lProcess2"/>
    <dgm:cxn modelId="{E923E9F0-A6C3-414E-825A-1F0617FEBD0D}" type="presParOf" srcId="{57344207-3CFB-49ED-B901-7A9A1FEA17B8}" destId="{D320A643-3A9C-40E6-8C95-D5B771205F5A}" srcOrd="0" destOrd="0" presId="urn:microsoft.com/office/officeart/2005/8/layout/lProcess2"/>
    <dgm:cxn modelId="{3F6D6499-60BA-4409-94FE-6509A6558653}" type="presParOf" srcId="{57344207-3CFB-49ED-B901-7A9A1FEA17B8}" destId="{C042A297-3D60-40A5-BD7E-92564E3FBE8B}" srcOrd="1" destOrd="0" presId="urn:microsoft.com/office/officeart/2005/8/layout/lProcess2"/>
    <dgm:cxn modelId="{172B7BAF-307F-48D3-9533-32432BA88CFC}" type="presParOf" srcId="{57344207-3CFB-49ED-B901-7A9A1FEA17B8}" destId="{78AD38CB-CA6A-4EE5-822D-34632573BB25}" srcOrd="2" destOrd="0" presId="urn:microsoft.com/office/officeart/2005/8/layout/lProcess2"/>
    <dgm:cxn modelId="{C4711F3D-6B63-4163-A7F8-ADC58734C58A}" type="presParOf" srcId="{C73FE255-4A66-43EE-80DE-8EDE54880EF8}" destId="{93F5F1C7-6A4B-4C7F-A7D0-CDD7754818A4}" srcOrd="1" destOrd="0" presId="urn:microsoft.com/office/officeart/2005/8/layout/lProcess2"/>
    <dgm:cxn modelId="{D9536390-5532-4AA4-B59C-C36EECA22FBF}" type="presParOf" srcId="{C73FE255-4A66-43EE-80DE-8EDE54880EF8}" destId="{887F456C-29CF-4B80-848B-C6ADCED76203}" srcOrd="2" destOrd="0" presId="urn:microsoft.com/office/officeart/2005/8/layout/lProcess2"/>
    <dgm:cxn modelId="{16CE836A-9E4E-4B72-95B1-FCEE7BEE83A4}" type="presParOf" srcId="{887F456C-29CF-4B80-848B-C6ADCED76203}" destId="{4E7A64B2-346B-4CC8-80E4-9B77DFDB0B20}" srcOrd="0" destOrd="0" presId="urn:microsoft.com/office/officeart/2005/8/layout/lProcess2"/>
    <dgm:cxn modelId="{B35159F5-2553-4532-BE51-795555ECE45D}" type="presParOf" srcId="{887F456C-29CF-4B80-848B-C6ADCED76203}" destId="{B55CEA90-8E65-4527-9D13-B43FCD0FB2BB}" srcOrd="1" destOrd="0" presId="urn:microsoft.com/office/officeart/2005/8/layout/lProcess2"/>
    <dgm:cxn modelId="{21538D9F-10F2-403D-A7B3-9130D964B613}" type="presParOf" srcId="{887F456C-29CF-4B80-848B-C6ADCED76203}" destId="{F55C958F-9CF8-4DA4-9082-F31C61D433C6}" srcOrd="2" destOrd="0" presId="urn:microsoft.com/office/officeart/2005/8/layout/lProcess2"/>
    <dgm:cxn modelId="{788342A4-1E15-477A-9176-AFAA82B601F3}" type="presParOf" srcId="{F55C958F-9CF8-4DA4-9082-F31C61D433C6}" destId="{6919347C-7CC2-41C1-BF86-7F641C325F24}" srcOrd="0" destOrd="0" presId="urn:microsoft.com/office/officeart/2005/8/layout/lProcess2"/>
    <dgm:cxn modelId="{38594EC6-6DCD-4AFE-901A-FBAAE54ADAF4}" type="presParOf" srcId="{6919347C-7CC2-41C1-BF86-7F641C325F24}" destId="{727A9983-79C7-4F03-A54D-12C49EA13540}" srcOrd="0" destOrd="0" presId="urn:microsoft.com/office/officeart/2005/8/layout/lProcess2"/>
    <dgm:cxn modelId="{EE0797D1-1450-4223-8CAD-52DA235E5A4B}" type="presParOf" srcId="{6919347C-7CC2-41C1-BF86-7F641C325F24}" destId="{F787FD1A-2529-4E25-AB49-68EC80E4CD50}" srcOrd="1" destOrd="0" presId="urn:microsoft.com/office/officeart/2005/8/layout/lProcess2"/>
    <dgm:cxn modelId="{38A0CF0A-6C03-4DFA-9EA8-BCEF234C8D6B}" type="presParOf" srcId="{6919347C-7CC2-41C1-BF86-7F641C325F24}" destId="{74732566-C1BB-4C53-89CD-94F6C829FDFE}" srcOrd="2" destOrd="0" presId="urn:microsoft.com/office/officeart/2005/8/layout/lProcess2"/>
    <dgm:cxn modelId="{D2A55359-C12A-4D7D-9204-0266DCA6E9D9}" type="presParOf" srcId="{C73FE255-4A66-43EE-80DE-8EDE54880EF8}" destId="{6021C77A-4727-4901-BDC0-9816FCDB8CF6}" srcOrd="3" destOrd="0" presId="urn:microsoft.com/office/officeart/2005/8/layout/lProcess2"/>
    <dgm:cxn modelId="{136362F0-EE73-471C-AFA9-1CE8DDB1A525}" type="presParOf" srcId="{C73FE255-4A66-43EE-80DE-8EDE54880EF8}" destId="{89ABB06F-89DC-451B-B77D-EB5DAF691EAB}" srcOrd="4" destOrd="0" presId="urn:microsoft.com/office/officeart/2005/8/layout/lProcess2"/>
    <dgm:cxn modelId="{62030D0C-4F56-4967-AE67-13F576B40E66}" type="presParOf" srcId="{89ABB06F-89DC-451B-B77D-EB5DAF691EAB}" destId="{FED935C3-B61F-4F37-A61E-FC12A96BB539}" srcOrd="0" destOrd="0" presId="urn:microsoft.com/office/officeart/2005/8/layout/lProcess2"/>
    <dgm:cxn modelId="{F74289A3-27AF-48AD-B765-5F5403958A57}" type="presParOf" srcId="{89ABB06F-89DC-451B-B77D-EB5DAF691EAB}" destId="{06736ED1-6867-457A-ADD4-E5232A93ED82}" srcOrd="1" destOrd="0" presId="urn:microsoft.com/office/officeart/2005/8/layout/lProcess2"/>
    <dgm:cxn modelId="{01C04D63-72DD-4A51-9656-E82C781BA785}" type="presParOf" srcId="{89ABB06F-89DC-451B-B77D-EB5DAF691EAB}" destId="{D885D4BB-7294-4003-B586-58F1E722FAB8}" srcOrd="2" destOrd="0" presId="urn:microsoft.com/office/officeart/2005/8/layout/lProcess2"/>
    <dgm:cxn modelId="{78AB28D8-977A-47B0-BC7F-BC591A239EA8}" type="presParOf" srcId="{D885D4BB-7294-4003-B586-58F1E722FAB8}" destId="{766979A6-07D4-43D6-977C-B2EC184290FD}" srcOrd="0" destOrd="0" presId="urn:microsoft.com/office/officeart/2005/8/layout/lProcess2"/>
    <dgm:cxn modelId="{A6FCE48B-C91C-47F1-A40A-F772AA8C66A4}" type="presParOf" srcId="{766979A6-07D4-43D6-977C-B2EC184290FD}" destId="{DA40E540-4944-42F8-8D3B-5AB6029BBBEC}" srcOrd="0" destOrd="0" presId="urn:microsoft.com/office/officeart/2005/8/layout/lProcess2"/>
    <dgm:cxn modelId="{53969A22-149D-4AA4-B3EC-FD9E98DD1A54}" type="presParOf" srcId="{766979A6-07D4-43D6-977C-B2EC184290FD}" destId="{D087C6B3-B0C9-4C5C-8F09-28855D17ABB7}" srcOrd="1" destOrd="0" presId="urn:microsoft.com/office/officeart/2005/8/layout/lProcess2"/>
    <dgm:cxn modelId="{FB047148-CAA5-429C-BBDC-F02F072701ED}" type="presParOf" srcId="{766979A6-07D4-43D6-977C-B2EC184290FD}" destId="{04971821-4853-4F12-8FFF-D23A707D5EE2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E35D9B-051D-4DD1-8ADE-107CFB18F803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D3C74F-6799-44EE-9F2D-6652B06CE892}">
      <dgm:prSet phldrT="[Text]"/>
      <dgm:spPr/>
      <dgm:t>
        <a:bodyPr/>
        <a:lstStyle/>
        <a:p>
          <a:r>
            <a:rPr lang="en-US" b="1" dirty="0"/>
            <a:t>During Testing</a:t>
          </a:r>
        </a:p>
      </dgm:t>
    </dgm:pt>
    <dgm:pt modelId="{992C9E23-76FF-4BD7-86B1-74E05B950819}" type="parTrans" cxnId="{C60C09E7-691F-433B-91B3-7A404FC6F16D}">
      <dgm:prSet/>
      <dgm:spPr/>
      <dgm:t>
        <a:bodyPr/>
        <a:lstStyle/>
        <a:p>
          <a:endParaRPr lang="en-US"/>
        </a:p>
      </dgm:t>
    </dgm:pt>
    <dgm:pt modelId="{A04A7728-9575-474D-A643-D9DDCFD9FA53}" type="sibTrans" cxnId="{C60C09E7-691F-433B-91B3-7A404FC6F16D}">
      <dgm:prSet/>
      <dgm:spPr/>
      <dgm:t>
        <a:bodyPr/>
        <a:lstStyle/>
        <a:p>
          <a:endParaRPr lang="en-US"/>
        </a:p>
      </dgm:t>
    </dgm:pt>
    <dgm:pt modelId="{90CC34D7-89AC-4298-97EE-075ED13DD0C3}">
      <dgm:prSet phldrT="[Text]"/>
      <dgm:spPr/>
      <dgm:t>
        <a:bodyPr/>
        <a:lstStyle/>
        <a:p>
          <a:r>
            <a:rPr lang="en-US" b="1" dirty="0"/>
            <a:t>After Testing</a:t>
          </a:r>
        </a:p>
      </dgm:t>
    </dgm:pt>
    <dgm:pt modelId="{7CF0D474-7918-4779-B202-B8A4C8FC2EB1}" type="parTrans" cxnId="{36D6EFFE-CAF1-4203-8BB2-0137BAFD5E3F}">
      <dgm:prSet/>
      <dgm:spPr/>
      <dgm:t>
        <a:bodyPr/>
        <a:lstStyle/>
        <a:p>
          <a:endParaRPr lang="en-US"/>
        </a:p>
      </dgm:t>
    </dgm:pt>
    <dgm:pt modelId="{7CCB1F48-05BC-473A-A742-AC89A45BABFC}" type="sibTrans" cxnId="{36D6EFFE-CAF1-4203-8BB2-0137BAFD5E3F}">
      <dgm:prSet/>
      <dgm:spPr/>
      <dgm:t>
        <a:bodyPr/>
        <a:lstStyle/>
        <a:p>
          <a:endParaRPr lang="en-US"/>
        </a:p>
      </dgm:t>
    </dgm:pt>
    <dgm:pt modelId="{22FEAA27-1C29-4FBB-A326-5682276014D9}">
      <dgm:prSet phldrT="[Text]" custT="1"/>
      <dgm:spPr/>
      <dgm:t>
        <a:bodyPr/>
        <a:lstStyle/>
        <a:p>
          <a:r>
            <a:rPr lang="en-US" sz="2400" b="1" dirty="0"/>
            <a:t>Fill in Not Tested codes</a:t>
          </a:r>
        </a:p>
        <a:p>
          <a:r>
            <a:rPr lang="en-US" sz="2400" b="1" dirty="0"/>
            <a:t>Mark tests complete</a:t>
          </a:r>
        </a:p>
        <a:p>
          <a:r>
            <a:rPr lang="en-US" sz="2400" b="1" dirty="0"/>
            <a:t>Stop PAN Sessions</a:t>
          </a:r>
        </a:p>
      </dgm:t>
    </dgm:pt>
    <dgm:pt modelId="{2268F730-E421-4307-967B-7F63247420FC}" type="parTrans" cxnId="{003013BD-D425-4B74-9C49-52FABE260E93}">
      <dgm:prSet/>
      <dgm:spPr/>
      <dgm:t>
        <a:bodyPr/>
        <a:lstStyle/>
        <a:p>
          <a:endParaRPr lang="en-US"/>
        </a:p>
      </dgm:t>
    </dgm:pt>
    <dgm:pt modelId="{CD6892D9-3FD3-4D1A-BE7A-349FB9FF1F7A}" type="sibTrans" cxnId="{003013BD-D425-4B74-9C49-52FABE260E93}">
      <dgm:prSet/>
      <dgm:spPr/>
      <dgm:t>
        <a:bodyPr/>
        <a:lstStyle/>
        <a:p>
          <a:endParaRPr lang="en-US"/>
        </a:p>
      </dgm:t>
    </dgm:pt>
    <dgm:pt modelId="{9C2DFADA-7957-4FDA-AD8E-A90B080C8152}">
      <dgm:prSet phldrT="[Text]" custT="1"/>
      <dgm:spPr/>
      <dgm:t>
        <a:bodyPr/>
        <a:lstStyle/>
        <a:p>
          <a:r>
            <a:rPr lang="en-US" sz="2000" b="1" dirty="0"/>
            <a:t>Resolve incorrect accommodations</a:t>
          </a:r>
        </a:p>
        <a:p>
          <a:r>
            <a:rPr lang="en-US" sz="2000" b="1" dirty="0"/>
            <a:t>Manage make-up testing</a:t>
          </a:r>
        </a:p>
        <a:p>
          <a:r>
            <a:rPr lang="en-US" sz="2000" b="1" dirty="0"/>
            <a:t>Resume student tests</a:t>
          </a:r>
        </a:p>
        <a:p>
          <a:r>
            <a:rPr lang="en-US" sz="2000" b="1" dirty="0"/>
            <a:t>Void tests</a:t>
          </a:r>
        </a:p>
      </dgm:t>
    </dgm:pt>
    <dgm:pt modelId="{650876B8-C7E5-4699-BB2F-1AC11B37C16C}" type="parTrans" cxnId="{169554D0-50C4-4AAA-98DE-23179635A533}">
      <dgm:prSet/>
      <dgm:spPr/>
      <dgm:t>
        <a:bodyPr/>
        <a:lstStyle/>
        <a:p>
          <a:endParaRPr lang="en-US"/>
        </a:p>
      </dgm:t>
    </dgm:pt>
    <dgm:pt modelId="{A41607D6-C665-4E8D-BCA8-9DA948D7CFF8}" type="sibTrans" cxnId="{169554D0-50C4-4AAA-98DE-23179635A533}">
      <dgm:prSet/>
      <dgm:spPr/>
      <dgm:t>
        <a:bodyPr/>
        <a:lstStyle/>
        <a:p>
          <a:endParaRPr lang="en-US"/>
        </a:p>
      </dgm:t>
    </dgm:pt>
    <dgm:pt modelId="{C3E0792A-CDC4-4924-9081-5521E50665C3}">
      <dgm:prSet phldrT="[Text]" custT="1"/>
      <dgm:spPr/>
      <dgm:t>
        <a:bodyPr/>
        <a:lstStyle/>
        <a:p>
          <a:pPr algn="ctr"/>
          <a:r>
            <a:rPr lang="en-US" sz="1600" b="0" dirty="0"/>
            <a:t>These tasks should be completed by principals/test coordinators, except for resuming student tests, which should be completed by test administrators.  </a:t>
          </a:r>
        </a:p>
      </dgm:t>
    </dgm:pt>
    <dgm:pt modelId="{1B67BBB7-5563-4C67-8CB2-D4AA1E6F6BE8}" type="parTrans" cxnId="{F1ED3937-FAF6-46FC-8642-17F8B9DDCB65}">
      <dgm:prSet/>
      <dgm:spPr/>
      <dgm:t>
        <a:bodyPr/>
        <a:lstStyle/>
        <a:p>
          <a:endParaRPr lang="en-US"/>
        </a:p>
      </dgm:t>
    </dgm:pt>
    <dgm:pt modelId="{2700A9BC-6F54-4971-BB84-3791DB935E48}" type="sibTrans" cxnId="{F1ED3937-FAF6-46FC-8642-17F8B9DDCB65}">
      <dgm:prSet/>
      <dgm:spPr/>
      <dgm:t>
        <a:bodyPr/>
        <a:lstStyle/>
        <a:p>
          <a:endParaRPr lang="en-US"/>
        </a:p>
      </dgm:t>
    </dgm:pt>
    <dgm:pt modelId="{81DB4D89-84F6-41A1-9943-650EE63CE846}">
      <dgm:prSet phldrT="[Text]" custT="1"/>
      <dgm:spPr/>
      <dgm:t>
        <a:bodyPr/>
        <a:lstStyle/>
        <a:p>
          <a:pPr algn="ctr"/>
          <a:r>
            <a:rPr lang="en-US" sz="1650" b="0" dirty="0"/>
            <a:t>Recommended: principals/test coordinators stop PAN Sessions, but all PAN users have access to this. The other tasks should be completed by principals/test coordinators. </a:t>
          </a:r>
        </a:p>
      </dgm:t>
    </dgm:pt>
    <dgm:pt modelId="{23538513-1DE5-4746-8911-2CFB2B25F449}" type="parTrans" cxnId="{6253B43D-9268-400F-88D4-0041D30717B3}">
      <dgm:prSet/>
      <dgm:spPr/>
      <dgm:t>
        <a:bodyPr/>
        <a:lstStyle/>
        <a:p>
          <a:endParaRPr lang="en-US"/>
        </a:p>
      </dgm:t>
    </dgm:pt>
    <dgm:pt modelId="{4C40BE5B-5BD0-447C-B15D-A9AE13CDF37B}" type="sibTrans" cxnId="{6253B43D-9268-400F-88D4-0041D30717B3}">
      <dgm:prSet/>
      <dgm:spPr/>
      <dgm:t>
        <a:bodyPr/>
        <a:lstStyle/>
        <a:p>
          <a:endParaRPr lang="en-US"/>
        </a:p>
      </dgm:t>
    </dgm:pt>
    <dgm:pt modelId="{C73FE255-4A66-43EE-80DE-8EDE54880EF8}" type="pres">
      <dgm:prSet presAssocID="{EBE35D9B-051D-4DD1-8ADE-107CFB18F803}" presName="theList" presStyleCnt="0">
        <dgm:presLayoutVars>
          <dgm:dir/>
          <dgm:animLvl val="lvl"/>
          <dgm:resizeHandles val="exact"/>
        </dgm:presLayoutVars>
      </dgm:prSet>
      <dgm:spPr/>
    </dgm:pt>
    <dgm:pt modelId="{929E412A-C2AC-416D-B529-B9BF0FDD272E}" type="pres">
      <dgm:prSet presAssocID="{C9D3C74F-6799-44EE-9F2D-6652B06CE892}" presName="compNode" presStyleCnt="0"/>
      <dgm:spPr/>
    </dgm:pt>
    <dgm:pt modelId="{9338C6C0-B28C-4308-8478-594D92C5D5CB}" type="pres">
      <dgm:prSet presAssocID="{C9D3C74F-6799-44EE-9F2D-6652B06CE892}" presName="aNode" presStyleLbl="bgShp" presStyleIdx="0" presStyleCnt="2" custScaleY="81685"/>
      <dgm:spPr/>
    </dgm:pt>
    <dgm:pt modelId="{F19ACDAE-4442-4938-B4E1-1C4363CD9C08}" type="pres">
      <dgm:prSet presAssocID="{C9D3C74F-6799-44EE-9F2D-6652B06CE892}" presName="textNode" presStyleLbl="bgShp" presStyleIdx="0" presStyleCnt="2"/>
      <dgm:spPr/>
    </dgm:pt>
    <dgm:pt modelId="{84C15C61-36FE-45A8-9C72-6A2155C5BC13}" type="pres">
      <dgm:prSet presAssocID="{C9D3C74F-6799-44EE-9F2D-6652B06CE892}" presName="compChildNode" presStyleCnt="0"/>
      <dgm:spPr/>
    </dgm:pt>
    <dgm:pt modelId="{57344207-3CFB-49ED-B901-7A9A1FEA17B8}" type="pres">
      <dgm:prSet presAssocID="{C9D3C74F-6799-44EE-9F2D-6652B06CE892}" presName="theInnerList" presStyleCnt="0"/>
      <dgm:spPr/>
    </dgm:pt>
    <dgm:pt modelId="{D320A643-3A9C-40E6-8C95-D5B771205F5A}" type="pres">
      <dgm:prSet presAssocID="{9C2DFADA-7957-4FDA-AD8E-A90B080C8152}" presName="childNode" presStyleLbl="node1" presStyleIdx="0" presStyleCnt="4" custScaleY="76614">
        <dgm:presLayoutVars>
          <dgm:bulletEnabled val="1"/>
        </dgm:presLayoutVars>
      </dgm:prSet>
      <dgm:spPr/>
    </dgm:pt>
    <dgm:pt modelId="{D72C2722-37AF-4F1C-8630-B6C447BE9C70}" type="pres">
      <dgm:prSet presAssocID="{9C2DFADA-7957-4FDA-AD8E-A90B080C8152}" presName="aSpace2" presStyleCnt="0"/>
      <dgm:spPr/>
    </dgm:pt>
    <dgm:pt modelId="{96BC7774-7002-4123-9150-5C834E8C1D49}" type="pres">
      <dgm:prSet presAssocID="{C3E0792A-CDC4-4924-9081-5521E50665C3}" presName="childNode" presStyleLbl="node1" presStyleIdx="1" presStyleCnt="4" custScaleX="99289" custScaleY="38560" custLinFactNeighborX="1088" custLinFactNeighborY="-63434">
        <dgm:presLayoutVars>
          <dgm:bulletEnabled val="1"/>
        </dgm:presLayoutVars>
      </dgm:prSet>
      <dgm:spPr/>
    </dgm:pt>
    <dgm:pt modelId="{93F5F1C7-6A4B-4C7F-A7D0-CDD7754818A4}" type="pres">
      <dgm:prSet presAssocID="{C9D3C74F-6799-44EE-9F2D-6652B06CE892}" presName="aSpace" presStyleCnt="0"/>
      <dgm:spPr/>
    </dgm:pt>
    <dgm:pt modelId="{887F456C-29CF-4B80-848B-C6ADCED76203}" type="pres">
      <dgm:prSet presAssocID="{90CC34D7-89AC-4298-97EE-075ED13DD0C3}" presName="compNode" presStyleCnt="0"/>
      <dgm:spPr/>
    </dgm:pt>
    <dgm:pt modelId="{4E7A64B2-346B-4CC8-80E4-9B77DFDB0B20}" type="pres">
      <dgm:prSet presAssocID="{90CC34D7-89AC-4298-97EE-075ED13DD0C3}" presName="aNode" presStyleLbl="bgShp" presStyleIdx="1" presStyleCnt="2" custScaleY="83120"/>
      <dgm:spPr/>
    </dgm:pt>
    <dgm:pt modelId="{B55CEA90-8E65-4527-9D13-B43FCD0FB2BB}" type="pres">
      <dgm:prSet presAssocID="{90CC34D7-89AC-4298-97EE-075ED13DD0C3}" presName="textNode" presStyleLbl="bgShp" presStyleIdx="1" presStyleCnt="2"/>
      <dgm:spPr/>
    </dgm:pt>
    <dgm:pt modelId="{F55C958F-9CF8-4DA4-9082-F31C61D433C6}" type="pres">
      <dgm:prSet presAssocID="{90CC34D7-89AC-4298-97EE-075ED13DD0C3}" presName="compChildNode" presStyleCnt="0"/>
      <dgm:spPr/>
    </dgm:pt>
    <dgm:pt modelId="{6919347C-7CC2-41C1-BF86-7F641C325F24}" type="pres">
      <dgm:prSet presAssocID="{90CC34D7-89AC-4298-97EE-075ED13DD0C3}" presName="theInnerList" presStyleCnt="0"/>
      <dgm:spPr/>
    </dgm:pt>
    <dgm:pt modelId="{727A9983-79C7-4F03-A54D-12C49EA13540}" type="pres">
      <dgm:prSet presAssocID="{22FEAA27-1C29-4FBB-A326-5682276014D9}" presName="childNode" presStyleLbl="node1" presStyleIdx="2" presStyleCnt="4" custScaleY="84987" custLinFactNeighborX="-711" custLinFactNeighborY="-15873">
        <dgm:presLayoutVars>
          <dgm:bulletEnabled val="1"/>
        </dgm:presLayoutVars>
      </dgm:prSet>
      <dgm:spPr/>
    </dgm:pt>
    <dgm:pt modelId="{217BC405-B8DA-42FC-A0E0-504B633AFDDE}" type="pres">
      <dgm:prSet presAssocID="{22FEAA27-1C29-4FBB-A326-5682276014D9}" presName="aSpace2" presStyleCnt="0"/>
      <dgm:spPr/>
    </dgm:pt>
    <dgm:pt modelId="{62CE904F-0D78-40AA-A0B3-2A4CDDD59C59}" type="pres">
      <dgm:prSet presAssocID="{81DB4D89-84F6-41A1-9943-650EE63CE846}" presName="childNode" presStyleLbl="node1" presStyleIdx="3" presStyleCnt="4" custScaleY="43601" custLinFactNeighborX="-711" custLinFactNeighborY="-82591">
        <dgm:presLayoutVars>
          <dgm:bulletEnabled val="1"/>
        </dgm:presLayoutVars>
      </dgm:prSet>
      <dgm:spPr/>
    </dgm:pt>
  </dgm:ptLst>
  <dgm:cxnLst>
    <dgm:cxn modelId="{C96DF40C-F708-4884-850C-413CA1CA0000}" type="presOf" srcId="{EBE35D9B-051D-4DD1-8ADE-107CFB18F803}" destId="{C73FE255-4A66-43EE-80DE-8EDE54880EF8}" srcOrd="0" destOrd="0" presId="urn:microsoft.com/office/officeart/2005/8/layout/lProcess2"/>
    <dgm:cxn modelId="{F1ED3937-FAF6-46FC-8642-17F8B9DDCB65}" srcId="{C9D3C74F-6799-44EE-9F2D-6652B06CE892}" destId="{C3E0792A-CDC4-4924-9081-5521E50665C3}" srcOrd="1" destOrd="0" parTransId="{1B67BBB7-5563-4C67-8CB2-D4AA1E6F6BE8}" sibTransId="{2700A9BC-6F54-4971-BB84-3791DB935E48}"/>
    <dgm:cxn modelId="{6253B43D-9268-400F-88D4-0041D30717B3}" srcId="{90CC34D7-89AC-4298-97EE-075ED13DD0C3}" destId="{81DB4D89-84F6-41A1-9943-650EE63CE846}" srcOrd="1" destOrd="0" parTransId="{23538513-1DE5-4746-8911-2CFB2B25F449}" sibTransId="{4C40BE5B-5BD0-447C-B15D-A9AE13CDF37B}"/>
    <dgm:cxn modelId="{897BB340-DE30-4812-AFFA-9277A4F1DB6E}" type="presOf" srcId="{90CC34D7-89AC-4298-97EE-075ED13DD0C3}" destId="{4E7A64B2-346B-4CC8-80E4-9B77DFDB0B20}" srcOrd="0" destOrd="0" presId="urn:microsoft.com/office/officeart/2005/8/layout/lProcess2"/>
    <dgm:cxn modelId="{99218968-30C0-46C6-A6E4-4A7159FE7F14}" type="presOf" srcId="{9C2DFADA-7957-4FDA-AD8E-A90B080C8152}" destId="{D320A643-3A9C-40E6-8C95-D5B771205F5A}" srcOrd="0" destOrd="0" presId="urn:microsoft.com/office/officeart/2005/8/layout/lProcess2"/>
    <dgm:cxn modelId="{FD6ACE4A-41EE-4115-8103-68FAF2FFB923}" type="presOf" srcId="{C3E0792A-CDC4-4924-9081-5521E50665C3}" destId="{96BC7774-7002-4123-9150-5C834E8C1D49}" srcOrd="0" destOrd="0" presId="urn:microsoft.com/office/officeart/2005/8/layout/lProcess2"/>
    <dgm:cxn modelId="{61E68771-DC20-4DA0-A5FC-EDAE64A0FCD2}" type="presOf" srcId="{22FEAA27-1C29-4FBB-A326-5682276014D9}" destId="{727A9983-79C7-4F03-A54D-12C49EA13540}" srcOrd="0" destOrd="0" presId="urn:microsoft.com/office/officeart/2005/8/layout/lProcess2"/>
    <dgm:cxn modelId="{003013BD-D425-4B74-9C49-52FABE260E93}" srcId="{90CC34D7-89AC-4298-97EE-075ED13DD0C3}" destId="{22FEAA27-1C29-4FBB-A326-5682276014D9}" srcOrd="0" destOrd="0" parTransId="{2268F730-E421-4307-967B-7F63247420FC}" sibTransId="{CD6892D9-3FD3-4D1A-BE7A-349FB9FF1F7A}"/>
    <dgm:cxn modelId="{514CC3C0-2960-496C-8842-535BED4608F2}" type="presOf" srcId="{81DB4D89-84F6-41A1-9943-650EE63CE846}" destId="{62CE904F-0D78-40AA-A0B3-2A4CDDD59C59}" srcOrd="0" destOrd="0" presId="urn:microsoft.com/office/officeart/2005/8/layout/lProcess2"/>
    <dgm:cxn modelId="{C42B3FC7-C25E-4A89-BA7A-7F0D59194913}" type="presOf" srcId="{C9D3C74F-6799-44EE-9F2D-6652B06CE892}" destId="{F19ACDAE-4442-4938-B4E1-1C4363CD9C08}" srcOrd="1" destOrd="0" presId="urn:microsoft.com/office/officeart/2005/8/layout/lProcess2"/>
    <dgm:cxn modelId="{169554D0-50C4-4AAA-98DE-23179635A533}" srcId="{C9D3C74F-6799-44EE-9F2D-6652B06CE892}" destId="{9C2DFADA-7957-4FDA-AD8E-A90B080C8152}" srcOrd="0" destOrd="0" parTransId="{650876B8-C7E5-4699-BB2F-1AC11B37C16C}" sibTransId="{A41607D6-C665-4E8D-BCA8-9DA948D7CFF8}"/>
    <dgm:cxn modelId="{D95C8BD5-3453-4095-8F30-D0C44BDC61BF}" type="presOf" srcId="{C9D3C74F-6799-44EE-9F2D-6652B06CE892}" destId="{9338C6C0-B28C-4308-8478-594D92C5D5CB}" srcOrd="0" destOrd="0" presId="urn:microsoft.com/office/officeart/2005/8/layout/lProcess2"/>
    <dgm:cxn modelId="{C60C09E7-691F-433B-91B3-7A404FC6F16D}" srcId="{EBE35D9B-051D-4DD1-8ADE-107CFB18F803}" destId="{C9D3C74F-6799-44EE-9F2D-6652B06CE892}" srcOrd="0" destOrd="0" parTransId="{992C9E23-76FF-4BD7-86B1-74E05B950819}" sibTransId="{A04A7728-9575-474D-A643-D9DDCFD9FA53}"/>
    <dgm:cxn modelId="{4357BDFD-9723-4C2F-8CBA-1195DCE540CF}" type="presOf" srcId="{90CC34D7-89AC-4298-97EE-075ED13DD0C3}" destId="{B55CEA90-8E65-4527-9D13-B43FCD0FB2BB}" srcOrd="1" destOrd="0" presId="urn:microsoft.com/office/officeart/2005/8/layout/lProcess2"/>
    <dgm:cxn modelId="{36D6EFFE-CAF1-4203-8BB2-0137BAFD5E3F}" srcId="{EBE35D9B-051D-4DD1-8ADE-107CFB18F803}" destId="{90CC34D7-89AC-4298-97EE-075ED13DD0C3}" srcOrd="1" destOrd="0" parTransId="{7CF0D474-7918-4779-B202-B8A4C8FC2EB1}" sibTransId="{7CCB1F48-05BC-473A-A742-AC89A45BABFC}"/>
    <dgm:cxn modelId="{9BC1372E-104F-444C-8130-AB0A58A61A01}" type="presParOf" srcId="{C73FE255-4A66-43EE-80DE-8EDE54880EF8}" destId="{929E412A-C2AC-416D-B529-B9BF0FDD272E}" srcOrd="0" destOrd="0" presId="urn:microsoft.com/office/officeart/2005/8/layout/lProcess2"/>
    <dgm:cxn modelId="{9EF43924-021B-4A3B-9447-17CBD65E1A94}" type="presParOf" srcId="{929E412A-C2AC-416D-B529-B9BF0FDD272E}" destId="{9338C6C0-B28C-4308-8478-594D92C5D5CB}" srcOrd="0" destOrd="0" presId="urn:microsoft.com/office/officeart/2005/8/layout/lProcess2"/>
    <dgm:cxn modelId="{7657F260-1838-4101-BAF1-ED80500CA61C}" type="presParOf" srcId="{929E412A-C2AC-416D-B529-B9BF0FDD272E}" destId="{F19ACDAE-4442-4938-B4E1-1C4363CD9C08}" srcOrd="1" destOrd="0" presId="urn:microsoft.com/office/officeart/2005/8/layout/lProcess2"/>
    <dgm:cxn modelId="{80EEE73A-463A-4E73-BB4F-7571890CEB00}" type="presParOf" srcId="{929E412A-C2AC-416D-B529-B9BF0FDD272E}" destId="{84C15C61-36FE-45A8-9C72-6A2155C5BC13}" srcOrd="2" destOrd="0" presId="urn:microsoft.com/office/officeart/2005/8/layout/lProcess2"/>
    <dgm:cxn modelId="{FA97D076-D7C0-44B2-8206-D1C2FAED46B9}" type="presParOf" srcId="{84C15C61-36FE-45A8-9C72-6A2155C5BC13}" destId="{57344207-3CFB-49ED-B901-7A9A1FEA17B8}" srcOrd="0" destOrd="0" presId="urn:microsoft.com/office/officeart/2005/8/layout/lProcess2"/>
    <dgm:cxn modelId="{E923E9F0-A6C3-414E-825A-1F0617FEBD0D}" type="presParOf" srcId="{57344207-3CFB-49ED-B901-7A9A1FEA17B8}" destId="{D320A643-3A9C-40E6-8C95-D5B771205F5A}" srcOrd="0" destOrd="0" presId="urn:microsoft.com/office/officeart/2005/8/layout/lProcess2"/>
    <dgm:cxn modelId="{4EE0BE02-1DA8-4E56-B17C-0EE6B886002A}" type="presParOf" srcId="{57344207-3CFB-49ED-B901-7A9A1FEA17B8}" destId="{D72C2722-37AF-4F1C-8630-B6C447BE9C70}" srcOrd="1" destOrd="0" presId="urn:microsoft.com/office/officeart/2005/8/layout/lProcess2"/>
    <dgm:cxn modelId="{23540DF1-8265-425B-BDDC-54B1B3381988}" type="presParOf" srcId="{57344207-3CFB-49ED-B901-7A9A1FEA17B8}" destId="{96BC7774-7002-4123-9150-5C834E8C1D49}" srcOrd="2" destOrd="0" presId="urn:microsoft.com/office/officeart/2005/8/layout/lProcess2"/>
    <dgm:cxn modelId="{C4711F3D-6B63-4163-A7F8-ADC58734C58A}" type="presParOf" srcId="{C73FE255-4A66-43EE-80DE-8EDE54880EF8}" destId="{93F5F1C7-6A4B-4C7F-A7D0-CDD7754818A4}" srcOrd="1" destOrd="0" presId="urn:microsoft.com/office/officeart/2005/8/layout/lProcess2"/>
    <dgm:cxn modelId="{D9536390-5532-4AA4-B59C-C36EECA22FBF}" type="presParOf" srcId="{C73FE255-4A66-43EE-80DE-8EDE54880EF8}" destId="{887F456C-29CF-4B80-848B-C6ADCED76203}" srcOrd="2" destOrd="0" presId="urn:microsoft.com/office/officeart/2005/8/layout/lProcess2"/>
    <dgm:cxn modelId="{16CE836A-9E4E-4B72-95B1-FCEE7BEE83A4}" type="presParOf" srcId="{887F456C-29CF-4B80-848B-C6ADCED76203}" destId="{4E7A64B2-346B-4CC8-80E4-9B77DFDB0B20}" srcOrd="0" destOrd="0" presId="urn:microsoft.com/office/officeart/2005/8/layout/lProcess2"/>
    <dgm:cxn modelId="{B35159F5-2553-4532-BE51-795555ECE45D}" type="presParOf" srcId="{887F456C-29CF-4B80-848B-C6ADCED76203}" destId="{B55CEA90-8E65-4527-9D13-B43FCD0FB2BB}" srcOrd="1" destOrd="0" presId="urn:microsoft.com/office/officeart/2005/8/layout/lProcess2"/>
    <dgm:cxn modelId="{21538D9F-10F2-403D-A7B3-9130D964B613}" type="presParOf" srcId="{887F456C-29CF-4B80-848B-C6ADCED76203}" destId="{F55C958F-9CF8-4DA4-9082-F31C61D433C6}" srcOrd="2" destOrd="0" presId="urn:microsoft.com/office/officeart/2005/8/layout/lProcess2"/>
    <dgm:cxn modelId="{788342A4-1E15-477A-9176-AFAA82B601F3}" type="presParOf" srcId="{F55C958F-9CF8-4DA4-9082-F31C61D433C6}" destId="{6919347C-7CC2-41C1-BF86-7F641C325F24}" srcOrd="0" destOrd="0" presId="urn:microsoft.com/office/officeart/2005/8/layout/lProcess2"/>
    <dgm:cxn modelId="{38594EC6-6DCD-4AFE-901A-FBAAE54ADAF4}" type="presParOf" srcId="{6919347C-7CC2-41C1-BF86-7F641C325F24}" destId="{727A9983-79C7-4F03-A54D-12C49EA13540}" srcOrd="0" destOrd="0" presId="urn:microsoft.com/office/officeart/2005/8/layout/lProcess2"/>
    <dgm:cxn modelId="{00DE4AA3-8996-4A78-85AA-63851ED6470A}" type="presParOf" srcId="{6919347C-7CC2-41C1-BF86-7F641C325F24}" destId="{217BC405-B8DA-42FC-A0E0-504B633AFDDE}" srcOrd="1" destOrd="0" presId="urn:microsoft.com/office/officeart/2005/8/layout/lProcess2"/>
    <dgm:cxn modelId="{725341AD-CD1C-4634-9FEE-58D553F23D89}" type="presParOf" srcId="{6919347C-7CC2-41C1-BF86-7F641C325F24}" destId="{62CE904F-0D78-40AA-A0B3-2A4CDDD59C59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33968B-E3BF-4A7A-A8CA-E0E07D5C7112}">
      <dsp:nvSpPr>
        <dsp:cNvPr id="0" name=""/>
        <dsp:cNvSpPr/>
      </dsp:nvSpPr>
      <dsp:spPr>
        <a:xfrm>
          <a:off x="6106" y="0"/>
          <a:ext cx="2142917" cy="50498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700" b="1" kern="1200" dirty="0"/>
            <a:t>Now</a:t>
          </a:r>
        </a:p>
      </dsp:txBody>
      <dsp:txXfrm>
        <a:off x="6106" y="0"/>
        <a:ext cx="2142917" cy="1514951"/>
      </dsp:txXfrm>
    </dsp:sp>
    <dsp:sp modelId="{B46ABF52-564A-4912-A352-C8D75C06C2B3}">
      <dsp:nvSpPr>
        <dsp:cNvPr id="0" name=""/>
        <dsp:cNvSpPr/>
      </dsp:nvSpPr>
      <dsp:spPr>
        <a:xfrm>
          <a:off x="0" y="1297723"/>
          <a:ext cx="2090921" cy="21710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b="1" kern="1200" dirty="0"/>
            <a:t>Continue to update student info in PAN (SR/PNP)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600" b="1" kern="1200" dirty="0"/>
            <a:t>Conduct Infr. Trial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600" b="1" kern="1200" dirty="0"/>
            <a:t>Enrollment Transfer Work Requests (as needed)</a:t>
          </a:r>
        </a:p>
      </dsp:txBody>
      <dsp:txXfrm>
        <a:off x="61241" y="1358964"/>
        <a:ext cx="1968439" cy="2048607"/>
      </dsp:txXfrm>
    </dsp:sp>
    <dsp:sp modelId="{DF196DF8-2B66-418A-91EB-2A224C8A3F35}">
      <dsp:nvSpPr>
        <dsp:cNvPr id="0" name=""/>
        <dsp:cNvSpPr/>
      </dsp:nvSpPr>
      <dsp:spPr>
        <a:xfrm>
          <a:off x="203203" y="3805608"/>
          <a:ext cx="1843971" cy="1086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kern="1200" dirty="0"/>
            <a:t>See </a:t>
          </a:r>
          <a:r>
            <a:rPr lang="en-US" sz="1600" b="1" kern="1200" dirty="0">
              <a:solidFill>
                <a:srgbClr val="00B0F0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recommended dates</a:t>
          </a:r>
          <a:r>
            <a:rPr lang="en-US" sz="1600" b="1" kern="1200" dirty="0">
              <a:solidFill>
                <a:srgbClr val="00B0F0"/>
              </a:solidFill>
            </a:rPr>
            <a:t> </a:t>
          </a:r>
          <a:r>
            <a:rPr lang="en-US" sz="1600" kern="1200" dirty="0"/>
            <a:t>for Infrastructure Trial</a:t>
          </a:r>
          <a:endParaRPr lang="en-US" sz="1600" b="1" kern="1200" dirty="0"/>
        </a:p>
      </dsp:txBody>
      <dsp:txXfrm>
        <a:off x="235037" y="3837442"/>
        <a:ext cx="1780303" cy="1023238"/>
      </dsp:txXfrm>
    </dsp:sp>
    <dsp:sp modelId="{43237A7C-F3A8-4024-8664-D74DA0D9FBD4}">
      <dsp:nvSpPr>
        <dsp:cNvPr id="0" name=""/>
        <dsp:cNvSpPr/>
      </dsp:nvSpPr>
      <dsp:spPr>
        <a:xfrm>
          <a:off x="2309742" y="0"/>
          <a:ext cx="2142917" cy="50498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2 weeks before testing</a:t>
          </a:r>
        </a:p>
      </dsp:txBody>
      <dsp:txXfrm>
        <a:off x="2309742" y="0"/>
        <a:ext cx="2142917" cy="1514951"/>
      </dsp:txXfrm>
    </dsp:sp>
    <dsp:sp modelId="{9E5E75BA-1DD5-418A-B210-EF2268262C28}">
      <dsp:nvSpPr>
        <dsp:cNvPr id="0" name=""/>
        <dsp:cNvSpPr/>
      </dsp:nvSpPr>
      <dsp:spPr>
        <a:xfrm>
          <a:off x="2345769" y="1425215"/>
          <a:ext cx="2070863" cy="16655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700" b="1" kern="1200" dirty="0"/>
            <a:t>Create PAN Sessions and add students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700" b="1" kern="1200" dirty="0"/>
            <a:t>Verify accommodations in PAN</a:t>
          </a:r>
        </a:p>
      </dsp:txBody>
      <dsp:txXfrm>
        <a:off x="2394552" y="1473998"/>
        <a:ext cx="1973297" cy="1567997"/>
      </dsp:txXfrm>
    </dsp:sp>
    <dsp:sp modelId="{CB5DAFBA-27C0-4D8A-AE32-782444170401}">
      <dsp:nvSpPr>
        <dsp:cNvPr id="0" name=""/>
        <dsp:cNvSpPr/>
      </dsp:nvSpPr>
      <dsp:spPr>
        <a:xfrm>
          <a:off x="2311217" y="3232739"/>
          <a:ext cx="2115247" cy="15575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 dirty="0"/>
            <a:t>Recommended: principals/test coordinators, but can also be done by 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•</a:t>
          </a:r>
          <a:r>
            <a:rPr lang="en-US" sz="1400" kern="1200" dirty="0"/>
            <a:t> District or School Test Coordinator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•</a:t>
          </a:r>
          <a:r>
            <a:rPr lang="en-US" sz="1400" kern="1200" dirty="0"/>
            <a:t> Tech Coordinato</a:t>
          </a:r>
          <a:r>
            <a:rPr lang="en-US" sz="1300" kern="1200" dirty="0"/>
            <a:t>r</a:t>
          </a:r>
        </a:p>
      </dsp:txBody>
      <dsp:txXfrm>
        <a:off x="2356835" y="3278357"/>
        <a:ext cx="2024011" cy="1466291"/>
      </dsp:txXfrm>
    </dsp:sp>
    <dsp:sp modelId="{9338C6C0-B28C-4308-8478-594D92C5D5CB}">
      <dsp:nvSpPr>
        <dsp:cNvPr id="0" name=""/>
        <dsp:cNvSpPr/>
      </dsp:nvSpPr>
      <dsp:spPr>
        <a:xfrm>
          <a:off x="4613378" y="0"/>
          <a:ext cx="2142917" cy="50498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Up to 2 days before testing</a:t>
          </a:r>
        </a:p>
      </dsp:txBody>
      <dsp:txXfrm>
        <a:off x="4613378" y="0"/>
        <a:ext cx="2142917" cy="1514951"/>
      </dsp:txXfrm>
    </dsp:sp>
    <dsp:sp modelId="{C7D57BC3-E152-405E-BF39-68B6C7A68D6C}">
      <dsp:nvSpPr>
        <dsp:cNvPr id="0" name=""/>
        <dsp:cNvSpPr/>
      </dsp:nvSpPr>
      <dsp:spPr>
        <a:xfrm>
          <a:off x="4827670" y="1516430"/>
          <a:ext cx="1714333" cy="15225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Prepare PAN Sessions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Print testing tickets </a:t>
          </a:r>
        </a:p>
      </dsp:txBody>
      <dsp:txXfrm>
        <a:off x="4872265" y="1561025"/>
        <a:ext cx="1625143" cy="1433404"/>
      </dsp:txXfrm>
    </dsp:sp>
    <dsp:sp modelId="{57ACFAE8-D60F-4F0D-AF42-C22D647803DA}">
      <dsp:nvSpPr>
        <dsp:cNvPr id="0" name=""/>
        <dsp:cNvSpPr/>
      </dsp:nvSpPr>
      <dsp:spPr>
        <a:xfrm>
          <a:off x="4827670" y="3273270"/>
          <a:ext cx="1714333" cy="15225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Recommended: Principals/test coordinators, but all PAN users have access to do these tasks. </a:t>
          </a:r>
        </a:p>
      </dsp:txBody>
      <dsp:txXfrm>
        <a:off x="4872265" y="3317865"/>
        <a:ext cx="1625143" cy="1433404"/>
      </dsp:txXfrm>
    </dsp:sp>
    <dsp:sp modelId="{4E7A64B2-346B-4CC8-80E4-9B77DFDB0B20}">
      <dsp:nvSpPr>
        <dsp:cNvPr id="0" name=""/>
        <dsp:cNvSpPr/>
      </dsp:nvSpPr>
      <dsp:spPr>
        <a:xfrm>
          <a:off x="6917014" y="0"/>
          <a:ext cx="2142917" cy="50498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1 day before testing</a:t>
          </a:r>
        </a:p>
      </dsp:txBody>
      <dsp:txXfrm>
        <a:off x="6917014" y="0"/>
        <a:ext cx="2142917" cy="1514951"/>
      </dsp:txXfrm>
    </dsp:sp>
    <dsp:sp modelId="{727A9983-79C7-4F03-A54D-12C49EA13540}">
      <dsp:nvSpPr>
        <dsp:cNvPr id="0" name=""/>
        <dsp:cNvSpPr/>
      </dsp:nvSpPr>
      <dsp:spPr>
        <a:xfrm>
          <a:off x="7131306" y="1516430"/>
          <a:ext cx="1714333" cy="15225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Start PAN Sessions </a:t>
          </a:r>
        </a:p>
      </dsp:txBody>
      <dsp:txXfrm>
        <a:off x="7175901" y="1561025"/>
        <a:ext cx="1625143" cy="1433404"/>
      </dsp:txXfrm>
    </dsp:sp>
    <dsp:sp modelId="{74732566-C1BB-4C53-89CD-94F6C829FDFE}">
      <dsp:nvSpPr>
        <dsp:cNvPr id="0" name=""/>
        <dsp:cNvSpPr/>
      </dsp:nvSpPr>
      <dsp:spPr>
        <a:xfrm>
          <a:off x="7144627" y="3253067"/>
          <a:ext cx="1714333" cy="15225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Recommended: Principals/test coordinators, but all PAN users have access to do this. </a:t>
          </a:r>
        </a:p>
      </dsp:txBody>
      <dsp:txXfrm>
        <a:off x="7189222" y="3297662"/>
        <a:ext cx="1625143" cy="1433404"/>
      </dsp:txXfrm>
    </dsp:sp>
    <dsp:sp modelId="{FED935C3-B61F-4F37-A61E-FC12A96BB539}">
      <dsp:nvSpPr>
        <dsp:cNvPr id="0" name=""/>
        <dsp:cNvSpPr/>
      </dsp:nvSpPr>
      <dsp:spPr>
        <a:xfrm>
          <a:off x="9226757" y="0"/>
          <a:ext cx="2142917" cy="50498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solidFill>
                <a:srgbClr val="FF0000"/>
              </a:solidFill>
            </a:rPr>
            <a:t>Test Day</a:t>
          </a:r>
        </a:p>
      </dsp:txBody>
      <dsp:txXfrm>
        <a:off x="9226757" y="0"/>
        <a:ext cx="2142917" cy="1514951"/>
      </dsp:txXfrm>
    </dsp:sp>
    <dsp:sp modelId="{1F5BBF23-0F21-41EF-ADEE-242B8819212C}">
      <dsp:nvSpPr>
        <dsp:cNvPr id="0" name=""/>
        <dsp:cNvSpPr/>
      </dsp:nvSpPr>
      <dsp:spPr>
        <a:xfrm>
          <a:off x="9413882" y="1449317"/>
          <a:ext cx="1852663" cy="18173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/>
            <a:t>Unlock PAN Sessions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/>
            <a:t>Distribute testing tickets to Test Administrators</a:t>
          </a:r>
        </a:p>
      </dsp:txBody>
      <dsp:txXfrm>
        <a:off x="9467110" y="1502545"/>
        <a:ext cx="1746207" cy="1710876"/>
      </dsp:txXfrm>
    </dsp:sp>
    <dsp:sp modelId="{3434F2C3-8C9B-42A9-9CCC-353AC6424DD3}">
      <dsp:nvSpPr>
        <dsp:cNvPr id="0" name=""/>
        <dsp:cNvSpPr/>
      </dsp:nvSpPr>
      <dsp:spPr>
        <a:xfrm>
          <a:off x="9437462" y="3411459"/>
          <a:ext cx="1709293" cy="13857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Recommended: test administrators unlock PAN Sessions, but all PAN users have access to do this. </a:t>
          </a:r>
        </a:p>
      </dsp:txBody>
      <dsp:txXfrm>
        <a:off x="9478049" y="3452046"/>
        <a:ext cx="1628119" cy="13045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38C6C0-B28C-4308-8478-594D92C5D5CB}">
      <dsp:nvSpPr>
        <dsp:cNvPr id="0" name=""/>
        <dsp:cNvSpPr/>
      </dsp:nvSpPr>
      <dsp:spPr>
        <a:xfrm>
          <a:off x="1387" y="0"/>
          <a:ext cx="3608539" cy="50498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kern="1200" dirty="0"/>
            <a:t>Up to 2 days before testing</a:t>
          </a:r>
        </a:p>
      </dsp:txBody>
      <dsp:txXfrm>
        <a:off x="1387" y="0"/>
        <a:ext cx="3608539" cy="1514951"/>
      </dsp:txXfrm>
    </dsp:sp>
    <dsp:sp modelId="{D320A643-3A9C-40E6-8C95-D5B771205F5A}">
      <dsp:nvSpPr>
        <dsp:cNvPr id="0" name=""/>
        <dsp:cNvSpPr/>
      </dsp:nvSpPr>
      <dsp:spPr>
        <a:xfrm>
          <a:off x="362241" y="1515242"/>
          <a:ext cx="2886831" cy="19003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Verify that students have the correct test forms, including accommodations</a:t>
          </a:r>
        </a:p>
      </dsp:txBody>
      <dsp:txXfrm>
        <a:off x="417901" y="1570902"/>
        <a:ext cx="2775511" cy="1789059"/>
      </dsp:txXfrm>
    </dsp:sp>
    <dsp:sp modelId="{78AD38CB-CA6A-4EE5-822D-34632573BB25}">
      <dsp:nvSpPr>
        <dsp:cNvPr id="0" name=""/>
        <dsp:cNvSpPr/>
      </dsp:nvSpPr>
      <dsp:spPr>
        <a:xfrm>
          <a:off x="362241" y="3599813"/>
          <a:ext cx="2886831" cy="1197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/>
            <a:t>Note that this should be done after Sessions have been prepared. </a:t>
          </a:r>
        </a:p>
      </dsp:txBody>
      <dsp:txXfrm>
        <a:off x="397307" y="3634879"/>
        <a:ext cx="2816699" cy="1127108"/>
      </dsp:txXfrm>
    </dsp:sp>
    <dsp:sp modelId="{4E7A64B2-346B-4CC8-80E4-9B77DFDB0B20}">
      <dsp:nvSpPr>
        <dsp:cNvPr id="0" name=""/>
        <dsp:cNvSpPr/>
      </dsp:nvSpPr>
      <dsp:spPr>
        <a:xfrm>
          <a:off x="3880567" y="0"/>
          <a:ext cx="3608539" cy="50498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kern="1200" dirty="0"/>
            <a:t>1 day before testing</a:t>
          </a:r>
        </a:p>
      </dsp:txBody>
      <dsp:txXfrm>
        <a:off x="3880567" y="0"/>
        <a:ext cx="3608539" cy="1514951"/>
      </dsp:txXfrm>
    </dsp:sp>
    <dsp:sp modelId="{727A9983-79C7-4F03-A54D-12C49EA13540}">
      <dsp:nvSpPr>
        <dsp:cNvPr id="0" name=""/>
        <dsp:cNvSpPr/>
      </dsp:nvSpPr>
      <dsp:spPr>
        <a:xfrm>
          <a:off x="4241421" y="1516430"/>
          <a:ext cx="2886831" cy="15225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Start PAN Sessions </a:t>
          </a:r>
        </a:p>
      </dsp:txBody>
      <dsp:txXfrm>
        <a:off x="4286016" y="1561025"/>
        <a:ext cx="2797641" cy="1433404"/>
      </dsp:txXfrm>
    </dsp:sp>
    <dsp:sp modelId="{74732566-C1BB-4C53-89CD-94F6C829FDFE}">
      <dsp:nvSpPr>
        <dsp:cNvPr id="0" name=""/>
        <dsp:cNvSpPr/>
      </dsp:nvSpPr>
      <dsp:spPr>
        <a:xfrm>
          <a:off x="4263852" y="3253067"/>
          <a:ext cx="2886831" cy="15225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Recommended: Principals/test coordinators, but all PAN users have access to do this. </a:t>
          </a:r>
        </a:p>
      </dsp:txBody>
      <dsp:txXfrm>
        <a:off x="4308447" y="3297662"/>
        <a:ext cx="2797641" cy="1433404"/>
      </dsp:txXfrm>
    </dsp:sp>
    <dsp:sp modelId="{FED935C3-B61F-4F37-A61E-FC12A96BB539}">
      <dsp:nvSpPr>
        <dsp:cNvPr id="0" name=""/>
        <dsp:cNvSpPr/>
      </dsp:nvSpPr>
      <dsp:spPr>
        <a:xfrm>
          <a:off x="7761135" y="0"/>
          <a:ext cx="3608539" cy="50498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kern="1200" dirty="0">
              <a:solidFill>
                <a:srgbClr val="FF0000"/>
              </a:solidFill>
            </a:rPr>
            <a:t>Test Day</a:t>
          </a:r>
        </a:p>
      </dsp:txBody>
      <dsp:txXfrm>
        <a:off x="7761135" y="0"/>
        <a:ext cx="3608539" cy="1514951"/>
      </dsp:txXfrm>
    </dsp:sp>
    <dsp:sp modelId="{DA40E540-4944-42F8-8D3B-5AB6029BBBEC}">
      <dsp:nvSpPr>
        <dsp:cNvPr id="0" name=""/>
        <dsp:cNvSpPr/>
      </dsp:nvSpPr>
      <dsp:spPr>
        <a:xfrm>
          <a:off x="8094706" y="1164461"/>
          <a:ext cx="3037466" cy="21676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Unlock PAN Sessions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Distribute testing tickets to students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Monitor students in PAN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Resume students who exit TestNav unexpectedly</a:t>
          </a:r>
        </a:p>
      </dsp:txBody>
      <dsp:txXfrm>
        <a:off x="8158196" y="1227951"/>
        <a:ext cx="2910486" cy="2040714"/>
      </dsp:txXfrm>
    </dsp:sp>
    <dsp:sp modelId="{04971821-4853-4F12-8FFF-D23A707D5EE2}">
      <dsp:nvSpPr>
        <dsp:cNvPr id="0" name=""/>
        <dsp:cNvSpPr/>
      </dsp:nvSpPr>
      <dsp:spPr>
        <a:xfrm>
          <a:off x="8130835" y="3551419"/>
          <a:ext cx="3006317" cy="10977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Recommended: Test administrators unlock PAN Sessions, but all PAN users have access to do this. </a:t>
          </a:r>
        </a:p>
      </dsp:txBody>
      <dsp:txXfrm>
        <a:off x="8162986" y="3583570"/>
        <a:ext cx="2942015" cy="10334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38C6C0-B28C-4308-8478-594D92C5D5CB}">
      <dsp:nvSpPr>
        <dsp:cNvPr id="0" name=""/>
        <dsp:cNvSpPr/>
      </dsp:nvSpPr>
      <dsp:spPr>
        <a:xfrm>
          <a:off x="5690" y="357802"/>
          <a:ext cx="5473876" cy="412495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dirty="0"/>
            <a:t>During Testing</a:t>
          </a:r>
        </a:p>
      </dsp:txBody>
      <dsp:txXfrm>
        <a:off x="5690" y="357802"/>
        <a:ext cx="5473876" cy="1237487"/>
      </dsp:txXfrm>
    </dsp:sp>
    <dsp:sp modelId="{D320A643-3A9C-40E6-8C95-D5B771205F5A}">
      <dsp:nvSpPr>
        <dsp:cNvPr id="0" name=""/>
        <dsp:cNvSpPr/>
      </dsp:nvSpPr>
      <dsp:spPr>
        <a:xfrm>
          <a:off x="553078" y="1410988"/>
          <a:ext cx="4379101" cy="19253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Resolve incorrect accommodations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Manage make-up testing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Resume student tests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Void tests</a:t>
          </a:r>
        </a:p>
      </dsp:txBody>
      <dsp:txXfrm>
        <a:off x="609470" y="1467380"/>
        <a:ext cx="4266317" cy="1812589"/>
      </dsp:txXfrm>
    </dsp:sp>
    <dsp:sp modelId="{96BC7774-7002-4123-9150-5C834E8C1D49}">
      <dsp:nvSpPr>
        <dsp:cNvPr id="0" name=""/>
        <dsp:cNvSpPr/>
      </dsp:nvSpPr>
      <dsp:spPr>
        <a:xfrm>
          <a:off x="616290" y="3477736"/>
          <a:ext cx="4347965" cy="9690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/>
            <a:t>These tasks should be completed by principals/test coordinators, except for resuming student tests, which should be completed by test administrators.  </a:t>
          </a:r>
        </a:p>
      </dsp:txBody>
      <dsp:txXfrm>
        <a:off x="644672" y="3506118"/>
        <a:ext cx="4291201" cy="912280"/>
      </dsp:txXfrm>
    </dsp:sp>
    <dsp:sp modelId="{4E7A64B2-346B-4CC8-80E4-9B77DFDB0B20}">
      <dsp:nvSpPr>
        <dsp:cNvPr id="0" name=""/>
        <dsp:cNvSpPr/>
      </dsp:nvSpPr>
      <dsp:spPr>
        <a:xfrm>
          <a:off x="5890107" y="339633"/>
          <a:ext cx="5473876" cy="419742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dirty="0"/>
            <a:t>After Testing</a:t>
          </a:r>
        </a:p>
      </dsp:txBody>
      <dsp:txXfrm>
        <a:off x="5890107" y="339633"/>
        <a:ext cx="5473876" cy="1259227"/>
      </dsp:txXfrm>
    </dsp:sp>
    <dsp:sp modelId="{727A9983-79C7-4F03-A54D-12C49EA13540}">
      <dsp:nvSpPr>
        <dsp:cNvPr id="0" name=""/>
        <dsp:cNvSpPr/>
      </dsp:nvSpPr>
      <dsp:spPr>
        <a:xfrm>
          <a:off x="6406360" y="1373291"/>
          <a:ext cx="4379101" cy="19369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Fill in Not Tested codes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Mark tests complete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Stop PAN Sessions</a:t>
          </a:r>
        </a:p>
      </dsp:txBody>
      <dsp:txXfrm>
        <a:off x="6463091" y="1430022"/>
        <a:ext cx="4265639" cy="1823463"/>
      </dsp:txXfrm>
    </dsp:sp>
    <dsp:sp modelId="{62CE904F-0D78-40AA-A0B3-2A4CDDD59C59}">
      <dsp:nvSpPr>
        <dsp:cNvPr id="0" name=""/>
        <dsp:cNvSpPr/>
      </dsp:nvSpPr>
      <dsp:spPr>
        <a:xfrm>
          <a:off x="6406360" y="3426912"/>
          <a:ext cx="4379101" cy="9937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334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50" b="0" kern="1200" dirty="0"/>
            <a:t>Recommended: principals/test coordinators stop PAN Sessions, but all PAN users have access to this. The other tasks should be completed by principals/test coordinators. </a:t>
          </a:r>
        </a:p>
      </dsp:txBody>
      <dsp:txXfrm>
        <a:off x="6435465" y="3456017"/>
        <a:ext cx="4320891" cy="9354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6ED4749-19D8-4E36-90F7-E6B4510440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A48534B-5D3C-4807-A728-1CB2BECA5F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9EE748-B40B-414E-BAA7-F3C486CFB5C1}" type="datetimeFigureOut">
              <a:rPr lang="zh-CN" altLang="en-US" smtClean="0"/>
              <a:pPr/>
              <a:t>2022/3/22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7F99B70-1AD7-4C7C-A906-8B56C25C43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20F0F0-CF1A-496E-BED7-9E4922DA6A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18C9F7-038D-4319-89ED-950335481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396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A38425-D63F-4DFC-BD0C-2F1E5D93D1F4}" type="datetimeFigureOut">
              <a:rPr lang="zh-CN" altLang="en-US" smtClean="0"/>
              <a:pPr/>
              <a:t>2022/3/22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CCD5AF-71CD-4C88-AC55-E7BE057B2D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58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16031F9-E14B-462C-B8F1-B51AFEC42C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6654" y="1958196"/>
            <a:ext cx="6678954" cy="1656272"/>
          </a:xfrm>
          <a:noFill/>
        </p:spPr>
        <p:txBody>
          <a:bodyPr wrap="square" rtlCol="0">
            <a:noAutofit/>
          </a:bodyPr>
          <a:lstStyle>
            <a:lvl1pPr>
              <a:defRPr lang="zh-CN" altLang="en-US" sz="4000" b="0" dirty="0">
                <a:solidFill>
                  <a:schemeClr val="bg1"/>
                </a:solidFill>
                <a:latin typeface="Segoe" panose="020B0503040204020203" pitchFamily="34" charset="0"/>
                <a:ea typeface="+mn-ea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/>
              <a:t>Place Main Title Here</a:t>
            </a:r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DA73CA-A448-4132-A3BC-CF4C9ED91A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7389" y="3650895"/>
            <a:ext cx="6659592" cy="826214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zh-CN" altLang="en-US" sz="2400" dirty="0">
                <a:solidFill>
                  <a:schemeClr val="bg1"/>
                </a:solidFill>
                <a:latin typeface="Segoe" panose="020B0503040204020203" pitchFamily="34" charset="0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/>
              <a:t>Place Subtitle/Host/Date</a:t>
            </a:r>
            <a:r>
              <a:rPr lang="zh-CN" altLang="en-US"/>
              <a:t> </a:t>
            </a:r>
            <a:r>
              <a:rPr lang="en-US" altLang="zh-CN"/>
              <a:t>Here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85588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40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Very Very Very Very Very Very Very Very Very Very Very Very Very Very Very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-1"/>
            <a:ext cx="2807594" cy="6858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958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1948543"/>
            <a:ext cx="2034861" cy="200297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107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49151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26792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84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dirty="0"/>
              <a:t>Click icon to add picture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Text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58027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70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3B8FF0-B949-418A-B884-7856ED3F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/>
              <a:t>Click here to edit master title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3B3FFB-82AC-4EC9-A398-722C2D7E7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altLang="zh-CN"/>
              <a:t>Click here to edit text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977E61-00A2-43A0-9328-9D066838A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668EC-92F0-4572-9577-023BA49E05D2}" type="datetime1">
              <a:rPr lang="en-US" altLang="zh-CN" smtClean="0"/>
              <a:pPr/>
              <a:t>3/22/2022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850DC4-B6F4-4C90-A6C9-8DF7DE7F5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65AC83-998D-49FC-8885-4FB383A93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41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5" r:id="rId3"/>
    <p:sldLayoutId id="2147483661" r:id="rId4"/>
    <p:sldLayoutId id="2147483660" r:id="rId5"/>
    <p:sldLayoutId id="2147483664" r:id="rId6"/>
    <p:sldLayoutId id="2147483652" r:id="rId7"/>
    <p:sldLayoutId id="2147483657" r:id="rId8"/>
    <p:sldLayoutId id="2147483654" r:id="rId9"/>
    <p:sldLayoutId id="2147483663" r:id="rId10"/>
    <p:sldLayoutId id="214748366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8526"/>
        </a:buClr>
        <a:buFont typeface="Arial" panose="020B0604020202020204" pitchFamily="34" charset="0"/>
        <a:buChar char="•"/>
        <a:defRPr sz="3200" kern="1200" baseline="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366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Courier New" panose="02070309020205020404" pitchFamily="49" charset="0"/>
        <a:buChar char="o"/>
        <a:defRPr sz="2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510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Ø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116138" indent="-287338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v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272CC-5AAC-413F-B3F8-3C00CE591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of Tasks in PAN to Complete Before and During Testing for </a:t>
            </a:r>
            <a:r>
              <a:rPr lang="en-US" u="sng" dirty="0"/>
              <a:t>Principals/Test Coordinators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F1E5243-8823-4C5D-9AA0-9BC871A404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7840096"/>
              </p:ext>
            </p:extLst>
          </p:nvPr>
        </p:nvGraphicFramePr>
        <p:xfrm>
          <a:off x="568325" y="1230313"/>
          <a:ext cx="11369675" cy="5049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EACDD1-F3E7-4ADD-82B1-4DE4430D9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1885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272CC-5AAC-413F-B3F8-3C00CE591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of Tasks for in PAN to Complete Before and During Testing for </a:t>
            </a:r>
            <a:r>
              <a:rPr lang="en-US" u="sng" dirty="0"/>
              <a:t>Test Administrators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F1E5243-8823-4C5D-9AA0-9BC871A4047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68325" y="1230313"/>
          <a:ext cx="11369675" cy="5049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EACDD1-F3E7-4ADD-82B1-4DE4430D9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9920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272CC-5AAC-413F-B3F8-3C00CE591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of Tasks in PAN to Complete </a:t>
            </a:r>
            <a:r>
              <a:rPr lang="en-US" u="sng" dirty="0"/>
              <a:t>During and After Testing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F1E5243-8823-4C5D-9AA0-9BC871A404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0701882"/>
              </p:ext>
            </p:extLst>
          </p:nvPr>
        </p:nvGraphicFramePr>
        <p:xfrm>
          <a:off x="568325" y="1230313"/>
          <a:ext cx="11369675" cy="5049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EACDD1-F3E7-4ADD-82B1-4DE4430D9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1099942"/>
      </p:ext>
    </p:extLst>
  </p:cSld>
  <p:clrMapOvr>
    <a:masterClrMapping/>
  </p:clrMapOvr>
</p:sld>
</file>

<file path=ppt/theme/theme1.xml><?xml version="1.0" encoding="utf-8"?>
<a:theme xmlns:a="http://schemas.openxmlformats.org/drawingml/2006/main" name="ESE PowerPoint Template 2017">
  <a:themeElements>
    <a:clrScheme name="ESE color scheme">
      <a:dk1>
        <a:srgbClr val="203B6A"/>
      </a:dk1>
      <a:lt1>
        <a:sysClr val="window" lastClr="FFFFFF"/>
      </a:lt1>
      <a:dk2>
        <a:srgbClr val="203B6A"/>
      </a:dk2>
      <a:lt2>
        <a:srgbClr val="E7E6E6"/>
      </a:lt2>
      <a:accent1>
        <a:srgbClr val="203B6A"/>
      </a:accent1>
      <a:accent2>
        <a:srgbClr val="ED7D31"/>
      </a:accent2>
      <a:accent3>
        <a:srgbClr val="FFC000"/>
      </a:accent3>
      <a:accent4>
        <a:srgbClr val="0563C1"/>
      </a:accent4>
      <a:accent5>
        <a:srgbClr val="00B050"/>
      </a:accent5>
      <a:accent6>
        <a:srgbClr val="FFFF00"/>
      </a:accent6>
      <a:hlink>
        <a:srgbClr val="0563C1"/>
      </a:hlink>
      <a:folHlink>
        <a:srgbClr val="954F72"/>
      </a:folHlink>
    </a:clrScheme>
    <a:fontScheme name="ES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49449a1-970d-4061-91c8-87f7c4621d9d">
      <UserInfo>
        <DisplayName>Pelychaty, Robert (DESE)</DisplayName>
        <AccountId>38</AccountId>
        <AccountType/>
      </UserInfo>
      <UserInfo>
        <DisplayName>Cullen, Shannon (DESE)</DisplayName>
        <AccountId>17</AccountId>
        <AccountType/>
      </UserInfo>
      <UserInfo>
        <DisplayName>Kelley, R. Scott (DESE)</DisplayName>
        <AccountId>23</AccountId>
        <AccountType/>
      </UserInfo>
      <UserInfo>
        <DisplayName>Swantz, Scott</DisplayName>
        <AccountId>65</AccountId>
        <AccountType/>
      </UserInfo>
      <UserInfo>
        <DisplayName>Roelfs, Nathaniel</DisplayName>
        <AccountId>68</AccountId>
        <AccountType/>
      </UserInfo>
      <UserInfo>
        <DisplayName>Zalk, Jodie (DESE)</DisplayName>
        <AccountId>18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32492CAC103A49A985C1EA3C99F8E6" ma:contentTypeVersion="4" ma:contentTypeDescription="Create a new document." ma:contentTypeScope="" ma:versionID="c1a4dc7044a0253f15ea1123d73bc0e7">
  <xsd:schema xmlns:xsd="http://www.w3.org/2001/XMLSchema" xmlns:xs="http://www.w3.org/2001/XMLSchema" xmlns:p="http://schemas.microsoft.com/office/2006/metadata/properties" xmlns:ns2="e77133ba-eec1-4d51-86ef-7b6d23495175" xmlns:ns3="049449a1-970d-4061-91c8-87f7c4621d9d" targetNamespace="http://schemas.microsoft.com/office/2006/metadata/properties" ma:root="true" ma:fieldsID="8ec184992949d8a8ff8f4e3b14137dbc" ns2:_="" ns3:_="">
    <xsd:import namespace="e77133ba-eec1-4d51-86ef-7b6d23495175"/>
    <xsd:import namespace="049449a1-970d-4061-91c8-87f7c4621d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7133ba-eec1-4d51-86ef-7b6d234951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9449a1-970d-4061-91c8-87f7c4621d9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7B2908-DFF6-417B-83CD-87F8A0BF53B9}">
  <ds:schemaRefs>
    <ds:schemaRef ds:uri="049449a1-970d-4061-91c8-87f7c4621d9d"/>
    <ds:schemaRef ds:uri="e77133ba-eec1-4d51-86ef-7b6d2349517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13C043D-DFA6-42B5-9D05-ECDC56C140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918C50-E947-420D-BF2E-5E269AE71613}">
  <ds:schemaRefs>
    <ds:schemaRef ds:uri="049449a1-970d-4061-91c8-87f7c4621d9d"/>
    <ds:schemaRef ds:uri="e77133ba-eec1-4d51-86ef-7b6d2349517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ESE PowerPoint Template 2017</Template>
  <TotalTime>314</TotalTime>
  <Words>368</Words>
  <Application>Microsoft Office PowerPoint</Application>
  <PresentationFormat>Widescreen</PresentationFormat>
  <Paragraphs>51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等线</vt:lpstr>
      <vt:lpstr>Arial</vt:lpstr>
      <vt:lpstr>Courier New</vt:lpstr>
      <vt:lpstr>Segoe</vt:lpstr>
      <vt:lpstr>Segoe SemiBold</vt:lpstr>
      <vt:lpstr>Segoe UI</vt:lpstr>
      <vt:lpstr>Segoe UI Semibold</vt:lpstr>
      <vt:lpstr>Wingdings</vt:lpstr>
      <vt:lpstr>ESE PowerPoint Template 2017</vt:lpstr>
      <vt:lpstr>Timeline of Tasks in PAN to Complete Before and During Testing for Principals/Test Coordinators</vt:lpstr>
      <vt:lpstr>Timeline of Tasks for in PAN to Complete Before and During Testing for Test Administrators</vt:lpstr>
      <vt:lpstr>Timeline of Tasks in PAN to Complete During and After Testing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Infrastructure Trials</dc:title>
  <dc:creator>Zalk, Jodie</dc:creator>
  <cp:lastModifiedBy>Zalk, Jodie (DESE)</cp:lastModifiedBy>
  <cp:revision>12</cp:revision>
  <cp:lastPrinted>2017-08-07T14:46:10Z</cp:lastPrinted>
  <dcterms:created xsi:type="dcterms:W3CDTF">2018-01-22T18:15:09Z</dcterms:created>
  <dcterms:modified xsi:type="dcterms:W3CDTF">2022-03-22T22:06:48Z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0x0101001632492CAC103A49A985C1EA3C99F8E6</vt:lpwstr>
  </property>
</Properties>
</file>